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 id="2147483736" r:id="rId5"/>
  </p:sldMasterIdLst>
  <p:notesMasterIdLst>
    <p:notesMasterId r:id="rId48"/>
  </p:notesMasterIdLst>
  <p:sldIdLst>
    <p:sldId id="352" r:id="rId6"/>
    <p:sldId id="326" r:id="rId7"/>
    <p:sldId id="335" r:id="rId8"/>
    <p:sldId id="360" r:id="rId9"/>
    <p:sldId id="413" r:id="rId10"/>
    <p:sldId id="414" r:id="rId11"/>
    <p:sldId id="415" r:id="rId12"/>
    <p:sldId id="426" r:id="rId13"/>
    <p:sldId id="427" r:id="rId14"/>
    <p:sldId id="428" r:id="rId15"/>
    <p:sldId id="429" r:id="rId16"/>
    <p:sldId id="430" r:id="rId17"/>
    <p:sldId id="431" r:id="rId18"/>
    <p:sldId id="437" r:id="rId19"/>
    <p:sldId id="436" r:id="rId20"/>
    <p:sldId id="434" r:id="rId21"/>
    <p:sldId id="435" r:id="rId22"/>
    <p:sldId id="363" r:id="rId23"/>
    <p:sldId id="438" r:id="rId24"/>
    <p:sldId id="439" r:id="rId25"/>
    <p:sldId id="440" r:id="rId26"/>
    <p:sldId id="441" r:id="rId27"/>
    <p:sldId id="442" r:id="rId28"/>
    <p:sldId id="443" r:id="rId29"/>
    <p:sldId id="444" r:id="rId30"/>
    <p:sldId id="445" r:id="rId31"/>
    <p:sldId id="446" r:id="rId32"/>
    <p:sldId id="447" r:id="rId33"/>
    <p:sldId id="448" r:id="rId34"/>
    <p:sldId id="449" r:id="rId35"/>
    <p:sldId id="450" r:id="rId36"/>
    <p:sldId id="451" r:id="rId37"/>
    <p:sldId id="452" r:id="rId38"/>
    <p:sldId id="453" r:id="rId39"/>
    <p:sldId id="454" r:id="rId40"/>
    <p:sldId id="455" r:id="rId41"/>
    <p:sldId id="468" r:id="rId42"/>
    <p:sldId id="467" r:id="rId43"/>
    <p:sldId id="460" r:id="rId44"/>
    <p:sldId id="478" r:id="rId45"/>
    <p:sldId id="377" r:id="rId46"/>
    <p:sldId id="459" r:id="rId47"/>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ve, Tracy" initials="NT" lastIdx="9" clrIdx="0">
    <p:extLst>
      <p:ext uri="{19B8F6BF-5375-455C-9EA6-DF929625EA0E}">
        <p15:presenceInfo xmlns:p15="http://schemas.microsoft.com/office/powerpoint/2012/main" userId="S::Tracy.Nave@ed.gov::8f53b2a9-a25b-4386-9fb7-1c93384fc472" providerId="AD"/>
      </p:ext>
    </p:extLst>
  </p:cmAuthor>
  <p:cmAuthor id="2" name="Arva" initials="A" lastIdx="7" clrIdx="1">
    <p:extLst>
      <p:ext uri="{19B8F6BF-5375-455C-9EA6-DF929625EA0E}">
        <p15:presenceInfo xmlns:p15="http://schemas.microsoft.com/office/powerpoint/2012/main" userId="S::Arva.Thomas@ed.gov::fbcd4c32-b1e4-45ab-9daa-338eff87aa3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EFF5"/>
    <a:srgbClr val="DDDEDF"/>
    <a:srgbClr val="113C53"/>
    <a:srgbClr val="0E2C3B"/>
    <a:srgbClr val="38546D"/>
    <a:srgbClr val="344F67"/>
    <a:srgbClr val="385770"/>
    <a:srgbClr val="324962"/>
    <a:srgbClr val="F6F9FC"/>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67B92E-09BA-400C-9719-9F85CA85881F}" v="4" dt="2021-09-30T16:42:10.026"/>
  </p1510:revLst>
</p1510:revInfo>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750" autoAdjust="0"/>
    <p:restoredTop sz="58668" autoAdjust="0"/>
  </p:normalViewPr>
  <p:slideViewPr>
    <p:cSldViewPr snapToGrid="0">
      <p:cViewPr varScale="1">
        <p:scale>
          <a:sx n="42" d="100"/>
          <a:sy n="42" d="100"/>
        </p:scale>
        <p:origin x="1182" y="54"/>
      </p:cViewPr>
      <p:guideLst/>
    </p:cSldViewPr>
  </p:slideViewPr>
  <p:notesTextViewPr>
    <p:cViewPr>
      <p:scale>
        <a:sx n="3" d="2"/>
        <a:sy n="3" d="2"/>
      </p:scale>
      <p:origin x="0" y="0"/>
    </p:cViewPr>
  </p:notesTextViewPr>
  <p:sorterViewPr>
    <p:cViewPr>
      <p:scale>
        <a:sx n="66" d="100"/>
        <a:sy n="66" d="100"/>
      </p:scale>
      <p:origin x="0" y="-4493"/>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813FDA72-2393-4B3F-8F8F-547617C5EA69}" type="datetimeFigureOut">
              <a:rPr lang="en-US" smtClean="0"/>
              <a:t>10/27/2021</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C49312DC-84F5-408B-947F-EAE8AD61D853}" type="slidenum">
              <a:rPr lang="en-US" smtClean="0"/>
              <a:t>‹#›</a:t>
            </a:fld>
            <a:endParaRPr lang="en-US" dirty="0"/>
          </a:p>
        </p:txBody>
      </p:sp>
    </p:spTree>
    <p:extLst>
      <p:ext uri="{BB962C8B-B14F-4D97-AF65-F5344CB8AC3E}">
        <p14:creationId xmlns:p14="http://schemas.microsoft.com/office/powerpoint/2010/main" val="3391933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None/>
              <a:defRPr/>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a:t>
            </a:fld>
            <a:endParaRPr lang="en-US" dirty="0"/>
          </a:p>
        </p:txBody>
      </p:sp>
    </p:spTree>
    <p:extLst>
      <p:ext uri="{BB962C8B-B14F-4D97-AF65-F5344CB8AC3E}">
        <p14:creationId xmlns:p14="http://schemas.microsoft.com/office/powerpoint/2010/main" val="40128362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10</a:t>
            </a:fld>
            <a:endParaRPr lang="en-US" dirty="0"/>
          </a:p>
        </p:txBody>
      </p:sp>
    </p:spTree>
    <p:extLst>
      <p:ext uri="{BB962C8B-B14F-4D97-AF65-F5344CB8AC3E}">
        <p14:creationId xmlns:p14="http://schemas.microsoft.com/office/powerpoint/2010/main" val="26531031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C85ED04-2759-475F-A2B1-FACF86E4B1FA}"/>
              </a:ext>
            </a:extLst>
          </p:cNvPr>
          <p:cNvSpPr>
            <a:spLocks noGrp="1" noRot="1" noChangeAspect="1" noTextEdit="1"/>
          </p:cNvSpPr>
          <p:nvPr>
            <p:ph type="sldImg"/>
          </p:nvPr>
        </p:nvSpPr>
        <p:spPr bwMode="auto">
          <a:xfrm>
            <a:off x="484188" y="900113"/>
            <a:ext cx="6508750" cy="36607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F2331DD9-892C-4568-84C5-DAC78C061B1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2292" name="Slide Number Placeholder 3">
            <a:extLst>
              <a:ext uri="{FF2B5EF4-FFF2-40B4-BE49-F238E27FC236}">
                <a16:creationId xmlns:a16="http://schemas.microsoft.com/office/drawing/2014/main" id="{FC6A39E7-EC70-48A1-AB29-33B60960C8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80339" indent="-297032">
              <a:defRPr>
                <a:solidFill>
                  <a:schemeClr val="tx1"/>
                </a:solidFill>
                <a:latin typeface="Calibri" panose="020F0502020204030204" pitchFamily="34" charset="0"/>
                <a:cs typeface="Arial" panose="020B0604020202020204" pitchFamily="34" charset="0"/>
              </a:defRPr>
            </a:lvl2pPr>
            <a:lvl3pPr marL="1203231" indent="-236619">
              <a:defRPr>
                <a:solidFill>
                  <a:schemeClr val="tx1"/>
                </a:solidFill>
                <a:latin typeface="Calibri" panose="020F0502020204030204" pitchFamily="34" charset="0"/>
                <a:cs typeface="Arial" panose="020B0604020202020204" pitchFamily="34" charset="0"/>
              </a:defRPr>
            </a:lvl3pPr>
            <a:lvl4pPr marL="1684859" indent="-236619">
              <a:defRPr>
                <a:solidFill>
                  <a:schemeClr val="tx1"/>
                </a:solidFill>
                <a:latin typeface="Calibri" panose="020F0502020204030204" pitchFamily="34" charset="0"/>
                <a:cs typeface="Arial" panose="020B0604020202020204" pitchFamily="34" charset="0"/>
              </a:defRPr>
            </a:lvl4pPr>
            <a:lvl5pPr marL="2168165" indent="-236619">
              <a:defRPr>
                <a:solidFill>
                  <a:schemeClr val="tx1"/>
                </a:solidFill>
                <a:latin typeface="Calibri" panose="020F0502020204030204" pitchFamily="34" charset="0"/>
                <a:cs typeface="Arial" panose="020B0604020202020204" pitchFamily="34" charset="0"/>
              </a:defRPr>
            </a:lvl5pPr>
            <a:lvl6pPr marL="2651471"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134777"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618083"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101389"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0A01C0A-D1F9-457E-86E1-30938ED4D625}" type="slidenum">
              <a:rPr lang="en-US" altLang="en-US" smtClean="0">
                <a:latin typeface="Arial" panose="020B0604020202020204" pitchFamily="34" charset="0"/>
                <a:ea typeface="MS PGothic" panose="020B0600070205080204" pitchFamily="34" charset="-128"/>
              </a:rPr>
              <a:pPr/>
              <a:t>11</a:t>
            </a:fld>
            <a:endParaRPr lang="en-US" altLang="en-US" dirty="0">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38476669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12</a:t>
            </a:fld>
            <a:endParaRPr lang="en-US" dirty="0"/>
          </a:p>
        </p:txBody>
      </p:sp>
    </p:spTree>
    <p:extLst>
      <p:ext uri="{BB962C8B-B14F-4D97-AF65-F5344CB8AC3E}">
        <p14:creationId xmlns:p14="http://schemas.microsoft.com/office/powerpoint/2010/main" val="6012190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C85ED04-2759-475F-A2B1-FACF86E4B1FA}"/>
              </a:ext>
            </a:extLst>
          </p:cNvPr>
          <p:cNvSpPr>
            <a:spLocks noGrp="1" noRot="1" noChangeAspect="1" noTextEdit="1"/>
          </p:cNvSpPr>
          <p:nvPr>
            <p:ph type="sldImg"/>
          </p:nvPr>
        </p:nvSpPr>
        <p:spPr bwMode="auto">
          <a:xfrm>
            <a:off x="484188" y="900113"/>
            <a:ext cx="6508750" cy="36607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F2331DD9-892C-4568-84C5-DAC78C061B1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Tx/>
              <a:buNone/>
            </a:pPr>
            <a:endParaRPr lang="en-US" altLang="en-US" dirty="0"/>
          </a:p>
        </p:txBody>
      </p:sp>
      <p:sp>
        <p:nvSpPr>
          <p:cNvPr id="12292" name="Slide Number Placeholder 3">
            <a:extLst>
              <a:ext uri="{FF2B5EF4-FFF2-40B4-BE49-F238E27FC236}">
                <a16:creationId xmlns:a16="http://schemas.microsoft.com/office/drawing/2014/main" id="{FC6A39E7-EC70-48A1-AB29-33B60960C8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80339" indent="-297032">
              <a:defRPr>
                <a:solidFill>
                  <a:schemeClr val="tx1"/>
                </a:solidFill>
                <a:latin typeface="Calibri" panose="020F0502020204030204" pitchFamily="34" charset="0"/>
                <a:cs typeface="Arial" panose="020B0604020202020204" pitchFamily="34" charset="0"/>
              </a:defRPr>
            </a:lvl2pPr>
            <a:lvl3pPr marL="1203231" indent="-236619">
              <a:defRPr>
                <a:solidFill>
                  <a:schemeClr val="tx1"/>
                </a:solidFill>
                <a:latin typeface="Calibri" panose="020F0502020204030204" pitchFamily="34" charset="0"/>
                <a:cs typeface="Arial" panose="020B0604020202020204" pitchFamily="34" charset="0"/>
              </a:defRPr>
            </a:lvl3pPr>
            <a:lvl4pPr marL="1684859" indent="-236619">
              <a:defRPr>
                <a:solidFill>
                  <a:schemeClr val="tx1"/>
                </a:solidFill>
                <a:latin typeface="Calibri" panose="020F0502020204030204" pitchFamily="34" charset="0"/>
                <a:cs typeface="Arial" panose="020B0604020202020204" pitchFamily="34" charset="0"/>
              </a:defRPr>
            </a:lvl4pPr>
            <a:lvl5pPr marL="2168165" indent="-236619">
              <a:defRPr>
                <a:solidFill>
                  <a:schemeClr val="tx1"/>
                </a:solidFill>
                <a:latin typeface="Calibri" panose="020F0502020204030204" pitchFamily="34" charset="0"/>
                <a:cs typeface="Arial" panose="020B0604020202020204" pitchFamily="34" charset="0"/>
              </a:defRPr>
            </a:lvl5pPr>
            <a:lvl6pPr marL="2651471"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134777"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618083"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101389"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0A01C0A-D1F9-457E-86E1-30938ED4D625}" type="slidenum">
              <a:rPr lang="en-US" altLang="en-US" smtClean="0">
                <a:latin typeface="Arial" panose="020B0604020202020204" pitchFamily="34" charset="0"/>
                <a:ea typeface="MS PGothic" panose="020B0600070205080204" pitchFamily="34" charset="-128"/>
              </a:rPr>
              <a:pPr/>
              <a:t>13</a:t>
            </a:fld>
            <a:endParaRPr lang="en-US" altLang="en-US" dirty="0">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3211092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14</a:t>
            </a:fld>
            <a:endParaRPr lang="en-US" dirty="0"/>
          </a:p>
        </p:txBody>
      </p:sp>
    </p:spTree>
    <p:extLst>
      <p:ext uri="{BB962C8B-B14F-4D97-AF65-F5344CB8AC3E}">
        <p14:creationId xmlns:p14="http://schemas.microsoft.com/office/powerpoint/2010/main" val="25523829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15</a:t>
            </a:fld>
            <a:endParaRPr lang="en-US" dirty="0"/>
          </a:p>
        </p:txBody>
      </p:sp>
    </p:spTree>
    <p:extLst>
      <p:ext uri="{BB962C8B-B14F-4D97-AF65-F5344CB8AC3E}">
        <p14:creationId xmlns:p14="http://schemas.microsoft.com/office/powerpoint/2010/main" val="21087115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16</a:t>
            </a:fld>
            <a:endParaRPr lang="en-US" dirty="0"/>
          </a:p>
        </p:txBody>
      </p:sp>
    </p:spTree>
    <p:extLst>
      <p:ext uri="{BB962C8B-B14F-4D97-AF65-F5344CB8AC3E}">
        <p14:creationId xmlns:p14="http://schemas.microsoft.com/office/powerpoint/2010/main" val="12563133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C85ED04-2759-475F-A2B1-FACF86E4B1FA}"/>
              </a:ext>
            </a:extLst>
          </p:cNvPr>
          <p:cNvSpPr>
            <a:spLocks noGrp="1" noRot="1" noChangeAspect="1" noTextEdit="1"/>
          </p:cNvSpPr>
          <p:nvPr>
            <p:ph type="sldImg"/>
          </p:nvPr>
        </p:nvSpPr>
        <p:spPr bwMode="auto">
          <a:xfrm>
            <a:off x="484188" y="900113"/>
            <a:ext cx="6508750" cy="36607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F2331DD9-892C-4568-84C5-DAC78C061B1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2292" name="Slide Number Placeholder 3">
            <a:extLst>
              <a:ext uri="{FF2B5EF4-FFF2-40B4-BE49-F238E27FC236}">
                <a16:creationId xmlns:a16="http://schemas.microsoft.com/office/drawing/2014/main" id="{FC6A39E7-EC70-48A1-AB29-33B60960C8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80339" indent="-297032">
              <a:defRPr>
                <a:solidFill>
                  <a:schemeClr val="tx1"/>
                </a:solidFill>
                <a:latin typeface="Calibri" panose="020F0502020204030204" pitchFamily="34" charset="0"/>
                <a:cs typeface="Arial" panose="020B0604020202020204" pitchFamily="34" charset="0"/>
              </a:defRPr>
            </a:lvl2pPr>
            <a:lvl3pPr marL="1203231" indent="-236619">
              <a:defRPr>
                <a:solidFill>
                  <a:schemeClr val="tx1"/>
                </a:solidFill>
                <a:latin typeface="Calibri" panose="020F0502020204030204" pitchFamily="34" charset="0"/>
                <a:cs typeface="Arial" panose="020B0604020202020204" pitchFamily="34" charset="0"/>
              </a:defRPr>
            </a:lvl3pPr>
            <a:lvl4pPr marL="1684859" indent="-236619">
              <a:defRPr>
                <a:solidFill>
                  <a:schemeClr val="tx1"/>
                </a:solidFill>
                <a:latin typeface="Calibri" panose="020F0502020204030204" pitchFamily="34" charset="0"/>
                <a:cs typeface="Arial" panose="020B0604020202020204" pitchFamily="34" charset="0"/>
              </a:defRPr>
            </a:lvl4pPr>
            <a:lvl5pPr marL="2168165" indent="-236619">
              <a:defRPr>
                <a:solidFill>
                  <a:schemeClr val="tx1"/>
                </a:solidFill>
                <a:latin typeface="Calibri" panose="020F0502020204030204" pitchFamily="34" charset="0"/>
                <a:cs typeface="Arial" panose="020B0604020202020204" pitchFamily="34" charset="0"/>
              </a:defRPr>
            </a:lvl5pPr>
            <a:lvl6pPr marL="2651471"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134777"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618083"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101389"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0A01C0A-D1F9-457E-86E1-30938ED4D625}" type="slidenum">
              <a:rPr lang="en-US" altLang="en-US" smtClean="0">
                <a:latin typeface="Arial" panose="020B0604020202020204" pitchFamily="34" charset="0"/>
                <a:ea typeface="MS PGothic" panose="020B0600070205080204" pitchFamily="34" charset="-128"/>
              </a:rPr>
              <a:pPr/>
              <a:t>17</a:t>
            </a:fld>
            <a:endParaRPr lang="en-US" altLang="en-US" dirty="0">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7200925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18</a:t>
            </a:fld>
            <a:endParaRPr lang="en-US" dirty="0"/>
          </a:p>
        </p:txBody>
      </p:sp>
    </p:spTree>
    <p:extLst>
      <p:ext uri="{BB962C8B-B14F-4D97-AF65-F5344CB8AC3E}">
        <p14:creationId xmlns:p14="http://schemas.microsoft.com/office/powerpoint/2010/main" val="13948745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19</a:t>
            </a:fld>
            <a:endParaRPr lang="en-US" dirty="0"/>
          </a:p>
        </p:txBody>
      </p:sp>
    </p:spTree>
    <p:extLst>
      <p:ext uri="{BB962C8B-B14F-4D97-AF65-F5344CB8AC3E}">
        <p14:creationId xmlns:p14="http://schemas.microsoft.com/office/powerpoint/2010/main" val="756157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a:t>
            </a:fld>
            <a:endParaRPr lang="en-US" dirty="0"/>
          </a:p>
        </p:txBody>
      </p:sp>
    </p:spTree>
    <p:extLst>
      <p:ext uri="{BB962C8B-B14F-4D97-AF65-F5344CB8AC3E}">
        <p14:creationId xmlns:p14="http://schemas.microsoft.com/office/powerpoint/2010/main" val="8088691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C85ED04-2759-475F-A2B1-FACF86E4B1FA}"/>
              </a:ext>
            </a:extLst>
          </p:cNvPr>
          <p:cNvSpPr>
            <a:spLocks noGrp="1" noRot="1" noChangeAspect="1" noTextEdit="1"/>
          </p:cNvSpPr>
          <p:nvPr>
            <p:ph type="sldImg"/>
          </p:nvPr>
        </p:nvSpPr>
        <p:spPr bwMode="auto">
          <a:xfrm>
            <a:off x="484188" y="900113"/>
            <a:ext cx="6508750" cy="36607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F2331DD9-892C-4568-84C5-DAC78C061B1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2292" name="Slide Number Placeholder 3">
            <a:extLst>
              <a:ext uri="{FF2B5EF4-FFF2-40B4-BE49-F238E27FC236}">
                <a16:creationId xmlns:a16="http://schemas.microsoft.com/office/drawing/2014/main" id="{FC6A39E7-EC70-48A1-AB29-33B60960C8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80339" indent="-297032">
              <a:defRPr>
                <a:solidFill>
                  <a:schemeClr val="tx1"/>
                </a:solidFill>
                <a:latin typeface="Calibri" panose="020F0502020204030204" pitchFamily="34" charset="0"/>
                <a:cs typeface="Arial" panose="020B0604020202020204" pitchFamily="34" charset="0"/>
              </a:defRPr>
            </a:lvl2pPr>
            <a:lvl3pPr marL="1203231" indent="-236619">
              <a:defRPr>
                <a:solidFill>
                  <a:schemeClr val="tx1"/>
                </a:solidFill>
                <a:latin typeface="Calibri" panose="020F0502020204030204" pitchFamily="34" charset="0"/>
                <a:cs typeface="Arial" panose="020B0604020202020204" pitchFamily="34" charset="0"/>
              </a:defRPr>
            </a:lvl3pPr>
            <a:lvl4pPr marL="1684859" indent="-236619">
              <a:defRPr>
                <a:solidFill>
                  <a:schemeClr val="tx1"/>
                </a:solidFill>
                <a:latin typeface="Calibri" panose="020F0502020204030204" pitchFamily="34" charset="0"/>
                <a:cs typeface="Arial" panose="020B0604020202020204" pitchFamily="34" charset="0"/>
              </a:defRPr>
            </a:lvl4pPr>
            <a:lvl5pPr marL="2168165" indent="-236619">
              <a:defRPr>
                <a:solidFill>
                  <a:schemeClr val="tx1"/>
                </a:solidFill>
                <a:latin typeface="Calibri" panose="020F0502020204030204" pitchFamily="34" charset="0"/>
                <a:cs typeface="Arial" panose="020B0604020202020204" pitchFamily="34" charset="0"/>
              </a:defRPr>
            </a:lvl5pPr>
            <a:lvl6pPr marL="2651471"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134777"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618083"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101389"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0A01C0A-D1F9-457E-86E1-30938ED4D625}" type="slidenum">
              <a:rPr lang="en-US" altLang="en-US" smtClean="0">
                <a:latin typeface="Arial" panose="020B0604020202020204" pitchFamily="34" charset="0"/>
                <a:ea typeface="MS PGothic" panose="020B0600070205080204" pitchFamily="34" charset="-128"/>
              </a:rPr>
              <a:pPr/>
              <a:t>20</a:t>
            </a:fld>
            <a:endParaRPr lang="en-US" altLang="en-US" dirty="0">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42906116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21</a:t>
            </a:fld>
            <a:endParaRPr lang="en-US" dirty="0"/>
          </a:p>
        </p:txBody>
      </p:sp>
    </p:spTree>
    <p:extLst>
      <p:ext uri="{BB962C8B-B14F-4D97-AF65-F5344CB8AC3E}">
        <p14:creationId xmlns:p14="http://schemas.microsoft.com/office/powerpoint/2010/main" val="18989327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defTabSz="966612">
              <a:buFont typeface="Arial" panose="020B0604020202020204" pitchFamily="34" charset="0"/>
              <a:buChar char="•"/>
              <a:defRPr/>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22</a:t>
            </a:fld>
            <a:endParaRPr lang="en-US" dirty="0"/>
          </a:p>
        </p:txBody>
      </p:sp>
    </p:spTree>
    <p:extLst>
      <p:ext uri="{BB962C8B-B14F-4D97-AF65-F5344CB8AC3E}">
        <p14:creationId xmlns:p14="http://schemas.microsoft.com/office/powerpoint/2010/main" val="40262134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23</a:t>
            </a:fld>
            <a:endParaRPr lang="en-US" dirty="0"/>
          </a:p>
        </p:txBody>
      </p:sp>
    </p:spTree>
    <p:extLst>
      <p:ext uri="{BB962C8B-B14F-4D97-AF65-F5344CB8AC3E}">
        <p14:creationId xmlns:p14="http://schemas.microsoft.com/office/powerpoint/2010/main" val="36758207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24</a:t>
            </a:fld>
            <a:endParaRPr lang="en-US" dirty="0"/>
          </a:p>
        </p:txBody>
      </p:sp>
    </p:spTree>
    <p:extLst>
      <p:ext uri="{BB962C8B-B14F-4D97-AF65-F5344CB8AC3E}">
        <p14:creationId xmlns:p14="http://schemas.microsoft.com/office/powerpoint/2010/main" val="25397991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C85ED04-2759-475F-A2B1-FACF86E4B1FA}"/>
              </a:ext>
            </a:extLst>
          </p:cNvPr>
          <p:cNvSpPr>
            <a:spLocks noGrp="1" noRot="1" noChangeAspect="1" noTextEdit="1"/>
          </p:cNvSpPr>
          <p:nvPr>
            <p:ph type="sldImg"/>
          </p:nvPr>
        </p:nvSpPr>
        <p:spPr bwMode="auto">
          <a:xfrm>
            <a:off x="484188" y="900113"/>
            <a:ext cx="6508750" cy="36607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F2331DD9-892C-4568-84C5-DAC78C061B1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Tx/>
              <a:buNone/>
            </a:pPr>
            <a:endParaRPr lang="en-US" altLang="en-US" dirty="0"/>
          </a:p>
        </p:txBody>
      </p:sp>
      <p:sp>
        <p:nvSpPr>
          <p:cNvPr id="12292" name="Slide Number Placeholder 3">
            <a:extLst>
              <a:ext uri="{FF2B5EF4-FFF2-40B4-BE49-F238E27FC236}">
                <a16:creationId xmlns:a16="http://schemas.microsoft.com/office/drawing/2014/main" id="{FC6A39E7-EC70-48A1-AB29-33B60960C8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80339" indent="-297032">
              <a:defRPr>
                <a:solidFill>
                  <a:schemeClr val="tx1"/>
                </a:solidFill>
                <a:latin typeface="Calibri" panose="020F0502020204030204" pitchFamily="34" charset="0"/>
                <a:cs typeface="Arial" panose="020B0604020202020204" pitchFamily="34" charset="0"/>
              </a:defRPr>
            </a:lvl2pPr>
            <a:lvl3pPr marL="1203231" indent="-236619">
              <a:defRPr>
                <a:solidFill>
                  <a:schemeClr val="tx1"/>
                </a:solidFill>
                <a:latin typeface="Calibri" panose="020F0502020204030204" pitchFamily="34" charset="0"/>
                <a:cs typeface="Arial" panose="020B0604020202020204" pitchFamily="34" charset="0"/>
              </a:defRPr>
            </a:lvl3pPr>
            <a:lvl4pPr marL="1684859" indent="-236619">
              <a:defRPr>
                <a:solidFill>
                  <a:schemeClr val="tx1"/>
                </a:solidFill>
                <a:latin typeface="Calibri" panose="020F0502020204030204" pitchFamily="34" charset="0"/>
                <a:cs typeface="Arial" panose="020B0604020202020204" pitchFamily="34" charset="0"/>
              </a:defRPr>
            </a:lvl4pPr>
            <a:lvl5pPr marL="2168165" indent="-236619">
              <a:defRPr>
                <a:solidFill>
                  <a:schemeClr val="tx1"/>
                </a:solidFill>
                <a:latin typeface="Calibri" panose="020F0502020204030204" pitchFamily="34" charset="0"/>
                <a:cs typeface="Arial" panose="020B0604020202020204" pitchFamily="34" charset="0"/>
              </a:defRPr>
            </a:lvl5pPr>
            <a:lvl6pPr marL="2651471"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134777"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618083"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101389"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0A01C0A-D1F9-457E-86E1-30938ED4D625}" type="slidenum">
              <a:rPr lang="en-US" altLang="en-US" smtClean="0">
                <a:latin typeface="Arial" panose="020B0604020202020204" pitchFamily="34" charset="0"/>
                <a:ea typeface="MS PGothic" panose="020B0600070205080204" pitchFamily="34" charset="-128"/>
              </a:rPr>
              <a:pPr/>
              <a:t>25</a:t>
            </a:fld>
            <a:endParaRPr lang="en-US" altLang="en-US" dirty="0">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2810184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26</a:t>
            </a:fld>
            <a:endParaRPr lang="en-US" dirty="0"/>
          </a:p>
        </p:txBody>
      </p:sp>
    </p:spTree>
    <p:extLst>
      <p:ext uri="{BB962C8B-B14F-4D97-AF65-F5344CB8AC3E}">
        <p14:creationId xmlns:p14="http://schemas.microsoft.com/office/powerpoint/2010/main" val="14233252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27</a:t>
            </a:fld>
            <a:endParaRPr lang="en-US" dirty="0"/>
          </a:p>
        </p:txBody>
      </p:sp>
    </p:spTree>
    <p:extLst>
      <p:ext uri="{BB962C8B-B14F-4D97-AF65-F5344CB8AC3E}">
        <p14:creationId xmlns:p14="http://schemas.microsoft.com/office/powerpoint/2010/main" val="17184216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28</a:t>
            </a:fld>
            <a:endParaRPr lang="en-US" dirty="0"/>
          </a:p>
        </p:txBody>
      </p:sp>
    </p:spTree>
    <p:extLst>
      <p:ext uri="{BB962C8B-B14F-4D97-AF65-F5344CB8AC3E}">
        <p14:creationId xmlns:p14="http://schemas.microsoft.com/office/powerpoint/2010/main" val="9784683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29</a:t>
            </a:fld>
            <a:endParaRPr lang="en-US" dirty="0"/>
          </a:p>
        </p:txBody>
      </p:sp>
    </p:spTree>
    <p:extLst>
      <p:ext uri="{BB962C8B-B14F-4D97-AF65-F5344CB8AC3E}">
        <p14:creationId xmlns:p14="http://schemas.microsoft.com/office/powerpoint/2010/main" val="35729442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C85ED04-2759-475F-A2B1-FACF86E4B1FA}"/>
              </a:ext>
            </a:extLst>
          </p:cNvPr>
          <p:cNvSpPr>
            <a:spLocks noGrp="1" noRot="1" noChangeAspect="1" noTextEdit="1"/>
          </p:cNvSpPr>
          <p:nvPr>
            <p:ph type="sldImg"/>
          </p:nvPr>
        </p:nvSpPr>
        <p:spPr bwMode="auto">
          <a:xfrm>
            <a:off x="484188" y="900113"/>
            <a:ext cx="6508750" cy="36607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F2331DD9-892C-4568-84C5-DAC78C061B1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82918" indent="-182918">
              <a:buFontTx/>
              <a:buChar char="•"/>
            </a:pPr>
            <a:endParaRPr lang="en-US" altLang="en-US" dirty="0"/>
          </a:p>
        </p:txBody>
      </p:sp>
      <p:sp>
        <p:nvSpPr>
          <p:cNvPr id="12292" name="Slide Number Placeholder 3">
            <a:extLst>
              <a:ext uri="{FF2B5EF4-FFF2-40B4-BE49-F238E27FC236}">
                <a16:creationId xmlns:a16="http://schemas.microsoft.com/office/drawing/2014/main" id="{FC6A39E7-EC70-48A1-AB29-33B60960C8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80339" indent="-297032">
              <a:defRPr>
                <a:solidFill>
                  <a:schemeClr val="tx1"/>
                </a:solidFill>
                <a:latin typeface="Calibri" panose="020F0502020204030204" pitchFamily="34" charset="0"/>
                <a:cs typeface="Arial" panose="020B0604020202020204" pitchFamily="34" charset="0"/>
              </a:defRPr>
            </a:lvl2pPr>
            <a:lvl3pPr marL="1203231" indent="-236619">
              <a:defRPr>
                <a:solidFill>
                  <a:schemeClr val="tx1"/>
                </a:solidFill>
                <a:latin typeface="Calibri" panose="020F0502020204030204" pitchFamily="34" charset="0"/>
                <a:cs typeface="Arial" panose="020B0604020202020204" pitchFamily="34" charset="0"/>
              </a:defRPr>
            </a:lvl3pPr>
            <a:lvl4pPr marL="1684859" indent="-236619">
              <a:defRPr>
                <a:solidFill>
                  <a:schemeClr val="tx1"/>
                </a:solidFill>
                <a:latin typeface="Calibri" panose="020F0502020204030204" pitchFamily="34" charset="0"/>
                <a:cs typeface="Arial" panose="020B0604020202020204" pitchFamily="34" charset="0"/>
              </a:defRPr>
            </a:lvl4pPr>
            <a:lvl5pPr marL="2168165" indent="-236619">
              <a:defRPr>
                <a:solidFill>
                  <a:schemeClr val="tx1"/>
                </a:solidFill>
                <a:latin typeface="Calibri" panose="020F0502020204030204" pitchFamily="34" charset="0"/>
                <a:cs typeface="Arial" panose="020B0604020202020204" pitchFamily="34" charset="0"/>
              </a:defRPr>
            </a:lvl5pPr>
            <a:lvl6pPr marL="2651471"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134777"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618083"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101389"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0A01C0A-D1F9-457E-86E1-30938ED4D625}" type="slidenum">
              <a:rPr lang="en-US" altLang="en-US" smtClean="0">
                <a:latin typeface="Arial" panose="020B0604020202020204" pitchFamily="34" charset="0"/>
                <a:ea typeface="MS PGothic" panose="020B0600070205080204" pitchFamily="34" charset="-128"/>
              </a:rPr>
              <a:pPr/>
              <a:t>3</a:t>
            </a:fld>
            <a:endParaRPr lang="en-US" altLang="en-US" dirty="0">
              <a:latin typeface="Arial" panose="020B0604020202020204" pitchFamily="34" charset="0"/>
              <a:ea typeface="MS PGothic" panose="020B0600070205080204" pitchFamily="34"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30</a:t>
            </a:fld>
            <a:endParaRPr lang="en-US" dirty="0"/>
          </a:p>
        </p:txBody>
      </p:sp>
    </p:spTree>
    <p:extLst>
      <p:ext uri="{BB962C8B-B14F-4D97-AF65-F5344CB8AC3E}">
        <p14:creationId xmlns:p14="http://schemas.microsoft.com/office/powerpoint/2010/main" val="12592577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C85ED04-2759-475F-A2B1-FACF86E4B1FA}"/>
              </a:ext>
            </a:extLst>
          </p:cNvPr>
          <p:cNvSpPr>
            <a:spLocks noGrp="1" noRot="1" noChangeAspect="1" noTextEdit="1"/>
          </p:cNvSpPr>
          <p:nvPr>
            <p:ph type="sldImg"/>
          </p:nvPr>
        </p:nvSpPr>
        <p:spPr bwMode="auto">
          <a:xfrm>
            <a:off x="484188" y="900113"/>
            <a:ext cx="6508750" cy="36607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F2331DD9-892C-4568-84C5-DAC78C061B1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Tx/>
              <a:buNone/>
            </a:pPr>
            <a:endParaRPr lang="en-US" altLang="en-US" dirty="0"/>
          </a:p>
        </p:txBody>
      </p:sp>
      <p:sp>
        <p:nvSpPr>
          <p:cNvPr id="12292" name="Slide Number Placeholder 3">
            <a:extLst>
              <a:ext uri="{FF2B5EF4-FFF2-40B4-BE49-F238E27FC236}">
                <a16:creationId xmlns:a16="http://schemas.microsoft.com/office/drawing/2014/main" id="{FC6A39E7-EC70-48A1-AB29-33B60960C8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80339" indent="-297032">
              <a:defRPr>
                <a:solidFill>
                  <a:schemeClr val="tx1"/>
                </a:solidFill>
                <a:latin typeface="Calibri" panose="020F0502020204030204" pitchFamily="34" charset="0"/>
                <a:cs typeface="Arial" panose="020B0604020202020204" pitchFamily="34" charset="0"/>
              </a:defRPr>
            </a:lvl2pPr>
            <a:lvl3pPr marL="1203231" indent="-236619">
              <a:defRPr>
                <a:solidFill>
                  <a:schemeClr val="tx1"/>
                </a:solidFill>
                <a:latin typeface="Calibri" panose="020F0502020204030204" pitchFamily="34" charset="0"/>
                <a:cs typeface="Arial" panose="020B0604020202020204" pitchFamily="34" charset="0"/>
              </a:defRPr>
            </a:lvl3pPr>
            <a:lvl4pPr marL="1684859" indent="-236619">
              <a:defRPr>
                <a:solidFill>
                  <a:schemeClr val="tx1"/>
                </a:solidFill>
                <a:latin typeface="Calibri" panose="020F0502020204030204" pitchFamily="34" charset="0"/>
                <a:cs typeface="Arial" panose="020B0604020202020204" pitchFamily="34" charset="0"/>
              </a:defRPr>
            </a:lvl4pPr>
            <a:lvl5pPr marL="2168165" indent="-236619">
              <a:defRPr>
                <a:solidFill>
                  <a:schemeClr val="tx1"/>
                </a:solidFill>
                <a:latin typeface="Calibri" panose="020F0502020204030204" pitchFamily="34" charset="0"/>
                <a:cs typeface="Arial" panose="020B0604020202020204" pitchFamily="34" charset="0"/>
              </a:defRPr>
            </a:lvl5pPr>
            <a:lvl6pPr marL="2651471"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134777"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618083"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101389"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0A01C0A-D1F9-457E-86E1-30938ED4D625}" type="slidenum">
              <a:rPr lang="en-US" altLang="en-US" smtClean="0">
                <a:latin typeface="Arial" panose="020B0604020202020204" pitchFamily="34" charset="0"/>
                <a:ea typeface="MS PGothic" panose="020B0600070205080204" pitchFamily="34" charset="-128"/>
              </a:rPr>
              <a:pPr/>
              <a:t>31</a:t>
            </a:fld>
            <a:endParaRPr lang="en-US" altLang="en-US" dirty="0">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27817678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32</a:t>
            </a:fld>
            <a:endParaRPr lang="en-US" dirty="0"/>
          </a:p>
        </p:txBody>
      </p:sp>
    </p:spTree>
    <p:extLst>
      <p:ext uri="{BB962C8B-B14F-4D97-AF65-F5344CB8AC3E}">
        <p14:creationId xmlns:p14="http://schemas.microsoft.com/office/powerpoint/2010/main" val="10992496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33</a:t>
            </a:fld>
            <a:endParaRPr lang="en-US" dirty="0"/>
          </a:p>
        </p:txBody>
      </p:sp>
    </p:spTree>
    <p:extLst>
      <p:ext uri="{BB962C8B-B14F-4D97-AF65-F5344CB8AC3E}">
        <p14:creationId xmlns:p14="http://schemas.microsoft.com/office/powerpoint/2010/main" val="14355984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C85ED04-2759-475F-A2B1-FACF86E4B1FA}"/>
              </a:ext>
            </a:extLst>
          </p:cNvPr>
          <p:cNvSpPr>
            <a:spLocks noGrp="1" noRot="1" noChangeAspect="1" noTextEdit="1"/>
          </p:cNvSpPr>
          <p:nvPr>
            <p:ph type="sldImg"/>
          </p:nvPr>
        </p:nvSpPr>
        <p:spPr bwMode="auto">
          <a:xfrm>
            <a:off x="484188" y="900113"/>
            <a:ext cx="6508750" cy="36607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F2331DD9-892C-4568-84C5-DAC78C061B1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Tx/>
              <a:buNone/>
            </a:pPr>
            <a:endParaRPr lang="en-US" altLang="en-US" dirty="0"/>
          </a:p>
        </p:txBody>
      </p:sp>
      <p:sp>
        <p:nvSpPr>
          <p:cNvPr id="12292" name="Slide Number Placeholder 3">
            <a:extLst>
              <a:ext uri="{FF2B5EF4-FFF2-40B4-BE49-F238E27FC236}">
                <a16:creationId xmlns:a16="http://schemas.microsoft.com/office/drawing/2014/main" id="{FC6A39E7-EC70-48A1-AB29-33B60960C8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80339" indent="-297032">
              <a:defRPr>
                <a:solidFill>
                  <a:schemeClr val="tx1"/>
                </a:solidFill>
                <a:latin typeface="Calibri" panose="020F0502020204030204" pitchFamily="34" charset="0"/>
                <a:cs typeface="Arial" panose="020B0604020202020204" pitchFamily="34" charset="0"/>
              </a:defRPr>
            </a:lvl2pPr>
            <a:lvl3pPr marL="1203231" indent="-236619">
              <a:defRPr>
                <a:solidFill>
                  <a:schemeClr val="tx1"/>
                </a:solidFill>
                <a:latin typeface="Calibri" panose="020F0502020204030204" pitchFamily="34" charset="0"/>
                <a:cs typeface="Arial" panose="020B0604020202020204" pitchFamily="34" charset="0"/>
              </a:defRPr>
            </a:lvl3pPr>
            <a:lvl4pPr marL="1684859" indent="-236619">
              <a:defRPr>
                <a:solidFill>
                  <a:schemeClr val="tx1"/>
                </a:solidFill>
                <a:latin typeface="Calibri" panose="020F0502020204030204" pitchFamily="34" charset="0"/>
                <a:cs typeface="Arial" panose="020B0604020202020204" pitchFamily="34" charset="0"/>
              </a:defRPr>
            </a:lvl4pPr>
            <a:lvl5pPr marL="2168165" indent="-236619">
              <a:defRPr>
                <a:solidFill>
                  <a:schemeClr val="tx1"/>
                </a:solidFill>
                <a:latin typeface="Calibri" panose="020F0502020204030204" pitchFamily="34" charset="0"/>
                <a:cs typeface="Arial" panose="020B0604020202020204" pitchFamily="34" charset="0"/>
              </a:defRPr>
            </a:lvl5pPr>
            <a:lvl6pPr marL="2651471"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134777"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618083"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101389"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0A01C0A-D1F9-457E-86E1-30938ED4D625}" type="slidenum">
              <a:rPr lang="en-US" altLang="en-US" smtClean="0">
                <a:latin typeface="Arial" panose="020B0604020202020204" pitchFamily="34" charset="0"/>
                <a:ea typeface="MS PGothic" panose="020B0600070205080204" pitchFamily="34" charset="-128"/>
              </a:rPr>
              <a:pPr/>
              <a:t>34</a:t>
            </a:fld>
            <a:endParaRPr lang="en-US" altLang="en-US" dirty="0">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24944474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35</a:t>
            </a:fld>
            <a:endParaRPr lang="en-US" dirty="0"/>
          </a:p>
        </p:txBody>
      </p:sp>
    </p:spTree>
    <p:extLst>
      <p:ext uri="{BB962C8B-B14F-4D97-AF65-F5344CB8AC3E}">
        <p14:creationId xmlns:p14="http://schemas.microsoft.com/office/powerpoint/2010/main" val="41734547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36</a:t>
            </a:fld>
            <a:endParaRPr lang="en-US" dirty="0"/>
          </a:p>
        </p:txBody>
      </p:sp>
    </p:spTree>
    <p:extLst>
      <p:ext uri="{BB962C8B-B14F-4D97-AF65-F5344CB8AC3E}">
        <p14:creationId xmlns:p14="http://schemas.microsoft.com/office/powerpoint/2010/main" val="24051162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37</a:t>
            </a:fld>
            <a:endParaRPr lang="en-US" dirty="0"/>
          </a:p>
        </p:txBody>
      </p:sp>
    </p:spTree>
    <p:extLst>
      <p:ext uri="{BB962C8B-B14F-4D97-AF65-F5344CB8AC3E}">
        <p14:creationId xmlns:p14="http://schemas.microsoft.com/office/powerpoint/2010/main" val="29367017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49312DC-84F5-408B-947F-EAE8AD61D853}" type="slidenum">
              <a:rPr lang="en-US" smtClean="0"/>
              <a:t>38</a:t>
            </a:fld>
            <a:endParaRPr lang="en-US" dirty="0"/>
          </a:p>
        </p:txBody>
      </p:sp>
    </p:spTree>
    <p:extLst>
      <p:ext uri="{BB962C8B-B14F-4D97-AF65-F5344CB8AC3E}">
        <p14:creationId xmlns:p14="http://schemas.microsoft.com/office/powerpoint/2010/main" val="3329398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31890" lvl="1" indent="-174690">
              <a:buFont typeface="Arial" panose="020B0604020202020204" pitchFamily="34" charset="0"/>
              <a:buChar char="•"/>
              <a:defRPr/>
            </a:pPr>
            <a:endParaRPr lang="en-US" dirty="0">
              <a:ea typeface="ＭＳ Ｐゴシック" pitchFamily="34" charset="-128"/>
            </a:endParaRPr>
          </a:p>
        </p:txBody>
      </p:sp>
      <p:sp>
        <p:nvSpPr>
          <p:cNvPr id="4" name="Slide Number Placeholder 3"/>
          <p:cNvSpPr>
            <a:spLocks noGrp="1"/>
          </p:cNvSpPr>
          <p:nvPr>
            <p:ph type="sldNum" sz="quarter" idx="5"/>
          </p:nvPr>
        </p:nvSpPr>
        <p:spPr/>
        <p:txBody>
          <a:bodyPr/>
          <a:lstStyle/>
          <a:p>
            <a:fld id="{C49312DC-84F5-408B-947F-EAE8AD61D853}" type="slidenum">
              <a:rPr lang="en-US" smtClean="0"/>
              <a:t>39</a:t>
            </a:fld>
            <a:endParaRPr lang="en-US" dirty="0"/>
          </a:p>
        </p:txBody>
      </p:sp>
    </p:spTree>
    <p:extLst>
      <p:ext uri="{BB962C8B-B14F-4D97-AF65-F5344CB8AC3E}">
        <p14:creationId xmlns:p14="http://schemas.microsoft.com/office/powerpoint/2010/main" val="12851631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4</a:t>
            </a:fld>
            <a:endParaRPr lang="en-US" dirty="0"/>
          </a:p>
        </p:txBody>
      </p:sp>
    </p:spTree>
    <p:extLst>
      <p:ext uri="{BB962C8B-B14F-4D97-AF65-F5344CB8AC3E}">
        <p14:creationId xmlns:p14="http://schemas.microsoft.com/office/powerpoint/2010/main" val="32626274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8ABC84F1-0E2F-420C-B88C-80CF1EA95B8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6526A328-6C2F-444E-A8C3-5765908BF97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6148" name="Slide Number Placeholder 3">
            <a:extLst>
              <a:ext uri="{FF2B5EF4-FFF2-40B4-BE49-F238E27FC236}">
                <a16:creationId xmlns:a16="http://schemas.microsoft.com/office/drawing/2014/main" id="{31372591-8171-4D80-8712-4005A88FDEB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55650" indent="-290513">
              <a:spcBef>
                <a:spcPct val="30000"/>
              </a:spcBef>
              <a:defRPr sz="1200">
                <a:solidFill>
                  <a:schemeClr val="tx1"/>
                </a:solidFill>
                <a:latin typeface="Calibri" panose="020F0502020204030204" pitchFamily="34" charset="0"/>
              </a:defRPr>
            </a:lvl2pPr>
            <a:lvl3pPr marL="1163638" indent="-231775">
              <a:spcBef>
                <a:spcPct val="30000"/>
              </a:spcBef>
              <a:defRPr sz="1200">
                <a:solidFill>
                  <a:schemeClr val="tx1"/>
                </a:solidFill>
                <a:latin typeface="Calibri" panose="020F0502020204030204" pitchFamily="34" charset="0"/>
              </a:defRPr>
            </a:lvl3pPr>
            <a:lvl4pPr marL="1630363" indent="-231775">
              <a:spcBef>
                <a:spcPct val="30000"/>
              </a:spcBef>
              <a:defRPr sz="1200">
                <a:solidFill>
                  <a:schemeClr val="tx1"/>
                </a:solidFill>
                <a:latin typeface="Calibri" panose="020F0502020204030204" pitchFamily="34" charset="0"/>
              </a:defRPr>
            </a:lvl4pPr>
            <a:lvl5pPr marL="2095500" indent="-231775">
              <a:spcBef>
                <a:spcPct val="30000"/>
              </a:spcBef>
              <a:defRPr sz="1200">
                <a:solidFill>
                  <a:schemeClr val="tx1"/>
                </a:solidFill>
                <a:latin typeface="Calibri" panose="020F0502020204030204" pitchFamily="34" charset="0"/>
              </a:defRPr>
            </a:lvl5pPr>
            <a:lvl6pPr marL="2552700" indent="-231775" defTabSz="457200" eaLnBrk="0" fontAlgn="base" hangingPunct="0">
              <a:spcBef>
                <a:spcPct val="30000"/>
              </a:spcBef>
              <a:spcAft>
                <a:spcPct val="0"/>
              </a:spcAft>
              <a:defRPr sz="1200">
                <a:solidFill>
                  <a:schemeClr val="tx1"/>
                </a:solidFill>
                <a:latin typeface="Calibri" panose="020F0502020204030204" pitchFamily="34" charset="0"/>
              </a:defRPr>
            </a:lvl6pPr>
            <a:lvl7pPr marL="3009900" indent="-231775" defTabSz="457200" eaLnBrk="0" fontAlgn="base" hangingPunct="0">
              <a:spcBef>
                <a:spcPct val="30000"/>
              </a:spcBef>
              <a:spcAft>
                <a:spcPct val="0"/>
              </a:spcAft>
              <a:defRPr sz="1200">
                <a:solidFill>
                  <a:schemeClr val="tx1"/>
                </a:solidFill>
                <a:latin typeface="Calibri" panose="020F0502020204030204" pitchFamily="34" charset="0"/>
              </a:defRPr>
            </a:lvl7pPr>
            <a:lvl8pPr marL="3467100" indent="-231775" defTabSz="457200" eaLnBrk="0" fontAlgn="base" hangingPunct="0">
              <a:spcBef>
                <a:spcPct val="30000"/>
              </a:spcBef>
              <a:spcAft>
                <a:spcPct val="0"/>
              </a:spcAft>
              <a:defRPr sz="1200">
                <a:solidFill>
                  <a:schemeClr val="tx1"/>
                </a:solidFill>
                <a:latin typeface="Calibri" panose="020F0502020204030204" pitchFamily="34" charset="0"/>
              </a:defRPr>
            </a:lvl8pPr>
            <a:lvl9pPr marL="3924300" indent="-231775" defTabSz="4572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F43DB082-C23D-41C8-86FE-3D522EA2F90E}"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40</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26345174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a:extLst>
              <a:ext uri="{FF2B5EF4-FFF2-40B4-BE49-F238E27FC236}">
                <a16:creationId xmlns:a16="http://schemas.microsoft.com/office/drawing/2014/main" id="{77B8CA05-1720-4FA1-BF20-E1EC3C9AA15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1785">
              <a:spcBef>
                <a:spcPct val="30000"/>
              </a:spcBef>
              <a:defRPr sz="1300">
                <a:solidFill>
                  <a:schemeClr val="tx1"/>
                </a:solidFill>
                <a:latin typeface="Calibri" panose="020F0502020204030204" pitchFamily="34" charset="0"/>
              </a:defRPr>
            </a:lvl1pPr>
            <a:lvl2pPr marL="778660" indent="-295354" defTabSz="991785">
              <a:spcBef>
                <a:spcPct val="30000"/>
              </a:spcBef>
              <a:defRPr sz="1300">
                <a:solidFill>
                  <a:schemeClr val="tx1"/>
                </a:solidFill>
                <a:latin typeface="Calibri" panose="020F0502020204030204" pitchFamily="34" charset="0"/>
              </a:defRPr>
            </a:lvl2pPr>
            <a:lvl3pPr marL="1201553" indent="-234940" defTabSz="991785">
              <a:spcBef>
                <a:spcPct val="30000"/>
              </a:spcBef>
              <a:defRPr sz="1300">
                <a:solidFill>
                  <a:schemeClr val="tx1"/>
                </a:solidFill>
                <a:latin typeface="Calibri" panose="020F0502020204030204" pitchFamily="34" charset="0"/>
              </a:defRPr>
            </a:lvl3pPr>
            <a:lvl4pPr marL="1683181" indent="-234940" defTabSz="991785">
              <a:spcBef>
                <a:spcPct val="30000"/>
              </a:spcBef>
              <a:defRPr sz="1300">
                <a:solidFill>
                  <a:schemeClr val="tx1"/>
                </a:solidFill>
                <a:latin typeface="Calibri" panose="020F0502020204030204" pitchFamily="34" charset="0"/>
              </a:defRPr>
            </a:lvl4pPr>
            <a:lvl5pPr marL="2168165" indent="-234940" defTabSz="991785">
              <a:spcBef>
                <a:spcPct val="30000"/>
              </a:spcBef>
              <a:defRPr sz="1300">
                <a:solidFill>
                  <a:schemeClr val="tx1"/>
                </a:solidFill>
                <a:latin typeface="Calibri" panose="020F0502020204030204" pitchFamily="34" charset="0"/>
              </a:defRPr>
            </a:lvl5pPr>
            <a:lvl6pPr marL="2651471" indent="-234940" defTabSz="991785" eaLnBrk="0" fontAlgn="base" hangingPunct="0">
              <a:spcBef>
                <a:spcPct val="30000"/>
              </a:spcBef>
              <a:spcAft>
                <a:spcPct val="0"/>
              </a:spcAft>
              <a:defRPr sz="1300">
                <a:solidFill>
                  <a:schemeClr val="tx1"/>
                </a:solidFill>
                <a:latin typeface="Calibri" panose="020F0502020204030204" pitchFamily="34" charset="0"/>
              </a:defRPr>
            </a:lvl6pPr>
            <a:lvl7pPr marL="3134777" indent="-234940" defTabSz="991785" eaLnBrk="0" fontAlgn="base" hangingPunct="0">
              <a:spcBef>
                <a:spcPct val="30000"/>
              </a:spcBef>
              <a:spcAft>
                <a:spcPct val="0"/>
              </a:spcAft>
              <a:defRPr sz="1300">
                <a:solidFill>
                  <a:schemeClr val="tx1"/>
                </a:solidFill>
                <a:latin typeface="Calibri" panose="020F0502020204030204" pitchFamily="34" charset="0"/>
              </a:defRPr>
            </a:lvl7pPr>
            <a:lvl8pPr marL="3618083" indent="-234940" defTabSz="991785" eaLnBrk="0" fontAlgn="base" hangingPunct="0">
              <a:spcBef>
                <a:spcPct val="30000"/>
              </a:spcBef>
              <a:spcAft>
                <a:spcPct val="0"/>
              </a:spcAft>
              <a:defRPr sz="1300">
                <a:solidFill>
                  <a:schemeClr val="tx1"/>
                </a:solidFill>
                <a:latin typeface="Calibri" panose="020F0502020204030204" pitchFamily="34" charset="0"/>
              </a:defRPr>
            </a:lvl8pPr>
            <a:lvl9pPr marL="4101389" indent="-234940" defTabSz="991785" eaLnBrk="0" fontAlgn="base" hangingPunct="0">
              <a:spcBef>
                <a:spcPct val="30000"/>
              </a:spcBef>
              <a:spcAft>
                <a:spcPct val="0"/>
              </a:spcAft>
              <a:defRPr sz="1300">
                <a:solidFill>
                  <a:schemeClr val="tx1"/>
                </a:solidFill>
                <a:latin typeface="Calibri" panose="020F0502020204030204" pitchFamily="34" charset="0"/>
              </a:defRPr>
            </a:lvl9pPr>
          </a:lstStyle>
          <a:p>
            <a:pPr>
              <a:spcBef>
                <a:spcPct val="0"/>
              </a:spcBef>
            </a:pPr>
            <a:fld id="{8E72D2AB-B5FC-401E-9E5F-1169192A99BF}" type="slidenum">
              <a:rPr lang="en-US" altLang="en-US" smtClean="0">
                <a:solidFill>
                  <a:srgbClr val="000000"/>
                </a:solidFill>
                <a:latin typeface="Times New Roman" panose="02020603050405020304" pitchFamily="18" charset="0"/>
                <a:ea typeface="MS PGothic" panose="020B0600070205080204" pitchFamily="34" charset="-128"/>
              </a:rPr>
              <a:pPr>
                <a:spcBef>
                  <a:spcPct val="0"/>
                </a:spcBef>
              </a:pPr>
              <a:t>41</a:t>
            </a:fld>
            <a:endParaRPr lang="en-US" altLang="en-US" dirty="0">
              <a:solidFill>
                <a:srgbClr val="000000"/>
              </a:solidFill>
              <a:latin typeface="Times New Roman" panose="02020603050405020304" pitchFamily="18" charset="0"/>
              <a:ea typeface="MS PGothic" panose="020B0600070205080204" pitchFamily="34" charset="-128"/>
            </a:endParaRPr>
          </a:p>
        </p:txBody>
      </p:sp>
      <p:sp>
        <p:nvSpPr>
          <p:cNvPr id="100355" name="Rectangle 2">
            <a:extLst>
              <a:ext uri="{FF2B5EF4-FFF2-40B4-BE49-F238E27FC236}">
                <a16:creationId xmlns:a16="http://schemas.microsoft.com/office/drawing/2014/main" id="{B8B78AF2-324C-4BED-91AE-D555F9A8C1F1}"/>
              </a:ext>
            </a:extLst>
          </p:cNvPr>
          <p:cNvSpPr>
            <a:spLocks noGrp="1" noRot="1" noChangeAspect="1" noChangeArrowheads="1" noTextEdit="1"/>
          </p:cNvSpPr>
          <p:nvPr>
            <p:ph type="sldImg"/>
          </p:nvPr>
        </p:nvSpPr>
        <p:spPr bwMode="auto">
          <a:xfrm>
            <a:off x="777875" y="1200150"/>
            <a:ext cx="5759450" cy="32400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6" name="Rectangle 3">
            <a:extLst>
              <a:ext uri="{FF2B5EF4-FFF2-40B4-BE49-F238E27FC236}">
                <a16:creationId xmlns:a16="http://schemas.microsoft.com/office/drawing/2014/main" id="{3F3F6B4B-B1DE-4A9B-AE38-320101C50CB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dirty="0">
              <a:cs typeface="Arial" panose="020B060402020202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C85ED04-2759-475F-A2B1-FACF86E4B1FA}"/>
              </a:ext>
            </a:extLst>
          </p:cNvPr>
          <p:cNvSpPr>
            <a:spLocks noGrp="1" noRot="1" noChangeAspect="1" noTextEdit="1"/>
          </p:cNvSpPr>
          <p:nvPr>
            <p:ph type="sldImg"/>
          </p:nvPr>
        </p:nvSpPr>
        <p:spPr bwMode="auto">
          <a:xfrm>
            <a:off x="484188" y="900113"/>
            <a:ext cx="6508750" cy="36607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F2331DD9-892C-4568-84C5-DAC78C061B1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82918" indent="-182918">
              <a:buFontTx/>
              <a:buChar char="•"/>
            </a:pPr>
            <a:endParaRPr lang="en-US" altLang="en-US" dirty="0"/>
          </a:p>
        </p:txBody>
      </p:sp>
      <p:sp>
        <p:nvSpPr>
          <p:cNvPr id="12292" name="Slide Number Placeholder 3">
            <a:extLst>
              <a:ext uri="{FF2B5EF4-FFF2-40B4-BE49-F238E27FC236}">
                <a16:creationId xmlns:a16="http://schemas.microsoft.com/office/drawing/2014/main" id="{FC6A39E7-EC70-48A1-AB29-33B60960C8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80339" indent="-297032">
              <a:defRPr>
                <a:solidFill>
                  <a:schemeClr val="tx1"/>
                </a:solidFill>
                <a:latin typeface="Calibri" panose="020F0502020204030204" pitchFamily="34" charset="0"/>
                <a:cs typeface="Arial" panose="020B0604020202020204" pitchFamily="34" charset="0"/>
              </a:defRPr>
            </a:lvl2pPr>
            <a:lvl3pPr marL="1203231" indent="-236619">
              <a:defRPr>
                <a:solidFill>
                  <a:schemeClr val="tx1"/>
                </a:solidFill>
                <a:latin typeface="Calibri" panose="020F0502020204030204" pitchFamily="34" charset="0"/>
                <a:cs typeface="Arial" panose="020B0604020202020204" pitchFamily="34" charset="0"/>
              </a:defRPr>
            </a:lvl3pPr>
            <a:lvl4pPr marL="1684859" indent="-236619">
              <a:defRPr>
                <a:solidFill>
                  <a:schemeClr val="tx1"/>
                </a:solidFill>
                <a:latin typeface="Calibri" panose="020F0502020204030204" pitchFamily="34" charset="0"/>
                <a:cs typeface="Arial" panose="020B0604020202020204" pitchFamily="34" charset="0"/>
              </a:defRPr>
            </a:lvl4pPr>
            <a:lvl5pPr marL="2168165" indent="-236619">
              <a:defRPr>
                <a:solidFill>
                  <a:schemeClr val="tx1"/>
                </a:solidFill>
                <a:latin typeface="Calibri" panose="020F0502020204030204" pitchFamily="34" charset="0"/>
                <a:cs typeface="Arial" panose="020B0604020202020204" pitchFamily="34" charset="0"/>
              </a:defRPr>
            </a:lvl5pPr>
            <a:lvl6pPr marL="2651471"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134777"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618083"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101389"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0A01C0A-D1F9-457E-86E1-30938ED4D625}" type="slidenum">
              <a:rPr lang="en-US" altLang="en-US" smtClean="0">
                <a:latin typeface="Arial" panose="020B0604020202020204" pitchFamily="34" charset="0"/>
                <a:ea typeface="MS PGothic" panose="020B0600070205080204" pitchFamily="34" charset="-128"/>
              </a:rPr>
              <a:pPr/>
              <a:t>42</a:t>
            </a:fld>
            <a:endParaRPr lang="en-US" altLang="en-US" dirty="0">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3396009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5</a:t>
            </a:fld>
            <a:endParaRPr lang="en-US" dirty="0"/>
          </a:p>
        </p:txBody>
      </p:sp>
    </p:spTree>
    <p:extLst>
      <p:ext uri="{BB962C8B-B14F-4D97-AF65-F5344CB8AC3E}">
        <p14:creationId xmlns:p14="http://schemas.microsoft.com/office/powerpoint/2010/main" val="41190520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6</a:t>
            </a:fld>
            <a:endParaRPr lang="en-US" dirty="0"/>
          </a:p>
        </p:txBody>
      </p:sp>
    </p:spTree>
    <p:extLst>
      <p:ext uri="{BB962C8B-B14F-4D97-AF65-F5344CB8AC3E}">
        <p14:creationId xmlns:p14="http://schemas.microsoft.com/office/powerpoint/2010/main" val="15860972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7</a:t>
            </a:fld>
            <a:endParaRPr lang="en-US" dirty="0"/>
          </a:p>
        </p:txBody>
      </p:sp>
    </p:spTree>
    <p:extLst>
      <p:ext uri="{BB962C8B-B14F-4D97-AF65-F5344CB8AC3E}">
        <p14:creationId xmlns:p14="http://schemas.microsoft.com/office/powerpoint/2010/main" val="12203363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C85ED04-2759-475F-A2B1-FACF86E4B1FA}"/>
              </a:ext>
            </a:extLst>
          </p:cNvPr>
          <p:cNvSpPr>
            <a:spLocks noGrp="1" noRot="1" noChangeAspect="1" noTextEdit="1"/>
          </p:cNvSpPr>
          <p:nvPr>
            <p:ph type="sldImg"/>
          </p:nvPr>
        </p:nvSpPr>
        <p:spPr bwMode="auto">
          <a:xfrm>
            <a:off x="484188" y="900113"/>
            <a:ext cx="6508750" cy="36607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F2331DD9-892C-4568-84C5-DAC78C061B1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2292" name="Slide Number Placeholder 3">
            <a:extLst>
              <a:ext uri="{FF2B5EF4-FFF2-40B4-BE49-F238E27FC236}">
                <a16:creationId xmlns:a16="http://schemas.microsoft.com/office/drawing/2014/main" id="{FC6A39E7-EC70-48A1-AB29-33B60960C8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80339" indent="-297032">
              <a:defRPr>
                <a:solidFill>
                  <a:schemeClr val="tx1"/>
                </a:solidFill>
                <a:latin typeface="Calibri" panose="020F0502020204030204" pitchFamily="34" charset="0"/>
                <a:cs typeface="Arial" panose="020B0604020202020204" pitchFamily="34" charset="0"/>
              </a:defRPr>
            </a:lvl2pPr>
            <a:lvl3pPr marL="1203231" indent="-236619">
              <a:defRPr>
                <a:solidFill>
                  <a:schemeClr val="tx1"/>
                </a:solidFill>
                <a:latin typeface="Calibri" panose="020F0502020204030204" pitchFamily="34" charset="0"/>
                <a:cs typeface="Arial" panose="020B0604020202020204" pitchFamily="34" charset="0"/>
              </a:defRPr>
            </a:lvl3pPr>
            <a:lvl4pPr marL="1684859" indent="-236619">
              <a:defRPr>
                <a:solidFill>
                  <a:schemeClr val="tx1"/>
                </a:solidFill>
                <a:latin typeface="Calibri" panose="020F0502020204030204" pitchFamily="34" charset="0"/>
                <a:cs typeface="Arial" panose="020B0604020202020204" pitchFamily="34" charset="0"/>
              </a:defRPr>
            </a:lvl4pPr>
            <a:lvl5pPr marL="2168165" indent="-236619">
              <a:defRPr>
                <a:solidFill>
                  <a:schemeClr val="tx1"/>
                </a:solidFill>
                <a:latin typeface="Calibri" panose="020F0502020204030204" pitchFamily="34" charset="0"/>
                <a:cs typeface="Arial" panose="020B0604020202020204" pitchFamily="34" charset="0"/>
              </a:defRPr>
            </a:lvl5pPr>
            <a:lvl6pPr marL="2651471"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134777"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618083"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101389" indent="-236619" defTabSz="483306"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0A01C0A-D1F9-457E-86E1-30938ED4D625}" type="slidenum">
              <a:rPr lang="en-US" altLang="en-US" smtClean="0">
                <a:latin typeface="Arial" panose="020B0604020202020204" pitchFamily="34" charset="0"/>
                <a:ea typeface="MS PGothic" panose="020B0600070205080204" pitchFamily="34" charset="-128"/>
              </a:rPr>
              <a:pPr/>
              <a:t>8</a:t>
            </a:fld>
            <a:endParaRPr lang="en-US" altLang="en-US" dirty="0">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9709778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9</a:t>
            </a:fld>
            <a:endParaRPr lang="en-US" dirty="0"/>
          </a:p>
        </p:txBody>
      </p:sp>
    </p:spTree>
    <p:extLst>
      <p:ext uri="{BB962C8B-B14F-4D97-AF65-F5344CB8AC3E}">
        <p14:creationId xmlns:p14="http://schemas.microsoft.com/office/powerpoint/2010/main" val="4252020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0.emf"/><Relationship Id="rId5" Type="http://schemas.openxmlformats.org/officeDocument/2006/relationships/image" Target="../media/image5.svg"/><Relationship Id="rId4"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0.emf"/><Relationship Id="rId5" Type="http://schemas.openxmlformats.org/officeDocument/2006/relationships/image" Target="../media/image5.svg"/><Relationship Id="rId4"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3.sv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2.xml"/><Relationship Id="rId6" Type="http://schemas.openxmlformats.org/officeDocument/2006/relationships/image" Target="../media/image10.emf"/><Relationship Id="rId5" Type="http://schemas.openxmlformats.org/officeDocument/2006/relationships/image" Target="../media/image5.svg"/><Relationship Id="rId4" Type="http://schemas.openxmlformats.org/officeDocument/2006/relationships/image" Target="../media/image4.png"/></Relationships>
</file>

<file path=ppt/slideLayouts/_rels/slideLayout7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2.xml"/><Relationship Id="rId6" Type="http://schemas.openxmlformats.org/officeDocument/2006/relationships/image" Target="../media/image10.emf"/><Relationship Id="rId5" Type="http://schemas.openxmlformats.org/officeDocument/2006/relationships/image" Target="../media/image5.svg"/><Relationship Id="rId4" Type="http://schemas.openxmlformats.org/officeDocument/2006/relationships/image" Target="../media/image4.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Page - Gradient">
    <p:bg>
      <p:bgPr>
        <a:solidFill>
          <a:srgbClr val="113C53"/>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C7C30E-D304-7742-A362-367DDA60EADE}"/>
              </a:ext>
            </a:extLst>
          </p:cNvPr>
          <p:cNvSpPr/>
          <p:nvPr userDrawn="1"/>
        </p:nvSpPr>
        <p:spPr>
          <a:xfrm>
            <a:off x="0" y="5500688"/>
            <a:ext cx="12242987" cy="1357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noFill/>
            </a:endParaRPr>
          </a:p>
        </p:txBody>
      </p:sp>
      <p:sp>
        <p:nvSpPr>
          <p:cNvPr id="7" name="Subtitle 2"/>
          <p:cNvSpPr>
            <a:spLocks noGrp="1"/>
          </p:cNvSpPr>
          <p:nvPr>
            <p:ph type="subTitle" idx="1"/>
          </p:nvPr>
        </p:nvSpPr>
        <p:spPr>
          <a:xfrm>
            <a:off x="641779" y="2667004"/>
            <a:ext cx="10972800" cy="704851"/>
          </a:xfrm>
          <a:prstGeom prst="rect">
            <a:avLst/>
          </a:prstGeom>
        </p:spPr>
        <p:txBody>
          <a:bodyPr vert="horz"/>
          <a:lstStyle>
            <a:lvl1pPr marL="0" indent="0" algn="l">
              <a:buNone/>
              <a:defRPr sz="2800" b="0" i="0">
                <a:solidFill>
                  <a:schemeClr val="bg1">
                    <a:lumMod val="95000"/>
                  </a:schemeClr>
                </a:solidFill>
                <a:latin typeface="Cambria" panose="02040503050406030204" pitchFamily="18" charset="0"/>
                <a:cs typeface="Arial"/>
              </a:defRPr>
            </a:lvl1pPr>
            <a:lvl2pPr marL="609495" indent="0" algn="ctr">
              <a:buNone/>
              <a:defRPr/>
            </a:lvl2pPr>
            <a:lvl3pPr marL="1218992" indent="0" algn="ctr">
              <a:buNone/>
              <a:defRPr/>
            </a:lvl3pPr>
            <a:lvl4pPr marL="1828488" indent="0" algn="ctr">
              <a:buNone/>
              <a:defRPr/>
            </a:lvl4pPr>
            <a:lvl5pPr marL="2437986" indent="0" algn="ctr">
              <a:buNone/>
              <a:defRPr/>
            </a:lvl5pPr>
            <a:lvl6pPr marL="3047480" indent="0" algn="ctr">
              <a:buNone/>
              <a:defRPr/>
            </a:lvl6pPr>
            <a:lvl7pPr marL="3656975" indent="0" algn="ctr">
              <a:buNone/>
              <a:defRPr/>
            </a:lvl7pPr>
            <a:lvl8pPr marL="4266471" indent="0" algn="ctr">
              <a:buNone/>
              <a:defRPr/>
            </a:lvl8pPr>
            <a:lvl9pPr marL="4875967" indent="0" algn="ctr">
              <a:buNone/>
              <a:defRPr/>
            </a:lvl9pPr>
          </a:lstStyle>
          <a:p>
            <a:r>
              <a:rPr lang="en-US"/>
              <a:t>Click to edit Master subtitle style</a:t>
            </a:r>
            <a:endParaRPr lang="en-US" dirty="0"/>
          </a:p>
        </p:txBody>
      </p:sp>
      <p:sp>
        <p:nvSpPr>
          <p:cNvPr id="8" name="Content Placeholder 10"/>
          <p:cNvSpPr>
            <a:spLocks noGrp="1"/>
          </p:cNvSpPr>
          <p:nvPr>
            <p:ph sz="quarter" idx="10" hasCustomPrompt="1"/>
          </p:nvPr>
        </p:nvSpPr>
        <p:spPr>
          <a:xfrm>
            <a:off x="2252865" y="4790092"/>
            <a:ext cx="9361715" cy="596678"/>
          </a:xfrm>
          <a:prstGeom prst="rect">
            <a:avLst/>
          </a:prstGeom>
        </p:spPr>
        <p:txBody>
          <a:bodyPr vert="horz"/>
          <a:lstStyle>
            <a:lvl1pPr marL="0" indent="0" algn="r">
              <a:buNone/>
              <a:defRPr sz="2400" i="1">
                <a:solidFill>
                  <a:srgbClr val="FFFFFF"/>
                </a:solidFill>
                <a:latin typeface="Cambria" panose="02040503050406030204" pitchFamily="18" charset="0"/>
                <a:cs typeface="Arial"/>
              </a:defRPr>
            </a:lvl1pPr>
            <a:lvl2pPr algn="r">
              <a:defRPr sz="4799">
                <a:latin typeface="Arial"/>
                <a:cs typeface="Arial"/>
              </a:defRPr>
            </a:lvl2pPr>
            <a:lvl3pPr algn="r">
              <a:defRPr sz="4799">
                <a:latin typeface="Arial"/>
                <a:cs typeface="Arial"/>
              </a:defRPr>
            </a:lvl3pPr>
            <a:lvl4pPr algn="r">
              <a:defRPr sz="4799">
                <a:latin typeface="Arial"/>
                <a:cs typeface="Arial"/>
              </a:defRPr>
            </a:lvl4pPr>
            <a:lvl5pPr algn="r">
              <a:defRPr sz="4799">
                <a:latin typeface="Arial"/>
                <a:cs typeface="Arial"/>
              </a:defRPr>
            </a:lvl5pPr>
          </a:lstStyle>
          <a:p>
            <a:pPr lvl="0"/>
            <a:r>
              <a:rPr lang="en-US" dirty="0"/>
              <a:t>MM/DD/YYYY</a:t>
            </a:r>
          </a:p>
        </p:txBody>
      </p:sp>
      <p:sp>
        <p:nvSpPr>
          <p:cNvPr id="13" name="Title 12"/>
          <p:cNvSpPr>
            <a:spLocks noGrp="1"/>
          </p:cNvSpPr>
          <p:nvPr>
            <p:ph type="title"/>
          </p:nvPr>
        </p:nvSpPr>
        <p:spPr>
          <a:xfrm>
            <a:off x="641779" y="457202"/>
            <a:ext cx="10972800" cy="1881597"/>
          </a:xfrm>
          <a:prstGeom prst="rect">
            <a:avLst/>
          </a:prstGeom>
        </p:spPr>
        <p:txBody>
          <a:bodyPr vert="horz"/>
          <a:lstStyle>
            <a:lvl1pPr algn="l">
              <a:defRPr sz="6000" b="1" i="0">
                <a:solidFill>
                  <a:schemeClr val="bg1">
                    <a:lumMod val="95000"/>
                  </a:schemeClr>
                </a:solidFill>
                <a:latin typeface="Oswald" pitchFamily="2" charset="77"/>
                <a:cs typeface="Aria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5C1DC299-7497-5145-82BD-20C48AB07BB1}"/>
              </a:ext>
            </a:extLst>
          </p:cNvPr>
          <p:cNvSpPr/>
          <p:nvPr userDrawn="1"/>
        </p:nvSpPr>
        <p:spPr>
          <a:xfrm>
            <a:off x="300447" y="5982789"/>
            <a:ext cx="2690948" cy="66684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800" dirty="0"/>
          </a:p>
        </p:txBody>
      </p:sp>
      <p:pic>
        <p:nvPicPr>
          <p:cNvPr id="10" name="Picture 9">
            <a:extLst>
              <a:ext uri="{FF2B5EF4-FFF2-40B4-BE49-F238E27FC236}">
                <a16:creationId xmlns:a16="http://schemas.microsoft.com/office/drawing/2014/main" id="{1008B5A6-FD7B-A642-AA78-C3E565A1811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7144" r="33090" b="1"/>
          <a:stretch/>
        </p:blipFill>
        <p:spPr>
          <a:xfrm>
            <a:off x="8215700" y="5868871"/>
            <a:ext cx="3398879" cy="606117"/>
          </a:xfrm>
          <a:prstGeom prst="rect">
            <a:avLst/>
          </a:prstGeom>
        </p:spPr>
      </p:pic>
    </p:spTree>
    <p:extLst>
      <p:ext uri="{BB962C8B-B14F-4D97-AF65-F5344CB8AC3E}">
        <p14:creationId xmlns:p14="http://schemas.microsoft.com/office/powerpoint/2010/main" val="26811504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sp>
        <p:nvSpPr>
          <p:cNvPr id="8" name="Text Placeholder 2">
            <a:extLst>
              <a:ext uri="{FF2B5EF4-FFF2-40B4-BE49-F238E27FC236}">
                <a16:creationId xmlns:a16="http://schemas.microsoft.com/office/drawing/2014/main" id="{A814D8B0-2A19-5541-83AE-74FAE6C78E3D}"/>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3" name="Text Placeholder 2">
            <a:extLst>
              <a:ext uri="{FF2B5EF4-FFF2-40B4-BE49-F238E27FC236}">
                <a16:creationId xmlns:a16="http://schemas.microsoft.com/office/drawing/2014/main" id="{31AE74F4-DA59-7042-B412-642B3764A5EA}"/>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0"/>
              </a:spcAft>
              <a:buClrTx/>
              <a:buSzTx/>
              <a:buFontTx/>
              <a:buNone/>
              <a:tabLst/>
              <a:defRPr sz="12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5" name="Text Placeholder 2">
            <a:extLst>
              <a:ext uri="{FF2B5EF4-FFF2-40B4-BE49-F238E27FC236}">
                <a16:creationId xmlns:a16="http://schemas.microsoft.com/office/drawing/2014/main" id="{81BC873E-68B0-E34B-972C-F7C956006D21}"/>
              </a:ext>
            </a:extLst>
          </p:cNvPr>
          <p:cNvSpPr>
            <a:spLocks noGrp="1"/>
          </p:cNvSpPr>
          <p:nvPr>
            <p:ph type="body" sz="quarter" idx="22" hasCustomPrompt="1"/>
          </p:nvPr>
        </p:nvSpPr>
        <p:spPr>
          <a:xfrm>
            <a:off x="6668046" y="2491405"/>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17" name="Text Placeholder 2">
            <a:extLst>
              <a:ext uri="{FF2B5EF4-FFF2-40B4-BE49-F238E27FC236}">
                <a16:creationId xmlns:a16="http://schemas.microsoft.com/office/drawing/2014/main" id="{E724D5EE-089A-9D41-9980-7788775F7343}"/>
              </a:ext>
            </a:extLst>
          </p:cNvPr>
          <p:cNvSpPr>
            <a:spLocks noGrp="1"/>
          </p:cNvSpPr>
          <p:nvPr>
            <p:ph type="body" sz="quarter" idx="23" hasCustomPrompt="1"/>
          </p:nvPr>
        </p:nvSpPr>
        <p:spPr>
          <a:xfrm>
            <a:off x="897120" y="2491405"/>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39394502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lumns - Solid">
    <p:bg>
      <p:bgPr>
        <a:solidFill>
          <a:srgbClr val="113C53"/>
        </a:solidFill>
        <a:effectLst/>
      </p:bgPr>
    </p:bg>
    <p:spTree>
      <p:nvGrpSpPr>
        <p:cNvPr id="1" name=""/>
        <p:cNvGrpSpPr/>
        <p:nvPr/>
      </p:nvGrpSpPr>
      <p:grpSpPr>
        <a:xfrm>
          <a:off x="0" y="0"/>
          <a:ext cx="0" cy="0"/>
          <a:chOff x="0" y="0"/>
          <a:chExt cx="0" cy="0"/>
        </a:xfrm>
      </p:grpSpPr>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endParaRPr lang="en-US" dirty="0"/>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6" name="Graphic 15">
            <a:extLst>
              <a:ext uri="{FF2B5EF4-FFF2-40B4-BE49-F238E27FC236}">
                <a16:creationId xmlns:a16="http://schemas.microsoft.com/office/drawing/2014/main" id="{6D419CEC-904E-984D-9595-79C2AE48118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7" name="Text Placeholder 2">
            <a:extLst>
              <a:ext uri="{FF2B5EF4-FFF2-40B4-BE49-F238E27FC236}">
                <a16:creationId xmlns:a16="http://schemas.microsoft.com/office/drawing/2014/main" id="{D4F3BDB6-042B-184D-B01B-3A6077A2A3DB}"/>
              </a:ext>
            </a:extLst>
          </p:cNvPr>
          <p:cNvSpPr>
            <a:spLocks noGrp="1"/>
          </p:cNvSpPr>
          <p:nvPr>
            <p:ph type="body" sz="quarter" idx="20" hasCustomPrompt="1"/>
          </p:nvPr>
        </p:nvSpPr>
        <p:spPr>
          <a:xfrm>
            <a:off x="897121"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18" name="Picture Placeholder 31">
            <a:extLst>
              <a:ext uri="{FF2B5EF4-FFF2-40B4-BE49-F238E27FC236}">
                <a16:creationId xmlns:a16="http://schemas.microsoft.com/office/drawing/2014/main" id="{41E7C9A6-EAA2-644F-97BC-C10800C456FF}"/>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19" name="Picture Placeholder 31">
            <a:extLst>
              <a:ext uri="{FF2B5EF4-FFF2-40B4-BE49-F238E27FC236}">
                <a16:creationId xmlns:a16="http://schemas.microsoft.com/office/drawing/2014/main" id="{B0FBC219-8E73-5C4D-AE82-0FEEC3E3146E}"/>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2" name="Picture Placeholder 31">
            <a:extLst>
              <a:ext uri="{FF2B5EF4-FFF2-40B4-BE49-F238E27FC236}">
                <a16:creationId xmlns:a16="http://schemas.microsoft.com/office/drawing/2014/main" id="{EA4C5FCF-1EC6-F34F-B34A-D1F9FB536325}"/>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3" name="Text Placeholder 2">
            <a:extLst>
              <a:ext uri="{FF2B5EF4-FFF2-40B4-BE49-F238E27FC236}">
                <a16:creationId xmlns:a16="http://schemas.microsoft.com/office/drawing/2014/main" id="{A44502F9-7BFA-2D45-AE8E-960BD5E47821}"/>
              </a:ext>
            </a:extLst>
          </p:cNvPr>
          <p:cNvSpPr>
            <a:spLocks noGrp="1"/>
          </p:cNvSpPr>
          <p:nvPr>
            <p:ph type="body" sz="quarter" idx="31" hasCustomPrompt="1"/>
          </p:nvPr>
        </p:nvSpPr>
        <p:spPr>
          <a:xfrm>
            <a:off x="895389"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4" name="Text Placeholder 2">
            <a:extLst>
              <a:ext uri="{FF2B5EF4-FFF2-40B4-BE49-F238E27FC236}">
                <a16:creationId xmlns:a16="http://schemas.microsoft.com/office/drawing/2014/main" id="{994479E2-76D8-2C4C-9F8C-DABC03449311}"/>
              </a:ext>
            </a:extLst>
          </p:cNvPr>
          <p:cNvSpPr>
            <a:spLocks noGrp="1"/>
          </p:cNvSpPr>
          <p:nvPr>
            <p:ph type="body" sz="quarter" idx="32" hasCustomPrompt="1"/>
          </p:nvPr>
        </p:nvSpPr>
        <p:spPr>
          <a:xfrm>
            <a:off x="4829999"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5" name="Text Placeholder 2">
            <a:extLst>
              <a:ext uri="{FF2B5EF4-FFF2-40B4-BE49-F238E27FC236}">
                <a16:creationId xmlns:a16="http://schemas.microsoft.com/office/drawing/2014/main" id="{DC0E37B4-267F-1A46-9042-4D3A3DB50761}"/>
              </a:ext>
            </a:extLst>
          </p:cNvPr>
          <p:cNvSpPr>
            <a:spLocks noGrp="1"/>
          </p:cNvSpPr>
          <p:nvPr>
            <p:ph type="body" sz="quarter" idx="33" hasCustomPrompt="1"/>
          </p:nvPr>
        </p:nvSpPr>
        <p:spPr>
          <a:xfrm>
            <a:off x="4828267"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6" name="Text Placeholder 2">
            <a:extLst>
              <a:ext uri="{FF2B5EF4-FFF2-40B4-BE49-F238E27FC236}">
                <a16:creationId xmlns:a16="http://schemas.microsoft.com/office/drawing/2014/main" id="{6A2AC13F-B9D0-9249-BEE5-B8A8F049A252}"/>
              </a:ext>
            </a:extLst>
          </p:cNvPr>
          <p:cNvSpPr>
            <a:spLocks noGrp="1"/>
          </p:cNvSpPr>
          <p:nvPr>
            <p:ph type="body" sz="quarter" idx="34" hasCustomPrompt="1"/>
          </p:nvPr>
        </p:nvSpPr>
        <p:spPr>
          <a:xfrm>
            <a:off x="8762877"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7" name="Text Placeholder 2">
            <a:extLst>
              <a:ext uri="{FF2B5EF4-FFF2-40B4-BE49-F238E27FC236}">
                <a16:creationId xmlns:a16="http://schemas.microsoft.com/office/drawing/2014/main" id="{8DB1C236-C813-D24D-89A9-4092DE846A47}"/>
              </a:ext>
            </a:extLst>
          </p:cNvPr>
          <p:cNvSpPr>
            <a:spLocks noGrp="1"/>
          </p:cNvSpPr>
          <p:nvPr>
            <p:ph type="body" sz="quarter" idx="35" hasCustomPrompt="1"/>
          </p:nvPr>
        </p:nvSpPr>
        <p:spPr>
          <a:xfrm>
            <a:off x="8761145"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15" name="Slide Number Placeholder 2">
            <a:extLst>
              <a:ext uri="{FF2B5EF4-FFF2-40B4-BE49-F238E27FC236}">
                <a16:creationId xmlns:a16="http://schemas.microsoft.com/office/drawing/2014/main" id="{31BC16CB-BC2F-6140-A4B4-F6ECE176262D}"/>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9111690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dirty="0"/>
          </a:p>
        </p:txBody>
      </p:sp>
      <p:cxnSp>
        <p:nvCxnSpPr>
          <p:cNvPr id="22" name="Straight Connector 21">
            <a:extLst>
              <a:ext uri="{FF2B5EF4-FFF2-40B4-BE49-F238E27FC236}">
                <a16:creationId xmlns:a16="http://schemas.microsoft.com/office/drawing/2014/main" id="{70CEAD40-DE74-B343-9D8D-9392CBCDEB25}"/>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F79E7A04-D361-A34F-B9C5-F8A439C8882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9" name="Graphic 18">
            <a:extLst>
              <a:ext uri="{FF2B5EF4-FFF2-40B4-BE49-F238E27FC236}">
                <a16:creationId xmlns:a16="http://schemas.microsoft.com/office/drawing/2014/main" id="{CCFA2AD5-B6B3-7849-8A53-1871287B100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20" name="Text Placeholder 2">
            <a:extLst>
              <a:ext uri="{FF2B5EF4-FFF2-40B4-BE49-F238E27FC236}">
                <a16:creationId xmlns:a16="http://schemas.microsoft.com/office/drawing/2014/main" id="{5D8E12DC-9352-BC4C-87B7-92F1BD923858}"/>
              </a:ext>
            </a:extLst>
          </p:cNvPr>
          <p:cNvSpPr>
            <a:spLocks noGrp="1"/>
          </p:cNvSpPr>
          <p:nvPr>
            <p:ph type="body" sz="quarter" idx="20" hasCustomPrompt="1"/>
          </p:nvPr>
        </p:nvSpPr>
        <p:spPr>
          <a:xfrm>
            <a:off x="897121"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1" name="Picture Placeholder 31">
            <a:extLst>
              <a:ext uri="{FF2B5EF4-FFF2-40B4-BE49-F238E27FC236}">
                <a16:creationId xmlns:a16="http://schemas.microsoft.com/office/drawing/2014/main" id="{DD59B9A6-8BE7-0A47-A982-22175B7115B8}"/>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3" name="Picture Placeholder 31">
            <a:extLst>
              <a:ext uri="{FF2B5EF4-FFF2-40B4-BE49-F238E27FC236}">
                <a16:creationId xmlns:a16="http://schemas.microsoft.com/office/drawing/2014/main" id="{D64C3EA1-C317-8E44-8B0D-026F3C37437C}"/>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4" name="Picture Placeholder 31">
            <a:extLst>
              <a:ext uri="{FF2B5EF4-FFF2-40B4-BE49-F238E27FC236}">
                <a16:creationId xmlns:a16="http://schemas.microsoft.com/office/drawing/2014/main" id="{B5E66492-7A5B-8B4B-AD5E-0D1DE65F04A7}"/>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5" name="Text Placeholder 2">
            <a:extLst>
              <a:ext uri="{FF2B5EF4-FFF2-40B4-BE49-F238E27FC236}">
                <a16:creationId xmlns:a16="http://schemas.microsoft.com/office/drawing/2014/main" id="{E56F6A8C-BD98-2D41-B0ED-E2CA5AC502C4}"/>
              </a:ext>
            </a:extLst>
          </p:cNvPr>
          <p:cNvSpPr>
            <a:spLocks noGrp="1"/>
          </p:cNvSpPr>
          <p:nvPr>
            <p:ph type="body" sz="quarter" idx="31" hasCustomPrompt="1"/>
          </p:nvPr>
        </p:nvSpPr>
        <p:spPr>
          <a:xfrm>
            <a:off x="895389"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28" name="Text Placeholder 2">
            <a:extLst>
              <a:ext uri="{FF2B5EF4-FFF2-40B4-BE49-F238E27FC236}">
                <a16:creationId xmlns:a16="http://schemas.microsoft.com/office/drawing/2014/main" id="{CD790F19-FA22-064F-B2F7-FF8657C49055}"/>
              </a:ext>
            </a:extLst>
          </p:cNvPr>
          <p:cNvSpPr>
            <a:spLocks noGrp="1"/>
          </p:cNvSpPr>
          <p:nvPr>
            <p:ph type="body" sz="quarter" idx="32" hasCustomPrompt="1"/>
          </p:nvPr>
        </p:nvSpPr>
        <p:spPr>
          <a:xfrm>
            <a:off x="4829999"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9" name="Text Placeholder 2">
            <a:extLst>
              <a:ext uri="{FF2B5EF4-FFF2-40B4-BE49-F238E27FC236}">
                <a16:creationId xmlns:a16="http://schemas.microsoft.com/office/drawing/2014/main" id="{4726624F-FB38-3B43-ACF9-4A265F383664}"/>
              </a:ext>
            </a:extLst>
          </p:cNvPr>
          <p:cNvSpPr>
            <a:spLocks noGrp="1"/>
          </p:cNvSpPr>
          <p:nvPr>
            <p:ph type="body" sz="quarter" idx="33" hasCustomPrompt="1"/>
          </p:nvPr>
        </p:nvSpPr>
        <p:spPr>
          <a:xfrm>
            <a:off x="4828267"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30" name="Text Placeholder 2">
            <a:extLst>
              <a:ext uri="{FF2B5EF4-FFF2-40B4-BE49-F238E27FC236}">
                <a16:creationId xmlns:a16="http://schemas.microsoft.com/office/drawing/2014/main" id="{4D387C35-CEBB-D647-A231-ADD37565D53E}"/>
              </a:ext>
            </a:extLst>
          </p:cNvPr>
          <p:cNvSpPr>
            <a:spLocks noGrp="1"/>
          </p:cNvSpPr>
          <p:nvPr>
            <p:ph type="body" sz="quarter" idx="34" hasCustomPrompt="1"/>
          </p:nvPr>
        </p:nvSpPr>
        <p:spPr>
          <a:xfrm>
            <a:off x="8762877"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1" name="Text Placeholder 2">
            <a:extLst>
              <a:ext uri="{FF2B5EF4-FFF2-40B4-BE49-F238E27FC236}">
                <a16:creationId xmlns:a16="http://schemas.microsoft.com/office/drawing/2014/main" id="{9054344D-8709-4541-9B0A-C3A5F6577D4D}"/>
              </a:ext>
            </a:extLst>
          </p:cNvPr>
          <p:cNvSpPr>
            <a:spLocks noGrp="1"/>
          </p:cNvSpPr>
          <p:nvPr>
            <p:ph type="body" sz="quarter" idx="35" hasCustomPrompt="1"/>
          </p:nvPr>
        </p:nvSpPr>
        <p:spPr>
          <a:xfrm>
            <a:off x="8761145"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15288044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lumns with Subtitle - Solid">
    <p:bg>
      <p:bgPr>
        <a:solidFill>
          <a:srgbClr val="113C53"/>
        </a:solidFill>
        <a:effectLst/>
      </p:bgPr>
    </p:bg>
    <p:spTree>
      <p:nvGrpSpPr>
        <p:cNvPr id="1" name=""/>
        <p:cNvGrpSpPr/>
        <p:nvPr/>
      </p:nvGrpSpPr>
      <p:grpSpPr>
        <a:xfrm>
          <a:off x="0" y="0"/>
          <a:ext cx="0" cy="0"/>
          <a:chOff x="0" y="0"/>
          <a:chExt cx="0" cy="0"/>
        </a:xfrm>
      </p:grpSpPr>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8" y="243391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79" y="243391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2"/>
            <a:ext cx="546443" cy="546497"/>
          </a:xfrm>
        </p:spPr>
        <p:txBody>
          <a:bodyPr>
            <a:normAutofit/>
          </a:bodyPr>
          <a:lstStyle>
            <a:lvl1pPr marL="0" indent="0" algn="ctr">
              <a:buNone/>
              <a:defRPr sz="1200">
                <a:solidFill>
                  <a:schemeClr val="accent3"/>
                </a:solidFill>
              </a:defRPr>
            </a:lvl1pPr>
          </a:lstStyle>
          <a:p>
            <a:r>
              <a:rPr lang="en-US" dirty="0"/>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0"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69" y="349504"/>
            <a:ext cx="10366861"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endParaRPr lang="en-US" dirty="0"/>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4"/>
            <a:ext cx="10109050" cy="350091"/>
          </a:xfrm>
        </p:spPr>
        <p:txBody>
          <a:bodyPr lIns="0">
            <a:noAutofit/>
          </a:bodyPr>
          <a:lstStyle>
            <a:lvl1pPr marL="0" indent="0">
              <a:buFontTx/>
              <a:buNone/>
              <a:defRPr sz="1800" b="0" i="1">
                <a:solidFill>
                  <a:schemeClr val="bg1"/>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pic>
        <p:nvPicPr>
          <p:cNvPr id="21" name="Graphic 20">
            <a:extLst>
              <a:ext uri="{FF2B5EF4-FFF2-40B4-BE49-F238E27FC236}">
                <a16:creationId xmlns:a16="http://schemas.microsoft.com/office/drawing/2014/main" id="{DE21E8D5-80CA-9947-8BA7-B836C95DD91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22" name="Text Placeholder 2">
            <a:extLst>
              <a:ext uri="{FF2B5EF4-FFF2-40B4-BE49-F238E27FC236}">
                <a16:creationId xmlns:a16="http://schemas.microsoft.com/office/drawing/2014/main" id="{561CC6EE-6C25-B940-A317-AAA933C0C6A0}"/>
              </a:ext>
            </a:extLst>
          </p:cNvPr>
          <p:cNvSpPr>
            <a:spLocks noGrp="1"/>
          </p:cNvSpPr>
          <p:nvPr>
            <p:ph type="body" sz="quarter" idx="20" hasCustomPrompt="1"/>
          </p:nvPr>
        </p:nvSpPr>
        <p:spPr>
          <a:xfrm>
            <a:off x="897120" y="3921067"/>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3" name="Text Placeholder 2">
            <a:extLst>
              <a:ext uri="{FF2B5EF4-FFF2-40B4-BE49-F238E27FC236}">
                <a16:creationId xmlns:a16="http://schemas.microsoft.com/office/drawing/2014/main" id="{47C3A327-AA82-0647-9638-68B37864678B}"/>
              </a:ext>
            </a:extLst>
          </p:cNvPr>
          <p:cNvSpPr>
            <a:spLocks noGrp="1"/>
          </p:cNvSpPr>
          <p:nvPr>
            <p:ph type="body" sz="quarter" idx="31" hasCustomPrompt="1"/>
          </p:nvPr>
        </p:nvSpPr>
        <p:spPr>
          <a:xfrm>
            <a:off x="897120" y="3247028"/>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3" name="Text Placeholder 2">
            <a:extLst>
              <a:ext uri="{FF2B5EF4-FFF2-40B4-BE49-F238E27FC236}">
                <a16:creationId xmlns:a16="http://schemas.microsoft.com/office/drawing/2014/main" id="{088C50DF-213B-9543-A8FD-AE86C811EEBB}"/>
              </a:ext>
            </a:extLst>
          </p:cNvPr>
          <p:cNvSpPr>
            <a:spLocks noGrp="1"/>
          </p:cNvSpPr>
          <p:nvPr>
            <p:ph type="body" sz="quarter" idx="36" hasCustomPrompt="1"/>
          </p:nvPr>
        </p:nvSpPr>
        <p:spPr>
          <a:xfrm>
            <a:off x="4711080" y="3920651"/>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7" name="Text Placeholder 2">
            <a:extLst>
              <a:ext uri="{FF2B5EF4-FFF2-40B4-BE49-F238E27FC236}">
                <a16:creationId xmlns:a16="http://schemas.microsoft.com/office/drawing/2014/main" id="{C2674F01-0026-AA49-86ED-73273366E37B}"/>
              </a:ext>
            </a:extLst>
          </p:cNvPr>
          <p:cNvSpPr>
            <a:spLocks noGrp="1"/>
          </p:cNvSpPr>
          <p:nvPr>
            <p:ph type="body" sz="quarter" idx="37" hasCustomPrompt="1"/>
          </p:nvPr>
        </p:nvSpPr>
        <p:spPr>
          <a:xfrm>
            <a:off x="4711080" y="3246612"/>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8" name="Text Placeholder 2">
            <a:extLst>
              <a:ext uri="{FF2B5EF4-FFF2-40B4-BE49-F238E27FC236}">
                <a16:creationId xmlns:a16="http://schemas.microsoft.com/office/drawing/2014/main" id="{FC4893B3-8D3E-8644-AE0F-C0BCA8CE6E20}"/>
              </a:ext>
            </a:extLst>
          </p:cNvPr>
          <p:cNvSpPr>
            <a:spLocks noGrp="1"/>
          </p:cNvSpPr>
          <p:nvPr>
            <p:ph type="body" sz="quarter" idx="38" hasCustomPrompt="1"/>
          </p:nvPr>
        </p:nvSpPr>
        <p:spPr>
          <a:xfrm>
            <a:off x="8525040" y="3920651"/>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9" name="Text Placeholder 2">
            <a:extLst>
              <a:ext uri="{FF2B5EF4-FFF2-40B4-BE49-F238E27FC236}">
                <a16:creationId xmlns:a16="http://schemas.microsoft.com/office/drawing/2014/main" id="{A3826E4A-8085-7E42-8CD1-66FAE6A8A205}"/>
              </a:ext>
            </a:extLst>
          </p:cNvPr>
          <p:cNvSpPr>
            <a:spLocks noGrp="1"/>
          </p:cNvSpPr>
          <p:nvPr>
            <p:ph type="body" sz="quarter" idx="39" hasCustomPrompt="1"/>
          </p:nvPr>
        </p:nvSpPr>
        <p:spPr>
          <a:xfrm>
            <a:off x="8525040" y="3246612"/>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16" name="Slide Number Placeholder 2">
            <a:extLst>
              <a:ext uri="{FF2B5EF4-FFF2-40B4-BE49-F238E27FC236}">
                <a16:creationId xmlns:a16="http://schemas.microsoft.com/office/drawing/2014/main" id="{A7E68BA8-9486-3A45-911E-59340889CA7B}"/>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1230285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Columns with Subtitle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dirty="0"/>
          </a:p>
        </p:txBody>
      </p:sp>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8" y="243391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79" y="243391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2"/>
            <a:ext cx="546443" cy="546497"/>
          </a:xfrm>
        </p:spPr>
        <p:txBody>
          <a:bodyPr>
            <a:normAutofit/>
          </a:bodyPr>
          <a:lstStyle>
            <a:lvl1pPr marL="0" indent="0" algn="ctr">
              <a:buNone/>
              <a:defRPr sz="1200">
                <a:solidFill>
                  <a:schemeClr val="accent3"/>
                </a:solidFill>
              </a:defRPr>
            </a:lvl1pPr>
          </a:lstStyle>
          <a:p>
            <a:r>
              <a:rPr lang="en-US" dirty="0"/>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0"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70" y="349504"/>
            <a:ext cx="8997550" cy="798177"/>
          </a:xfrm>
          <a:prstGeom prst="rect">
            <a:avLst/>
          </a:prstGeom>
        </p:spPr>
        <p:txBody>
          <a:bodyPr vert="horz" lIns="0" tIns="45720" rIns="91440" bIns="45720" rtlCol="0" anchor="b" anchorCtr="0">
            <a:noAutofit/>
          </a:bodyPr>
          <a:lstStyle/>
          <a:p>
            <a:r>
              <a:rPr lang="en-US"/>
              <a:t>Click to edit Master title style</a:t>
            </a:r>
            <a:endParaRPr lang="en-US" dirty="0"/>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4"/>
            <a:ext cx="10109050" cy="350091"/>
          </a:xfrm>
        </p:spPr>
        <p:txBody>
          <a:bodyPr lIns="0">
            <a:noAutofit/>
          </a:bodyPr>
          <a:lstStyle>
            <a:lvl1pPr marL="0" indent="0">
              <a:buFontTx/>
              <a:buNone/>
              <a:defRPr sz="1800" b="0" i="1">
                <a:solidFill>
                  <a:schemeClr val="tx1"/>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pic>
        <p:nvPicPr>
          <p:cNvPr id="15" name="Graphic 14">
            <a:extLst>
              <a:ext uri="{FF2B5EF4-FFF2-40B4-BE49-F238E27FC236}">
                <a16:creationId xmlns:a16="http://schemas.microsoft.com/office/drawing/2014/main" id="{90E157DF-5512-5F44-8803-64EA107D453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30" name="Text Placeholder 2">
            <a:extLst>
              <a:ext uri="{FF2B5EF4-FFF2-40B4-BE49-F238E27FC236}">
                <a16:creationId xmlns:a16="http://schemas.microsoft.com/office/drawing/2014/main" id="{9DA1E1B5-A2FA-1E47-A84A-7B921641FE30}"/>
              </a:ext>
            </a:extLst>
          </p:cNvPr>
          <p:cNvSpPr>
            <a:spLocks noGrp="1"/>
          </p:cNvSpPr>
          <p:nvPr>
            <p:ph type="body" sz="quarter" idx="20" hasCustomPrompt="1"/>
          </p:nvPr>
        </p:nvSpPr>
        <p:spPr>
          <a:xfrm>
            <a:off x="897120" y="3921067"/>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1" name="Text Placeholder 2">
            <a:extLst>
              <a:ext uri="{FF2B5EF4-FFF2-40B4-BE49-F238E27FC236}">
                <a16:creationId xmlns:a16="http://schemas.microsoft.com/office/drawing/2014/main" id="{4360D8B5-69C3-944C-BE40-F9688610EBC5}"/>
              </a:ext>
            </a:extLst>
          </p:cNvPr>
          <p:cNvSpPr>
            <a:spLocks noGrp="1"/>
          </p:cNvSpPr>
          <p:nvPr>
            <p:ph type="body" sz="quarter" idx="31" hasCustomPrompt="1"/>
          </p:nvPr>
        </p:nvSpPr>
        <p:spPr>
          <a:xfrm>
            <a:off x="897120" y="3247028"/>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32" name="Text Placeholder 2">
            <a:extLst>
              <a:ext uri="{FF2B5EF4-FFF2-40B4-BE49-F238E27FC236}">
                <a16:creationId xmlns:a16="http://schemas.microsoft.com/office/drawing/2014/main" id="{9FCCB7AA-2239-B042-A1E7-35F098B7F1F0}"/>
              </a:ext>
            </a:extLst>
          </p:cNvPr>
          <p:cNvSpPr>
            <a:spLocks noGrp="1"/>
          </p:cNvSpPr>
          <p:nvPr>
            <p:ph type="body" sz="quarter" idx="36" hasCustomPrompt="1"/>
          </p:nvPr>
        </p:nvSpPr>
        <p:spPr>
          <a:xfrm>
            <a:off x="4711080" y="3920651"/>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3" name="Text Placeholder 2">
            <a:extLst>
              <a:ext uri="{FF2B5EF4-FFF2-40B4-BE49-F238E27FC236}">
                <a16:creationId xmlns:a16="http://schemas.microsoft.com/office/drawing/2014/main" id="{BDAF0A65-F0B6-0D40-B8FD-B6C595CA78E1}"/>
              </a:ext>
            </a:extLst>
          </p:cNvPr>
          <p:cNvSpPr>
            <a:spLocks noGrp="1"/>
          </p:cNvSpPr>
          <p:nvPr>
            <p:ph type="body" sz="quarter" idx="37" hasCustomPrompt="1"/>
          </p:nvPr>
        </p:nvSpPr>
        <p:spPr>
          <a:xfrm>
            <a:off x="4711080" y="3246612"/>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37" name="Text Placeholder 2">
            <a:extLst>
              <a:ext uri="{FF2B5EF4-FFF2-40B4-BE49-F238E27FC236}">
                <a16:creationId xmlns:a16="http://schemas.microsoft.com/office/drawing/2014/main" id="{6A050A0B-00AD-BD4F-9A7D-95B364C76487}"/>
              </a:ext>
            </a:extLst>
          </p:cNvPr>
          <p:cNvSpPr>
            <a:spLocks noGrp="1"/>
          </p:cNvSpPr>
          <p:nvPr>
            <p:ph type="body" sz="quarter" idx="38" hasCustomPrompt="1"/>
          </p:nvPr>
        </p:nvSpPr>
        <p:spPr>
          <a:xfrm>
            <a:off x="8525040" y="3920651"/>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8" name="Text Placeholder 2">
            <a:extLst>
              <a:ext uri="{FF2B5EF4-FFF2-40B4-BE49-F238E27FC236}">
                <a16:creationId xmlns:a16="http://schemas.microsoft.com/office/drawing/2014/main" id="{3444BE53-DD7A-D545-ABC3-2B66F4F9613C}"/>
              </a:ext>
            </a:extLst>
          </p:cNvPr>
          <p:cNvSpPr>
            <a:spLocks noGrp="1"/>
          </p:cNvSpPr>
          <p:nvPr>
            <p:ph type="body" sz="quarter" idx="39" hasCustomPrompt="1"/>
          </p:nvPr>
        </p:nvSpPr>
        <p:spPr>
          <a:xfrm>
            <a:off x="8525040" y="3246612"/>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30173512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Columns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endParaRPr lang="en-US" dirty="0"/>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6" name="Picture Placeholder 31">
            <a:extLst>
              <a:ext uri="{FF2B5EF4-FFF2-40B4-BE49-F238E27FC236}">
                <a16:creationId xmlns:a16="http://schemas.microsoft.com/office/drawing/2014/main" id="{4D1459FC-7A2D-D446-B68B-518894B598FC}"/>
              </a:ext>
            </a:extLst>
          </p:cNvPr>
          <p:cNvSpPr>
            <a:spLocks noGrp="1"/>
          </p:cNvSpPr>
          <p:nvPr>
            <p:ph type="pic" sz="quarter" idx="27" hasCustomPrompt="1"/>
          </p:nvPr>
        </p:nvSpPr>
        <p:spPr>
          <a:xfrm>
            <a:off x="3728755" y="2369223"/>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7" name="Picture Placeholder 31">
            <a:extLst>
              <a:ext uri="{FF2B5EF4-FFF2-40B4-BE49-F238E27FC236}">
                <a16:creationId xmlns:a16="http://schemas.microsoft.com/office/drawing/2014/main" id="{BC5B1BDF-387B-5246-8E69-336380B67456}"/>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8" name="Picture Placeholder 31">
            <a:extLst>
              <a:ext uri="{FF2B5EF4-FFF2-40B4-BE49-F238E27FC236}">
                <a16:creationId xmlns:a16="http://schemas.microsoft.com/office/drawing/2014/main" id="{000391C9-8FED-9249-9C8A-C897138FF87C}"/>
              </a:ext>
            </a:extLst>
          </p:cNvPr>
          <p:cNvSpPr>
            <a:spLocks noGrp="1"/>
          </p:cNvSpPr>
          <p:nvPr>
            <p:ph type="pic" sz="quarter" idx="29" hasCustomPrompt="1"/>
          </p:nvPr>
        </p:nvSpPr>
        <p:spPr>
          <a:xfrm>
            <a:off x="6543196" y="237326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9" name="Picture Placeholder 31">
            <a:extLst>
              <a:ext uri="{FF2B5EF4-FFF2-40B4-BE49-F238E27FC236}">
                <a16:creationId xmlns:a16="http://schemas.microsoft.com/office/drawing/2014/main" id="{749B391D-45B1-5F43-B13D-239CB9053EC9}"/>
              </a:ext>
            </a:extLst>
          </p:cNvPr>
          <p:cNvSpPr>
            <a:spLocks noGrp="1"/>
          </p:cNvSpPr>
          <p:nvPr>
            <p:ph type="pic" sz="quarter" idx="30" hasCustomPrompt="1"/>
          </p:nvPr>
        </p:nvSpPr>
        <p:spPr>
          <a:xfrm>
            <a:off x="9357637" y="2373262"/>
            <a:ext cx="546443" cy="546497"/>
          </a:xfrm>
        </p:spPr>
        <p:txBody>
          <a:bodyPr>
            <a:normAutofit/>
          </a:bodyPr>
          <a:lstStyle>
            <a:lvl1pPr marL="0" indent="0" algn="ctr">
              <a:buNone/>
              <a:defRPr sz="1200">
                <a:solidFill>
                  <a:schemeClr val="accent3"/>
                </a:solidFill>
              </a:defRPr>
            </a:lvl1pPr>
          </a:lstStyle>
          <a:p>
            <a:r>
              <a:rPr lang="en-US" dirty="0"/>
              <a:t>icon</a:t>
            </a:r>
          </a:p>
        </p:txBody>
      </p:sp>
      <p:pic>
        <p:nvPicPr>
          <p:cNvPr id="23" name="Graphic 22">
            <a:extLst>
              <a:ext uri="{FF2B5EF4-FFF2-40B4-BE49-F238E27FC236}">
                <a16:creationId xmlns:a16="http://schemas.microsoft.com/office/drawing/2014/main" id="{3F6615B8-4182-3346-8F85-9239984EC9D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40" name="Text Placeholder 2">
            <a:extLst>
              <a:ext uri="{FF2B5EF4-FFF2-40B4-BE49-F238E27FC236}">
                <a16:creationId xmlns:a16="http://schemas.microsoft.com/office/drawing/2014/main" id="{316D3445-2E7A-5F4D-B9A0-E3BEBFF95CA0}"/>
              </a:ext>
            </a:extLst>
          </p:cNvPr>
          <p:cNvSpPr>
            <a:spLocks noGrp="1"/>
          </p:cNvSpPr>
          <p:nvPr>
            <p:ph type="body" sz="quarter" idx="31" hasCustomPrompt="1"/>
          </p:nvPr>
        </p:nvSpPr>
        <p:spPr>
          <a:xfrm>
            <a:off x="910089"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1" name="Text Placeholder 2">
            <a:extLst>
              <a:ext uri="{FF2B5EF4-FFF2-40B4-BE49-F238E27FC236}">
                <a16:creationId xmlns:a16="http://schemas.microsoft.com/office/drawing/2014/main" id="{6EAEE96C-945F-5B44-A64C-E22806948B53}"/>
              </a:ext>
            </a:extLst>
          </p:cNvPr>
          <p:cNvSpPr>
            <a:spLocks noGrp="1"/>
          </p:cNvSpPr>
          <p:nvPr>
            <p:ph type="body" sz="quarter" idx="32" hasCustomPrompt="1"/>
          </p:nvPr>
        </p:nvSpPr>
        <p:spPr>
          <a:xfrm>
            <a:off x="910089"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
        <p:nvSpPr>
          <p:cNvPr id="42" name="Text Placeholder 2">
            <a:extLst>
              <a:ext uri="{FF2B5EF4-FFF2-40B4-BE49-F238E27FC236}">
                <a16:creationId xmlns:a16="http://schemas.microsoft.com/office/drawing/2014/main" id="{2BF4CD29-3295-8545-A49F-FACDA562A4A3}"/>
              </a:ext>
            </a:extLst>
          </p:cNvPr>
          <p:cNvSpPr>
            <a:spLocks noGrp="1"/>
          </p:cNvSpPr>
          <p:nvPr>
            <p:ph type="body" sz="quarter" idx="33" hasCustomPrompt="1"/>
          </p:nvPr>
        </p:nvSpPr>
        <p:spPr>
          <a:xfrm>
            <a:off x="3728755"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3" name="Text Placeholder 2">
            <a:extLst>
              <a:ext uri="{FF2B5EF4-FFF2-40B4-BE49-F238E27FC236}">
                <a16:creationId xmlns:a16="http://schemas.microsoft.com/office/drawing/2014/main" id="{F9230096-0FE6-3049-B437-FAEC61777A51}"/>
              </a:ext>
            </a:extLst>
          </p:cNvPr>
          <p:cNvSpPr>
            <a:spLocks noGrp="1"/>
          </p:cNvSpPr>
          <p:nvPr>
            <p:ph type="body" sz="quarter" idx="34" hasCustomPrompt="1"/>
          </p:nvPr>
        </p:nvSpPr>
        <p:spPr>
          <a:xfrm>
            <a:off x="3728755"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
        <p:nvSpPr>
          <p:cNvPr id="44" name="Text Placeholder 2">
            <a:extLst>
              <a:ext uri="{FF2B5EF4-FFF2-40B4-BE49-F238E27FC236}">
                <a16:creationId xmlns:a16="http://schemas.microsoft.com/office/drawing/2014/main" id="{3C6E7E8D-59F6-F143-8861-C811D5880B5A}"/>
              </a:ext>
            </a:extLst>
          </p:cNvPr>
          <p:cNvSpPr>
            <a:spLocks noGrp="1"/>
          </p:cNvSpPr>
          <p:nvPr>
            <p:ph type="body" sz="quarter" idx="35" hasCustomPrompt="1"/>
          </p:nvPr>
        </p:nvSpPr>
        <p:spPr>
          <a:xfrm>
            <a:off x="6543196"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5" name="Text Placeholder 2">
            <a:extLst>
              <a:ext uri="{FF2B5EF4-FFF2-40B4-BE49-F238E27FC236}">
                <a16:creationId xmlns:a16="http://schemas.microsoft.com/office/drawing/2014/main" id="{CF0A9C4F-AAF2-8A4F-9B1D-5C66134CC363}"/>
              </a:ext>
            </a:extLst>
          </p:cNvPr>
          <p:cNvSpPr>
            <a:spLocks noGrp="1"/>
          </p:cNvSpPr>
          <p:nvPr>
            <p:ph type="body" sz="quarter" idx="36" hasCustomPrompt="1"/>
          </p:nvPr>
        </p:nvSpPr>
        <p:spPr>
          <a:xfrm>
            <a:off x="6543196"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
        <p:nvSpPr>
          <p:cNvPr id="46" name="Text Placeholder 2">
            <a:extLst>
              <a:ext uri="{FF2B5EF4-FFF2-40B4-BE49-F238E27FC236}">
                <a16:creationId xmlns:a16="http://schemas.microsoft.com/office/drawing/2014/main" id="{D27D2985-B3CE-E942-A848-85819BBA2E42}"/>
              </a:ext>
            </a:extLst>
          </p:cNvPr>
          <p:cNvSpPr>
            <a:spLocks noGrp="1"/>
          </p:cNvSpPr>
          <p:nvPr>
            <p:ph type="body" sz="quarter" idx="37" hasCustomPrompt="1"/>
          </p:nvPr>
        </p:nvSpPr>
        <p:spPr>
          <a:xfrm>
            <a:off x="9357637"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7" name="Text Placeholder 2">
            <a:extLst>
              <a:ext uri="{FF2B5EF4-FFF2-40B4-BE49-F238E27FC236}">
                <a16:creationId xmlns:a16="http://schemas.microsoft.com/office/drawing/2014/main" id="{BE5BA6E9-7B2A-E941-A938-E52F3E388239}"/>
              </a:ext>
            </a:extLst>
          </p:cNvPr>
          <p:cNvSpPr>
            <a:spLocks noGrp="1"/>
          </p:cNvSpPr>
          <p:nvPr>
            <p:ph type="body" sz="quarter" idx="38" hasCustomPrompt="1"/>
          </p:nvPr>
        </p:nvSpPr>
        <p:spPr>
          <a:xfrm>
            <a:off x="9357637"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Tree>
    <p:extLst>
      <p:ext uri="{BB962C8B-B14F-4D97-AF65-F5344CB8AC3E}">
        <p14:creationId xmlns:p14="http://schemas.microsoft.com/office/powerpoint/2010/main" val="35274648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 Columns - White">
    <p:spTree>
      <p:nvGrpSpPr>
        <p:cNvPr id="1" name=""/>
        <p:cNvGrpSpPr/>
        <p:nvPr/>
      </p:nvGrpSpPr>
      <p:grpSpPr>
        <a:xfrm>
          <a:off x="0" y="0"/>
          <a:ext cx="0" cy="0"/>
          <a:chOff x="0" y="0"/>
          <a:chExt cx="0" cy="0"/>
        </a:xfrm>
      </p:grpSpPr>
      <p:sp>
        <p:nvSpPr>
          <p:cNvPr id="33" name="Picture Placeholder 31">
            <a:extLst>
              <a:ext uri="{FF2B5EF4-FFF2-40B4-BE49-F238E27FC236}">
                <a16:creationId xmlns:a16="http://schemas.microsoft.com/office/drawing/2014/main" id="{608486F2-265D-3B42-93AB-5DD0CFADBD92}"/>
              </a:ext>
            </a:extLst>
          </p:cNvPr>
          <p:cNvSpPr>
            <a:spLocks noGrp="1"/>
          </p:cNvSpPr>
          <p:nvPr>
            <p:ph type="pic" sz="quarter" idx="27" hasCustomPrompt="1"/>
          </p:nvPr>
        </p:nvSpPr>
        <p:spPr>
          <a:xfrm>
            <a:off x="3728755" y="2369223"/>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4" name="Picture Placeholder 31">
            <a:extLst>
              <a:ext uri="{FF2B5EF4-FFF2-40B4-BE49-F238E27FC236}">
                <a16:creationId xmlns:a16="http://schemas.microsoft.com/office/drawing/2014/main" id="{6D3C39CC-42EB-6141-B066-5E83D3C6A1BD}"/>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5" name="Picture Placeholder 31">
            <a:extLst>
              <a:ext uri="{FF2B5EF4-FFF2-40B4-BE49-F238E27FC236}">
                <a16:creationId xmlns:a16="http://schemas.microsoft.com/office/drawing/2014/main" id="{0EBE093C-0AD5-4E4E-BA32-07E8961920D3}"/>
              </a:ext>
            </a:extLst>
          </p:cNvPr>
          <p:cNvSpPr>
            <a:spLocks noGrp="1"/>
          </p:cNvSpPr>
          <p:nvPr>
            <p:ph type="pic" sz="quarter" idx="29" hasCustomPrompt="1"/>
          </p:nvPr>
        </p:nvSpPr>
        <p:spPr>
          <a:xfrm>
            <a:off x="6543196" y="237326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6" name="Picture Placeholder 31">
            <a:extLst>
              <a:ext uri="{FF2B5EF4-FFF2-40B4-BE49-F238E27FC236}">
                <a16:creationId xmlns:a16="http://schemas.microsoft.com/office/drawing/2014/main" id="{BEE9D677-E53D-7E43-B938-BE5D9EF21D32}"/>
              </a:ext>
            </a:extLst>
          </p:cNvPr>
          <p:cNvSpPr>
            <a:spLocks noGrp="1"/>
          </p:cNvSpPr>
          <p:nvPr>
            <p:ph type="pic" sz="quarter" idx="30" hasCustomPrompt="1"/>
          </p:nvPr>
        </p:nvSpPr>
        <p:spPr>
          <a:xfrm>
            <a:off x="9357637" y="237326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 name="Slide Number Placeholder 2">
            <a:extLst>
              <a:ext uri="{FF2B5EF4-FFF2-40B4-BE49-F238E27FC236}">
                <a16:creationId xmlns:a16="http://schemas.microsoft.com/office/drawing/2014/main" id="{17FAE0BB-31CD-FF42-B449-3B90615C0901}"/>
              </a:ext>
            </a:extLst>
          </p:cNvPr>
          <p:cNvSpPr>
            <a:spLocks noGrp="1"/>
          </p:cNvSpPr>
          <p:nvPr>
            <p:ph type="sldNum" sz="quarter" idx="32"/>
          </p:nvPr>
        </p:nvSpPr>
        <p:spPr/>
        <p:txBody>
          <a:bodyPr/>
          <a:lstStyle/>
          <a:p>
            <a:fld id="{234755BD-B4AC-9044-BCE4-27904766F8BB}" type="slidenum">
              <a:rPr lang="en-US" smtClean="0"/>
              <a:pPr/>
              <a:t>‹#›</a:t>
            </a:fld>
            <a:endParaRPr lang="en-US" dirty="0"/>
          </a:p>
        </p:txBody>
      </p:sp>
      <p:cxnSp>
        <p:nvCxnSpPr>
          <p:cNvPr id="38" name="Straight Connector 37">
            <a:extLst>
              <a:ext uri="{FF2B5EF4-FFF2-40B4-BE49-F238E27FC236}">
                <a16:creationId xmlns:a16="http://schemas.microsoft.com/office/drawing/2014/main" id="{EA3C4354-DC86-134A-A92D-97EDBD2B6C8E}"/>
              </a:ext>
            </a:extLst>
          </p:cNvPr>
          <p:cNvCxnSpPr>
            <a:cxnSpLocks/>
          </p:cNvCxnSpPr>
          <p:nvPr userDrawn="1"/>
        </p:nvCxnSpPr>
        <p:spPr>
          <a:xfrm>
            <a:off x="897120"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9" name="Title Placeholder 17">
            <a:extLst>
              <a:ext uri="{FF2B5EF4-FFF2-40B4-BE49-F238E27FC236}">
                <a16:creationId xmlns:a16="http://schemas.microsoft.com/office/drawing/2014/main" id="{075E4044-40AF-3845-A0FF-CACFEAC608FF}"/>
              </a:ext>
            </a:extLst>
          </p:cNvPr>
          <p:cNvSpPr>
            <a:spLocks noGrp="1"/>
          </p:cNvSpPr>
          <p:nvPr>
            <p:ph type="title"/>
          </p:nvPr>
        </p:nvSpPr>
        <p:spPr>
          <a:xfrm>
            <a:off x="912569" y="349504"/>
            <a:ext cx="8991511" cy="798177"/>
          </a:xfrm>
          <a:prstGeom prst="rect">
            <a:avLst/>
          </a:prstGeom>
        </p:spPr>
        <p:txBody>
          <a:bodyPr vert="horz" lIns="0" tIns="45720" rIns="91440" bIns="45720" rtlCol="0" anchor="b" anchorCtr="0">
            <a:noAutofit/>
          </a:bodyPr>
          <a:lstStyle/>
          <a:p>
            <a:r>
              <a:rPr lang="en-US"/>
              <a:t>Click to edit Master title style</a:t>
            </a:r>
            <a:endParaRPr lang="en-US" dirty="0"/>
          </a:p>
        </p:txBody>
      </p:sp>
      <p:pic>
        <p:nvPicPr>
          <p:cNvPr id="17" name="Graphic 16">
            <a:extLst>
              <a:ext uri="{FF2B5EF4-FFF2-40B4-BE49-F238E27FC236}">
                <a16:creationId xmlns:a16="http://schemas.microsoft.com/office/drawing/2014/main" id="{C40E4A0E-3DFA-4F45-B0FA-D0B02E75056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8" name="Text Placeholder 2">
            <a:extLst>
              <a:ext uri="{FF2B5EF4-FFF2-40B4-BE49-F238E27FC236}">
                <a16:creationId xmlns:a16="http://schemas.microsoft.com/office/drawing/2014/main" id="{773A0FFB-6873-0843-9577-785CB055E84F}"/>
              </a:ext>
            </a:extLst>
          </p:cNvPr>
          <p:cNvSpPr>
            <a:spLocks noGrp="1"/>
          </p:cNvSpPr>
          <p:nvPr>
            <p:ph type="body" sz="quarter" idx="31" hasCustomPrompt="1"/>
          </p:nvPr>
        </p:nvSpPr>
        <p:spPr>
          <a:xfrm>
            <a:off x="910089"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19" name="Text Placeholder 2">
            <a:extLst>
              <a:ext uri="{FF2B5EF4-FFF2-40B4-BE49-F238E27FC236}">
                <a16:creationId xmlns:a16="http://schemas.microsoft.com/office/drawing/2014/main" id="{F995C754-ACCD-9B45-9220-60FF3EEADA68}"/>
              </a:ext>
            </a:extLst>
          </p:cNvPr>
          <p:cNvSpPr>
            <a:spLocks noGrp="1"/>
          </p:cNvSpPr>
          <p:nvPr>
            <p:ph type="body" sz="quarter" idx="33" hasCustomPrompt="1"/>
          </p:nvPr>
        </p:nvSpPr>
        <p:spPr>
          <a:xfrm>
            <a:off x="910089"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
        <p:nvSpPr>
          <p:cNvPr id="20" name="Text Placeholder 2">
            <a:extLst>
              <a:ext uri="{FF2B5EF4-FFF2-40B4-BE49-F238E27FC236}">
                <a16:creationId xmlns:a16="http://schemas.microsoft.com/office/drawing/2014/main" id="{00556682-1081-4141-BC19-12FF1F241C7E}"/>
              </a:ext>
            </a:extLst>
          </p:cNvPr>
          <p:cNvSpPr>
            <a:spLocks noGrp="1"/>
          </p:cNvSpPr>
          <p:nvPr>
            <p:ph type="body" sz="quarter" idx="34" hasCustomPrompt="1"/>
          </p:nvPr>
        </p:nvSpPr>
        <p:spPr>
          <a:xfrm>
            <a:off x="3728755"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1" name="Text Placeholder 2">
            <a:extLst>
              <a:ext uri="{FF2B5EF4-FFF2-40B4-BE49-F238E27FC236}">
                <a16:creationId xmlns:a16="http://schemas.microsoft.com/office/drawing/2014/main" id="{7F6B70E0-7662-8C44-AB18-32DBD53DC545}"/>
              </a:ext>
            </a:extLst>
          </p:cNvPr>
          <p:cNvSpPr>
            <a:spLocks noGrp="1"/>
          </p:cNvSpPr>
          <p:nvPr>
            <p:ph type="body" sz="quarter" idx="35" hasCustomPrompt="1"/>
          </p:nvPr>
        </p:nvSpPr>
        <p:spPr>
          <a:xfrm>
            <a:off x="3728755"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
        <p:nvSpPr>
          <p:cNvPr id="22" name="Text Placeholder 2">
            <a:extLst>
              <a:ext uri="{FF2B5EF4-FFF2-40B4-BE49-F238E27FC236}">
                <a16:creationId xmlns:a16="http://schemas.microsoft.com/office/drawing/2014/main" id="{A7523E12-AA2D-F542-A497-542FE67915B4}"/>
              </a:ext>
            </a:extLst>
          </p:cNvPr>
          <p:cNvSpPr>
            <a:spLocks noGrp="1"/>
          </p:cNvSpPr>
          <p:nvPr>
            <p:ph type="body" sz="quarter" idx="36" hasCustomPrompt="1"/>
          </p:nvPr>
        </p:nvSpPr>
        <p:spPr>
          <a:xfrm>
            <a:off x="6543196"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3" name="Text Placeholder 2">
            <a:extLst>
              <a:ext uri="{FF2B5EF4-FFF2-40B4-BE49-F238E27FC236}">
                <a16:creationId xmlns:a16="http://schemas.microsoft.com/office/drawing/2014/main" id="{D6A0CB81-DB7E-1544-AB78-BB245F0EF981}"/>
              </a:ext>
            </a:extLst>
          </p:cNvPr>
          <p:cNvSpPr>
            <a:spLocks noGrp="1"/>
          </p:cNvSpPr>
          <p:nvPr>
            <p:ph type="body" sz="quarter" idx="37" hasCustomPrompt="1"/>
          </p:nvPr>
        </p:nvSpPr>
        <p:spPr>
          <a:xfrm>
            <a:off x="6543196"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
        <p:nvSpPr>
          <p:cNvPr id="26" name="Text Placeholder 2">
            <a:extLst>
              <a:ext uri="{FF2B5EF4-FFF2-40B4-BE49-F238E27FC236}">
                <a16:creationId xmlns:a16="http://schemas.microsoft.com/office/drawing/2014/main" id="{E4CB4C83-4FA7-3240-80D1-3F8A4B4A1A5B}"/>
              </a:ext>
            </a:extLst>
          </p:cNvPr>
          <p:cNvSpPr>
            <a:spLocks noGrp="1"/>
          </p:cNvSpPr>
          <p:nvPr>
            <p:ph type="body" sz="quarter" idx="38" hasCustomPrompt="1"/>
          </p:nvPr>
        </p:nvSpPr>
        <p:spPr>
          <a:xfrm>
            <a:off x="9357637"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9" name="Text Placeholder 2">
            <a:extLst>
              <a:ext uri="{FF2B5EF4-FFF2-40B4-BE49-F238E27FC236}">
                <a16:creationId xmlns:a16="http://schemas.microsoft.com/office/drawing/2014/main" id="{9CFA8544-0935-4E45-A188-781FA8ED7B49}"/>
              </a:ext>
            </a:extLst>
          </p:cNvPr>
          <p:cNvSpPr>
            <a:spLocks noGrp="1"/>
          </p:cNvSpPr>
          <p:nvPr>
            <p:ph type="body" sz="quarter" idx="39" hasCustomPrompt="1"/>
          </p:nvPr>
        </p:nvSpPr>
        <p:spPr>
          <a:xfrm>
            <a:off x="9357637"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Tree>
    <p:extLst>
      <p:ext uri="{BB962C8B-B14F-4D97-AF65-F5344CB8AC3E}">
        <p14:creationId xmlns:p14="http://schemas.microsoft.com/office/powerpoint/2010/main" val="4223110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ext and Photo Split - Whit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782854D6-B623-9F4B-8173-55532FEF9376}"/>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dirty="0" err="1"/>
              <a:t>Donec</a:t>
            </a:r>
            <a:r>
              <a:rPr lang="en-US" dirty="0"/>
              <a:t>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Maecenas </a:t>
            </a:r>
            <a:r>
              <a:rPr lang="en-US" dirty="0" err="1"/>
              <a:t>faucibus</a:t>
            </a:r>
            <a:r>
              <a:rPr lang="en-US" dirty="0"/>
              <a:t> </a:t>
            </a:r>
            <a:r>
              <a:rPr lang="en-US" dirty="0" err="1"/>
              <a:t>mollis</a:t>
            </a:r>
            <a:r>
              <a:rPr lang="en-US" dirty="0"/>
              <a:t> </a:t>
            </a:r>
            <a:r>
              <a:rPr lang="en-US" dirty="0" err="1"/>
              <a:t>interdum</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2" name="Slide Number Placeholder 2">
            <a:extLst>
              <a:ext uri="{FF2B5EF4-FFF2-40B4-BE49-F238E27FC236}">
                <a16:creationId xmlns:a16="http://schemas.microsoft.com/office/drawing/2014/main" id="{EEF4FC2F-DAA0-F341-92D7-AB4FF591EFA0}"/>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9049693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s with Photo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F028C5A-08E7-BC42-BC24-7B607EC484CD}"/>
              </a:ext>
            </a:extLst>
          </p:cNvPr>
          <p:cNvSpPr>
            <a:spLocks noGrp="1"/>
          </p:cNvSpPr>
          <p:nvPr>
            <p:ph type="sldNum" sz="quarter" idx="10"/>
          </p:nvPr>
        </p:nvSpPr>
        <p:spPr/>
        <p:txBody>
          <a:bodyPr/>
          <a:lstStyle/>
          <a:p>
            <a:fld id="{234755BD-B4AC-9044-BCE4-27904766F8BB}" type="slidenum">
              <a:rPr lang="en-US" smtClean="0"/>
              <a:pPr/>
              <a:t>‹#›</a:t>
            </a:fld>
            <a:endParaRPr lang="en-US" dirty="0"/>
          </a:p>
        </p:txBody>
      </p:sp>
      <p:sp>
        <p:nvSpPr>
          <p:cNvPr id="5" name="Picture Placeholder 2">
            <a:extLst>
              <a:ext uri="{FF2B5EF4-FFF2-40B4-BE49-F238E27FC236}">
                <a16:creationId xmlns:a16="http://schemas.microsoft.com/office/drawing/2014/main" id="{0BDE5F3D-CEC7-574F-8B1A-72CDC410BE62}"/>
              </a:ext>
            </a:extLst>
          </p:cNvPr>
          <p:cNvSpPr>
            <a:spLocks noGrp="1" noChangeAspect="1"/>
          </p:cNvSpPr>
          <p:nvPr>
            <p:ph type="pic" idx="1"/>
          </p:nvPr>
        </p:nvSpPr>
        <p:spPr>
          <a:xfrm>
            <a:off x="1" y="0"/>
            <a:ext cx="3458849" cy="6858000"/>
          </a:xfrm>
          <a:solidFill>
            <a:schemeClr val="bg1">
              <a:lumMod val="75000"/>
            </a:schemeClr>
          </a:solidFill>
        </p:spPr>
        <p:txBody>
          <a:bodyPr anchor="t"/>
          <a:lstStyle>
            <a:lvl1pPr marL="0" indent="0" algn="l">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sp>
        <p:nvSpPr>
          <p:cNvPr id="7" name="Text Placeholder 2">
            <a:extLst>
              <a:ext uri="{FF2B5EF4-FFF2-40B4-BE49-F238E27FC236}">
                <a16:creationId xmlns:a16="http://schemas.microsoft.com/office/drawing/2014/main" id="{D8C6D2D4-8D7D-244C-AF2D-34CB46657419}"/>
              </a:ext>
            </a:extLst>
          </p:cNvPr>
          <p:cNvSpPr>
            <a:spLocks noGrp="1"/>
          </p:cNvSpPr>
          <p:nvPr>
            <p:ph type="body" sz="quarter" idx="21" hasCustomPrompt="1"/>
          </p:nvPr>
        </p:nvSpPr>
        <p:spPr>
          <a:xfrm>
            <a:off x="3939605" y="2037562"/>
            <a:ext cx="7337344" cy="365126"/>
          </a:xfrm>
        </p:spPr>
        <p:txBody>
          <a:bodyPr lIns="0">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cxnSp>
        <p:nvCxnSpPr>
          <p:cNvPr id="8" name="Straight Connector 7">
            <a:extLst>
              <a:ext uri="{FF2B5EF4-FFF2-40B4-BE49-F238E27FC236}">
                <a16:creationId xmlns:a16="http://schemas.microsoft.com/office/drawing/2014/main" id="{CDA05FE6-20DB-9040-BA17-770A53015C9F}"/>
              </a:ext>
            </a:extLst>
          </p:cNvPr>
          <p:cNvCxnSpPr>
            <a:cxnSpLocks/>
          </p:cNvCxnSpPr>
          <p:nvPr userDrawn="1"/>
        </p:nvCxnSpPr>
        <p:spPr>
          <a:xfrm>
            <a:off x="3939605" y="2702071"/>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5" name="Title 4">
            <a:extLst>
              <a:ext uri="{FF2B5EF4-FFF2-40B4-BE49-F238E27FC236}">
                <a16:creationId xmlns:a16="http://schemas.microsoft.com/office/drawing/2014/main" id="{7931B1DB-C293-A840-B75B-BE17B0817D5B}"/>
              </a:ext>
            </a:extLst>
          </p:cNvPr>
          <p:cNvSpPr>
            <a:spLocks noGrp="1"/>
          </p:cNvSpPr>
          <p:nvPr>
            <p:ph type="title" hasCustomPrompt="1"/>
          </p:nvPr>
        </p:nvSpPr>
        <p:spPr>
          <a:xfrm>
            <a:off x="3939605" y="737889"/>
            <a:ext cx="7337344" cy="1107491"/>
          </a:xfrm>
        </p:spPr>
        <p:txBody>
          <a:bodyPr>
            <a:noAutofit/>
          </a:bodyPr>
          <a:lstStyle>
            <a:lvl1pPr>
              <a:defRPr sz="4000"/>
            </a:lvl1pPr>
          </a:lstStyle>
          <a:p>
            <a:r>
              <a:rPr lang="en-US" dirty="0"/>
              <a:t>title</a:t>
            </a:r>
          </a:p>
        </p:txBody>
      </p:sp>
      <p:pic>
        <p:nvPicPr>
          <p:cNvPr id="11" name="Graphic 10">
            <a:extLst>
              <a:ext uri="{FF2B5EF4-FFF2-40B4-BE49-F238E27FC236}">
                <a16:creationId xmlns:a16="http://schemas.microsoft.com/office/drawing/2014/main" id="{1D6A5F09-9BAA-1748-B50D-4FF3355FB2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2" name="Text Placeholder 2">
            <a:extLst>
              <a:ext uri="{FF2B5EF4-FFF2-40B4-BE49-F238E27FC236}">
                <a16:creationId xmlns:a16="http://schemas.microsoft.com/office/drawing/2014/main" id="{478EBD1C-4A03-344E-918F-975F55317B28}"/>
              </a:ext>
            </a:extLst>
          </p:cNvPr>
          <p:cNvSpPr>
            <a:spLocks noGrp="1"/>
          </p:cNvSpPr>
          <p:nvPr>
            <p:ph type="body" sz="quarter" idx="24" hasCustomPrompt="1"/>
          </p:nvPr>
        </p:nvSpPr>
        <p:spPr>
          <a:xfrm>
            <a:off x="3961076" y="3710754"/>
            <a:ext cx="3407194" cy="21831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a:t>
            </a:r>
          </a:p>
          <a:p>
            <a:pPr lvl="0"/>
            <a:endParaRPr lang="en-US" dirty="0"/>
          </a:p>
        </p:txBody>
      </p:sp>
      <p:sp>
        <p:nvSpPr>
          <p:cNvPr id="13" name="Text Placeholder 2">
            <a:extLst>
              <a:ext uri="{FF2B5EF4-FFF2-40B4-BE49-F238E27FC236}">
                <a16:creationId xmlns:a16="http://schemas.microsoft.com/office/drawing/2014/main" id="{F355F047-E3CB-C642-868A-FFACFF64801A}"/>
              </a:ext>
            </a:extLst>
          </p:cNvPr>
          <p:cNvSpPr>
            <a:spLocks noGrp="1"/>
          </p:cNvSpPr>
          <p:nvPr>
            <p:ph type="body" sz="quarter" idx="25" hasCustomPrompt="1"/>
          </p:nvPr>
        </p:nvSpPr>
        <p:spPr>
          <a:xfrm>
            <a:off x="3961076" y="307795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17" name="Text Placeholder 2">
            <a:extLst>
              <a:ext uri="{FF2B5EF4-FFF2-40B4-BE49-F238E27FC236}">
                <a16:creationId xmlns:a16="http://schemas.microsoft.com/office/drawing/2014/main" id="{EC06D661-DE1A-2944-B5ED-77C44A10A3AD}"/>
              </a:ext>
            </a:extLst>
          </p:cNvPr>
          <p:cNvSpPr>
            <a:spLocks noGrp="1"/>
          </p:cNvSpPr>
          <p:nvPr>
            <p:ph type="body" sz="quarter" idx="26" hasCustomPrompt="1"/>
          </p:nvPr>
        </p:nvSpPr>
        <p:spPr>
          <a:xfrm>
            <a:off x="7870496" y="3710754"/>
            <a:ext cx="3407194" cy="21831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a:t>
            </a:r>
          </a:p>
        </p:txBody>
      </p:sp>
      <p:sp>
        <p:nvSpPr>
          <p:cNvPr id="18" name="Text Placeholder 2">
            <a:extLst>
              <a:ext uri="{FF2B5EF4-FFF2-40B4-BE49-F238E27FC236}">
                <a16:creationId xmlns:a16="http://schemas.microsoft.com/office/drawing/2014/main" id="{F102AB95-B9E0-5F4B-A8F4-DA33CF59B511}"/>
              </a:ext>
            </a:extLst>
          </p:cNvPr>
          <p:cNvSpPr>
            <a:spLocks noGrp="1"/>
          </p:cNvSpPr>
          <p:nvPr>
            <p:ph type="body" sz="quarter" idx="27" hasCustomPrompt="1"/>
          </p:nvPr>
        </p:nvSpPr>
        <p:spPr>
          <a:xfrm>
            <a:off x="7870496" y="307795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28456559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with Chart Area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6A68FCD-9F1F-784F-9A7E-6E9161A1EF6C}"/>
              </a:ext>
            </a:extLst>
          </p:cNvPr>
          <p:cNvSpPr>
            <a:spLocks noGrp="1"/>
          </p:cNvSpPr>
          <p:nvPr>
            <p:ph type="sldNum" sz="quarter" idx="10"/>
          </p:nvPr>
        </p:nvSpPr>
        <p:spPr/>
        <p:txBody>
          <a:bodyPr/>
          <a:lstStyle/>
          <a:p>
            <a:fld id="{234755BD-B4AC-9044-BCE4-27904766F8BB}" type="slidenum">
              <a:rPr lang="en-US" smtClean="0"/>
              <a:pPr/>
              <a:t>‹#›</a:t>
            </a:fld>
            <a:endParaRPr lang="en-US" dirty="0"/>
          </a:p>
        </p:txBody>
      </p:sp>
      <p:sp>
        <p:nvSpPr>
          <p:cNvPr id="7" name="Text Placeholder 2">
            <a:extLst>
              <a:ext uri="{FF2B5EF4-FFF2-40B4-BE49-F238E27FC236}">
                <a16:creationId xmlns:a16="http://schemas.microsoft.com/office/drawing/2014/main" id="{45712B85-1442-6E42-9E7B-4A595CC0E0B8}"/>
              </a:ext>
            </a:extLst>
          </p:cNvPr>
          <p:cNvSpPr>
            <a:spLocks noGrp="1"/>
          </p:cNvSpPr>
          <p:nvPr>
            <p:ph type="body" sz="quarter" idx="20" hasCustomPrompt="1"/>
          </p:nvPr>
        </p:nvSpPr>
        <p:spPr>
          <a:xfrm>
            <a:off x="915053" y="3098349"/>
            <a:ext cx="2742931" cy="2427287"/>
          </a:xfrm>
        </p:spPr>
        <p:txBody>
          <a:bodyPr lIns="0">
            <a:normAutofit/>
          </a:bodyPr>
          <a:lstStyle>
            <a:lvl1pPr marL="0" marR="0" indent="0" algn="l" defTabSz="914196" rtl="0" eaLnBrk="1" fontAlgn="auto" latinLnBrk="0" hangingPunct="1">
              <a:lnSpc>
                <a:spcPct val="110000"/>
              </a:lnSpc>
              <a:spcBef>
                <a:spcPts val="1000"/>
              </a:spcBef>
              <a:spcAft>
                <a:spcPts val="0"/>
              </a:spcAft>
              <a:buClrTx/>
              <a:buSzTx/>
              <a:buFontTx/>
              <a:buNone/>
              <a:tabLst/>
              <a:defRPr sz="1400" b="0" i="0"/>
            </a:lvl1pPr>
            <a:lvl2pPr marL="457099" indent="0">
              <a:buFontTx/>
              <a:buNone/>
              <a:defRPr sz="1401" b="0" i="0"/>
            </a:lvl2pPr>
            <a:lvl3pPr marL="914196" indent="0">
              <a:buFontTx/>
              <a:buNone/>
              <a:defRPr sz="1401" b="0" i="0"/>
            </a:lvl3pPr>
            <a:lvl4pPr>
              <a:defRPr sz="1601"/>
            </a:lvl4pPr>
            <a:lvl5pPr>
              <a:defRPr sz="1601"/>
            </a:lvl5pPr>
          </a:lstStyle>
          <a:p>
            <a:pPr lvl="0"/>
            <a:r>
              <a:rPr lang="en-US" dirty="0"/>
              <a:t>Minimum font size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a:p>
            <a:pPr marL="0" marR="0" lvl="0" indent="0" algn="l" defTabSz="914196" rtl="0" eaLnBrk="1" fontAlgn="auto" latinLnBrk="0" hangingPunct="1">
              <a:lnSpc>
                <a:spcPct val="90000"/>
              </a:lnSpc>
              <a:spcBef>
                <a:spcPts val="1000"/>
              </a:spcBef>
              <a:spcAft>
                <a:spcPts val="0"/>
              </a:spcAft>
              <a:buClrTx/>
              <a:buSzTx/>
              <a:buFontTx/>
              <a:buNone/>
              <a:tabLst/>
              <a:defRPr/>
            </a:pPr>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8" name="Text Placeholder 2">
            <a:extLst>
              <a:ext uri="{FF2B5EF4-FFF2-40B4-BE49-F238E27FC236}">
                <a16:creationId xmlns:a16="http://schemas.microsoft.com/office/drawing/2014/main" id="{6F8C08B0-6A9D-4A46-B14A-DF024A7B7DE7}"/>
              </a:ext>
            </a:extLst>
          </p:cNvPr>
          <p:cNvSpPr>
            <a:spLocks noGrp="1"/>
          </p:cNvSpPr>
          <p:nvPr>
            <p:ph type="body" sz="quarter" idx="19" hasCustomPrompt="1"/>
          </p:nvPr>
        </p:nvSpPr>
        <p:spPr>
          <a:xfrm>
            <a:off x="915051" y="2206507"/>
            <a:ext cx="2742932" cy="658370"/>
          </a:xfrm>
        </p:spPr>
        <p:txBody>
          <a:bodyPr vert="horz" lIns="0" tIns="0" rIns="0" bIns="0" rtlCol="0" anchor="b">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a:t>
            </a:r>
          </a:p>
          <a:p>
            <a:pPr lvl="0">
              <a:lnSpc>
                <a:spcPct val="80000"/>
              </a:lnSpc>
              <a:spcBef>
                <a:spcPts val="0"/>
              </a:spcBef>
            </a:pPr>
            <a:r>
              <a:rPr lang="en-US" dirty="0"/>
              <a:t>For Graph Description</a:t>
            </a:r>
          </a:p>
        </p:txBody>
      </p:sp>
      <p:sp>
        <p:nvSpPr>
          <p:cNvPr id="23" name="Content Placeholder 22">
            <a:extLst>
              <a:ext uri="{FF2B5EF4-FFF2-40B4-BE49-F238E27FC236}">
                <a16:creationId xmlns:a16="http://schemas.microsoft.com/office/drawing/2014/main" id="{5EF24A01-2572-2E45-B9E5-801C62E84E88}"/>
              </a:ext>
            </a:extLst>
          </p:cNvPr>
          <p:cNvSpPr>
            <a:spLocks noGrp="1"/>
          </p:cNvSpPr>
          <p:nvPr>
            <p:ph sz="quarter" idx="21"/>
          </p:nvPr>
        </p:nvSpPr>
        <p:spPr>
          <a:xfrm>
            <a:off x="4192521" y="2206507"/>
            <a:ext cx="7084428" cy="3319184"/>
          </a:xfrm>
        </p:spPr>
        <p:txBody>
          <a:bodyPr anchor="t"/>
          <a:lstStyle>
            <a:lvl1pPr marL="0" indent="0">
              <a:buNone/>
              <a:defRPr/>
            </a:lvl1pPr>
          </a:lstStyle>
          <a:p>
            <a:pPr lvl="0"/>
            <a:r>
              <a:rPr lang="en-US"/>
              <a:t>Click to edit Master text styles</a:t>
            </a:r>
          </a:p>
        </p:txBody>
      </p:sp>
      <p:cxnSp>
        <p:nvCxnSpPr>
          <p:cNvPr id="11" name="Straight Connector 10">
            <a:extLst>
              <a:ext uri="{FF2B5EF4-FFF2-40B4-BE49-F238E27FC236}">
                <a16:creationId xmlns:a16="http://schemas.microsoft.com/office/drawing/2014/main" id="{8C9FF1C0-504F-9542-AFC1-BC4456815DDF}"/>
              </a:ext>
            </a:extLst>
          </p:cNvPr>
          <p:cNvCxnSpPr>
            <a:cxnSpLocks/>
          </p:cNvCxnSpPr>
          <p:nvPr userDrawn="1"/>
        </p:nvCxnSpPr>
        <p:spPr>
          <a:xfrm>
            <a:off x="905164"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2" name="Title Placeholder 17">
            <a:extLst>
              <a:ext uri="{FF2B5EF4-FFF2-40B4-BE49-F238E27FC236}">
                <a16:creationId xmlns:a16="http://schemas.microsoft.com/office/drawing/2014/main" id="{2884633F-D05A-1843-876F-5EE12D7FC33C}"/>
              </a:ext>
            </a:extLst>
          </p:cNvPr>
          <p:cNvSpPr>
            <a:spLocks noGrp="1"/>
          </p:cNvSpPr>
          <p:nvPr>
            <p:ph type="title"/>
          </p:nvPr>
        </p:nvSpPr>
        <p:spPr>
          <a:xfrm>
            <a:off x="912570" y="349504"/>
            <a:ext cx="8861626" cy="798177"/>
          </a:xfrm>
          <a:prstGeom prst="rect">
            <a:avLst/>
          </a:prstGeom>
        </p:spPr>
        <p:txBody>
          <a:bodyPr vert="horz" lIns="0" tIns="45720" rIns="91440" bIns="45720" rtlCol="0" anchor="b" anchorCtr="0">
            <a:noAutofit/>
          </a:bodyPr>
          <a:lstStyle/>
          <a:p>
            <a:r>
              <a:rPr lang="en-US"/>
              <a:t>Click to edit Master title style</a:t>
            </a:r>
            <a:endParaRPr lang="en-US" dirty="0"/>
          </a:p>
        </p:txBody>
      </p:sp>
      <p:pic>
        <p:nvPicPr>
          <p:cNvPr id="9" name="Graphic 8">
            <a:extLst>
              <a:ext uri="{FF2B5EF4-FFF2-40B4-BE49-F238E27FC236}">
                <a16:creationId xmlns:a16="http://schemas.microsoft.com/office/drawing/2014/main" id="{536A697A-BE11-5E4B-8C4E-4AE342B919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3675025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Divider - Blu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0828" y="1918506"/>
            <a:ext cx="10366861" cy="2054670"/>
          </a:xfrm>
        </p:spPr>
        <p:txBody>
          <a:bodyPr/>
          <a:lstStyle>
            <a:lvl1pPr>
              <a:defRPr sz="6000" baseline="0">
                <a:solidFill>
                  <a:schemeClr val="tx1"/>
                </a:solidFill>
              </a:defRPr>
            </a:lvl1pPr>
          </a:lstStyle>
          <a:p>
            <a:r>
              <a:rPr lang="en-US" dirty="0"/>
              <a:t>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2"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pic>
        <p:nvPicPr>
          <p:cNvPr id="6" name="Graphic 5">
            <a:extLst>
              <a:ext uri="{FF2B5EF4-FFF2-40B4-BE49-F238E27FC236}">
                <a16:creationId xmlns:a16="http://schemas.microsoft.com/office/drawing/2014/main" id="{8FBFD588-EF7E-FE4F-9A0F-B0593CFFF1C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8" name="Slide Number Placeholder 5">
            <a:extLst>
              <a:ext uri="{FF2B5EF4-FFF2-40B4-BE49-F238E27FC236}">
                <a16:creationId xmlns:a16="http://schemas.microsoft.com/office/drawing/2014/main" id="{11FCD031-E1A7-D142-B0AF-3B0DFBB82CAB}"/>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6208622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tatistic and Photo_Dark">
    <p:spTree>
      <p:nvGrpSpPr>
        <p:cNvPr id="1" name=""/>
        <p:cNvGrpSpPr/>
        <p:nvPr/>
      </p:nvGrpSpPr>
      <p:grpSpPr>
        <a:xfrm>
          <a:off x="0" y="0"/>
          <a:ext cx="0" cy="0"/>
          <a:chOff x="0" y="0"/>
          <a:chExt cx="0" cy="0"/>
        </a:xfrm>
      </p:grpSpPr>
      <p:sp>
        <p:nvSpPr>
          <p:cNvPr id="21" name="Picture Placeholder 2">
            <a:extLst>
              <a:ext uri="{FF2B5EF4-FFF2-40B4-BE49-F238E27FC236}">
                <a16:creationId xmlns:a16="http://schemas.microsoft.com/office/drawing/2014/main" id="{2A85D7E9-D0A0-0A48-99F2-7B1C96ADBF21}"/>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sp>
        <p:nvSpPr>
          <p:cNvPr id="2" name="Rectangle 1">
            <a:extLst>
              <a:ext uri="{FF2B5EF4-FFF2-40B4-BE49-F238E27FC236}">
                <a16:creationId xmlns:a16="http://schemas.microsoft.com/office/drawing/2014/main" id="{A664C960-FA1B-D841-83EE-33E7F21A1113}"/>
              </a:ext>
            </a:extLst>
          </p:cNvPr>
          <p:cNvSpPr/>
          <p:nvPr userDrawn="1"/>
        </p:nvSpPr>
        <p:spPr>
          <a:xfrm>
            <a:off x="0" y="0"/>
            <a:ext cx="6099048" cy="6858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1729995"/>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bg1"/>
                </a:solidFill>
                <a:latin typeface="Oswald" pitchFamily="2" charset="77"/>
              </a:defRPr>
            </a:lvl1pPr>
          </a:lstStyle>
          <a:p>
            <a:pPr lvl="0"/>
            <a:r>
              <a:rPr lang="en-US" dirty="0"/>
              <a:t>45%</a:t>
            </a:r>
          </a:p>
        </p:txBody>
      </p:sp>
      <p:sp>
        <p:nvSpPr>
          <p:cNvPr id="16" name="Slide Number Placeholder 2">
            <a:extLst>
              <a:ext uri="{FF2B5EF4-FFF2-40B4-BE49-F238E27FC236}">
                <a16:creationId xmlns:a16="http://schemas.microsoft.com/office/drawing/2014/main" id="{A1741DAF-0538-5C40-9F25-82BFABAA9D65}"/>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32881719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tatistic and Photo_Light">
    <p:spTree>
      <p:nvGrpSpPr>
        <p:cNvPr id="1" name=""/>
        <p:cNvGrpSpPr/>
        <p:nvPr/>
      </p:nvGrpSpPr>
      <p:grpSpPr>
        <a:xfrm>
          <a:off x="0" y="0"/>
          <a:ext cx="0" cy="0"/>
          <a:chOff x="0" y="0"/>
          <a:chExt cx="0" cy="0"/>
        </a:xfrm>
      </p:grpSpPr>
      <p:sp>
        <p:nvSpPr>
          <p:cNvPr id="17" name="Picture Placeholder 2">
            <a:extLst>
              <a:ext uri="{FF2B5EF4-FFF2-40B4-BE49-F238E27FC236}">
                <a16:creationId xmlns:a16="http://schemas.microsoft.com/office/drawing/2014/main" id="{0A2583F1-527B-FE46-974C-CE1DF96A44BB}"/>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1729995"/>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Stat description</a:t>
            </a:r>
          </a:p>
        </p:txBody>
      </p:sp>
      <p:pic>
        <p:nvPicPr>
          <p:cNvPr id="20" name="Graphic 19">
            <a:extLst>
              <a:ext uri="{FF2B5EF4-FFF2-40B4-BE49-F238E27FC236}">
                <a16:creationId xmlns:a16="http://schemas.microsoft.com/office/drawing/2014/main" id="{A8FA750C-5993-AB41-8B9F-1190E960FEF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9" name="Text Placeholder 4">
            <a:extLst>
              <a:ext uri="{FF2B5EF4-FFF2-40B4-BE49-F238E27FC236}">
                <a16:creationId xmlns:a16="http://schemas.microsoft.com/office/drawing/2014/main" id="{03DE606A-3303-7540-8D87-CA349EB9C5D1}"/>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Oswald" pitchFamily="2" charset="77"/>
              </a:defRPr>
            </a:lvl1pPr>
          </a:lstStyle>
          <a:p>
            <a:pPr lvl="0"/>
            <a:r>
              <a:rPr lang="en-US" dirty="0"/>
              <a:t>45%</a:t>
            </a:r>
          </a:p>
        </p:txBody>
      </p:sp>
      <p:sp>
        <p:nvSpPr>
          <p:cNvPr id="11" name="Slide Number Placeholder 2">
            <a:extLst>
              <a:ext uri="{FF2B5EF4-FFF2-40B4-BE49-F238E27FC236}">
                <a16:creationId xmlns:a16="http://schemas.microsoft.com/office/drawing/2014/main" id="{4DEFC807-5826-B140-B9AE-E18E0029EBB4}"/>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5281694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plit Statistic_Dar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64C960-FA1B-D841-83EE-33E7F21A1113}"/>
              </a:ext>
            </a:extLst>
          </p:cNvPr>
          <p:cNvSpPr/>
          <p:nvPr userDrawn="1"/>
        </p:nvSpPr>
        <p:spPr>
          <a:xfrm>
            <a:off x="0" y="0"/>
            <a:ext cx="12192000" cy="6858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bg1"/>
                </a:solidFill>
                <a:latin typeface="Oswald" pitchFamily="2" charset="77"/>
              </a:defRPr>
            </a:lvl1pPr>
          </a:lstStyle>
          <a:p>
            <a:pPr lvl="0"/>
            <a:r>
              <a:rPr lang="en-US" dirty="0"/>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6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3" y="1164590"/>
            <a:ext cx="4717759" cy="1402991"/>
          </a:xfrm>
        </p:spPr>
        <p:txBody>
          <a:bodyPr/>
          <a:lstStyle>
            <a:lvl1pPr marL="0" indent="0" algn="l">
              <a:buNone/>
              <a:defRPr sz="9600" b="1" i="0">
                <a:solidFill>
                  <a:schemeClr val="bg1"/>
                </a:solidFill>
                <a:latin typeface="Oswald" pitchFamily="2" charset="77"/>
              </a:defRPr>
            </a:lvl1pPr>
          </a:lstStyle>
          <a:p>
            <a:pPr lvl="0"/>
            <a:r>
              <a:rPr lang="en-US" dirty="0"/>
              <a:t>12%</a:t>
            </a:r>
          </a:p>
        </p:txBody>
      </p:sp>
      <p:sp>
        <p:nvSpPr>
          <p:cNvPr id="25" name="Slide Number Placeholder 2">
            <a:extLst>
              <a:ext uri="{FF2B5EF4-FFF2-40B4-BE49-F238E27FC236}">
                <a16:creationId xmlns:a16="http://schemas.microsoft.com/office/drawing/2014/main" id="{68B8EC41-ACF3-9E4D-834D-2A6F568A2487}"/>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
        <p:nvSpPr>
          <p:cNvPr id="14" name="Text Placeholder 2">
            <a:extLst>
              <a:ext uri="{FF2B5EF4-FFF2-40B4-BE49-F238E27FC236}">
                <a16:creationId xmlns:a16="http://schemas.microsoft.com/office/drawing/2014/main" id="{54A81B86-9E21-D546-A8D6-CA1F86D13EF9}"/>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6" name="Text Placeholder 2">
            <a:extLst>
              <a:ext uri="{FF2B5EF4-FFF2-40B4-BE49-F238E27FC236}">
                <a16:creationId xmlns:a16="http://schemas.microsoft.com/office/drawing/2014/main" id="{E020B4D2-6BAF-2D44-8219-8E2780FCE26D}"/>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Tree>
    <p:extLst>
      <p:ext uri="{BB962C8B-B14F-4D97-AF65-F5344CB8AC3E}">
        <p14:creationId xmlns:p14="http://schemas.microsoft.com/office/powerpoint/2010/main" val="21110487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plit Statistic_Ligh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Oswald" pitchFamily="2" charset="77"/>
              </a:defRPr>
            </a:lvl1pPr>
          </a:lstStyle>
          <a:p>
            <a:pPr lvl="0"/>
            <a:r>
              <a:rPr lang="en-US" dirty="0"/>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0" name="Text Placeholder 2">
            <a:extLst>
              <a:ext uri="{FF2B5EF4-FFF2-40B4-BE49-F238E27FC236}">
                <a16:creationId xmlns:a16="http://schemas.microsoft.com/office/drawing/2014/main" id="{9596B8FC-E469-AE41-AE29-40BB22698738}"/>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6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3" y="1164590"/>
            <a:ext cx="4717759" cy="1402991"/>
          </a:xfrm>
        </p:spPr>
        <p:txBody>
          <a:bodyPr/>
          <a:lstStyle>
            <a:lvl1pPr marL="0" indent="0" algn="l">
              <a:buNone/>
              <a:defRPr sz="9600" b="1" i="0">
                <a:solidFill>
                  <a:schemeClr val="tx1"/>
                </a:solidFill>
                <a:latin typeface="Oswald" pitchFamily="2" charset="77"/>
              </a:defRPr>
            </a:lvl1pPr>
          </a:lstStyle>
          <a:p>
            <a:pPr lvl="0"/>
            <a:r>
              <a:rPr lang="en-US" dirty="0"/>
              <a:t>12%</a:t>
            </a:r>
          </a:p>
        </p:txBody>
      </p:sp>
      <p:sp>
        <p:nvSpPr>
          <p:cNvPr id="14" name="Slide Number Placeholder 2">
            <a:extLst>
              <a:ext uri="{FF2B5EF4-FFF2-40B4-BE49-F238E27FC236}">
                <a16:creationId xmlns:a16="http://schemas.microsoft.com/office/drawing/2014/main" id="{13E7C899-6FAF-5F48-80CE-C8050F619B4A}"/>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dirty="0"/>
          </a:p>
        </p:txBody>
      </p:sp>
      <p:pic>
        <p:nvPicPr>
          <p:cNvPr id="16" name="Graphic 15">
            <a:extLst>
              <a:ext uri="{FF2B5EF4-FFF2-40B4-BE49-F238E27FC236}">
                <a16:creationId xmlns:a16="http://schemas.microsoft.com/office/drawing/2014/main" id="{784A2142-1E05-E949-B142-084635DE6DA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23041718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esktop Screen_Full">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89955"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3307977" y="1842248"/>
            <a:ext cx="5298142" cy="299869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spTree>
    <p:extLst>
      <p:ext uri="{BB962C8B-B14F-4D97-AF65-F5344CB8AC3E}">
        <p14:creationId xmlns:p14="http://schemas.microsoft.com/office/powerpoint/2010/main" val="12140366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sktop and Mobile Screen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80359"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2698381" y="1842248"/>
            <a:ext cx="5298142" cy="299869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pic>
        <p:nvPicPr>
          <p:cNvPr id="13" name="Picture 12">
            <a:extLst>
              <a:ext uri="{FF2B5EF4-FFF2-40B4-BE49-F238E27FC236}">
                <a16:creationId xmlns:a16="http://schemas.microsoft.com/office/drawing/2014/main" id="{FC66E7B3-49C7-7A40-B79F-FD8AB6F97D9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022216" y="3191474"/>
            <a:ext cx="1681877" cy="3298935"/>
          </a:xfrm>
          <a:prstGeom prst="rect">
            <a:avLst/>
          </a:prstGeom>
        </p:spPr>
      </p:pic>
      <p:sp>
        <p:nvSpPr>
          <p:cNvPr id="15" name="Picture Placeholder 2">
            <a:extLst>
              <a:ext uri="{FF2B5EF4-FFF2-40B4-BE49-F238E27FC236}">
                <a16:creationId xmlns:a16="http://schemas.microsoft.com/office/drawing/2014/main" id="{5A3B78BE-89B9-5C40-A6CB-11462EC618AA}"/>
              </a:ext>
            </a:extLst>
          </p:cNvPr>
          <p:cNvSpPr>
            <a:spLocks noGrp="1" noChangeAspect="1"/>
          </p:cNvSpPr>
          <p:nvPr>
            <p:ph type="pic" idx="11"/>
          </p:nvPr>
        </p:nvSpPr>
        <p:spPr>
          <a:xfrm>
            <a:off x="8173078" y="3551577"/>
            <a:ext cx="1369683" cy="2582523"/>
          </a:xfrm>
          <a:solidFill>
            <a:schemeClr val="bg1">
              <a:lumMod val="75000"/>
            </a:schemeClr>
          </a:solidFill>
        </p:spPr>
        <p:txBody>
          <a:bodyPr anchor="t"/>
          <a:lstStyle>
            <a:lvl1pPr marL="0" indent="0" algn="ctr">
              <a:buNone/>
              <a:defRPr sz="18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spTree>
    <p:extLst>
      <p:ext uri="{BB962C8B-B14F-4D97-AF65-F5344CB8AC3E}">
        <p14:creationId xmlns:p14="http://schemas.microsoft.com/office/powerpoint/2010/main" val="7014667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obile Sc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pic>
        <p:nvPicPr>
          <p:cNvPr id="11" name="Picture 10">
            <a:extLst>
              <a:ext uri="{FF2B5EF4-FFF2-40B4-BE49-F238E27FC236}">
                <a16:creationId xmlns:a16="http://schemas.microsoft.com/office/drawing/2014/main" id="{AD121983-BF29-5A4B-9FBC-CD4347AD3F8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945181" y="1259538"/>
            <a:ext cx="2731617" cy="5357957"/>
          </a:xfrm>
          <a:prstGeom prst="rect">
            <a:avLst/>
          </a:prstGeom>
        </p:spPr>
      </p:pic>
      <p:sp>
        <p:nvSpPr>
          <p:cNvPr id="12" name="Picture Placeholder 2">
            <a:extLst>
              <a:ext uri="{FF2B5EF4-FFF2-40B4-BE49-F238E27FC236}">
                <a16:creationId xmlns:a16="http://schemas.microsoft.com/office/drawing/2014/main" id="{0C3EB18B-2D96-6A43-B31B-9FC3B39328B7}"/>
              </a:ext>
            </a:extLst>
          </p:cNvPr>
          <p:cNvSpPr>
            <a:spLocks noGrp="1" noChangeAspect="1"/>
          </p:cNvSpPr>
          <p:nvPr>
            <p:ph type="pic" idx="1"/>
          </p:nvPr>
        </p:nvSpPr>
        <p:spPr>
          <a:xfrm>
            <a:off x="5193390" y="1821340"/>
            <a:ext cx="2226742" cy="4198043"/>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spTree>
    <p:extLst>
      <p:ext uri="{BB962C8B-B14F-4D97-AF65-F5344CB8AC3E}">
        <p14:creationId xmlns:p14="http://schemas.microsoft.com/office/powerpoint/2010/main" val="517537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obile Screen and Text">
    <p:spTree>
      <p:nvGrpSpPr>
        <p:cNvPr id="1" name=""/>
        <p:cNvGrpSpPr/>
        <p:nvPr/>
      </p:nvGrpSpPr>
      <p:grpSpPr>
        <a:xfrm>
          <a:off x="0" y="0"/>
          <a:ext cx="0" cy="0"/>
          <a:chOff x="0" y="0"/>
          <a:chExt cx="0" cy="0"/>
        </a:xfrm>
      </p:grpSpPr>
      <p:pic>
        <p:nvPicPr>
          <p:cNvPr id="4" name="Picture 3" descr="A picture containing monitor, mirror&#10;&#10;Description automatically generated">
            <a:extLst>
              <a:ext uri="{FF2B5EF4-FFF2-40B4-BE49-F238E27FC236}">
                <a16:creationId xmlns:a16="http://schemas.microsoft.com/office/drawing/2014/main" id="{EC163BC8-A8F4-D347-A20E-FC5D0ACD40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6326" y="718635"/>
            <a:ext cx="2731617" cy="5357957"/>
          </a:xfrm>
          <a:prstGeom prst="rect">
            <a:avLst/>
          </a:prstGeom>
        </p:spPr>
      </p:pic>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dirty="0" err="1"/>
              <a:t>Donec</a:t>
            </a:r>
            <a:r>
              <a:rPr lang="en-US" dirty="0"/>
              <a:t>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Maecenas </a:t>
            </a:r>
            <a:r>
              <a:rPr lang="en-US" dirty="0" err="1"/>
              <a:t>faucibus</a:t>
            </a:r>
            <a:r>
              <a:rPr lang="en-US" dirty="0"/>
              <a:t> </a:t>
            </a:r>
            <a:r>
              <a:rPr lang="en-US" dirty="0" err="1"/>
              <a:t>mollis</a:t>
            </a:r>
            <a:r>
              <a:rPr lang="en-US" dirty="0"/>
              <a:t> </a:t>
            </a:r>
            <a:r>
              <a:rPr lang="en-US" dirty="0" err="1"/>
              <a:t>interdum</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4" name="Graphic 13">
            <a:extLst>
              <a:ext uri="{FF2B5EF4-FFF2-40B4-BE49-F238E27FC236}">
                <a16:creationId xmlns:a16="http://schemas.microsoft.com/office/drawing/2014/main" id="{C3A194C3-B354-884A-90F8-471BB413B6E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253245" y="258793"/>
            <a:ext cx="1561196" cy="216854"/>
          </a:xfrm>
          <a:prstGeom prst="rect">
            <a:avLst/>
          </a:prstGeom>
        </p:spPr>
      </p:pic>
      <p:sp>
        <p:nvSpPr>
          <p:cNvPr id="16" name="Picture Placeholder 2">
            <a:extLst>
              <a:ext uri="{FF2B5EF4-FFF2-40B4-BE49-F238E27FC236}">
                <a16:creationId xmlns:a16="http://schemas.microsoft.com/office/drawing/2014/main" id="{D94A2464-988D-7242-AB72-943B49F5C68B}"/>
              </a:ext>
            </a:extLst>
          </p:cNvPr>
          <p:cNvSpPr>
            <a:spLocks noGrp="1" noChangeAspect="1"/>
          </p:cNvSpPr>
          <p:nvPr>
            <p:ph type="pic" idx="1"/>
          </p:nvPr>
        </p:nvSpPr>
        <p:spPr>
          <a:xfrm>
            <a:off x="7664535" y="1280437"/>
            <a:ext cx="2224302" cy="4198043"/>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6473918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Mobile Screen and Text">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dirty="0" err="1"/>
              <a:t>Donec</a:t>
            </a:r>
            <a:r>
              <a:rPr lang="en-US" dirty="0"/>
              <a:t>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Maecenas </a:t>
            </a:r>
            <a:r>
              <a:rPr lang="en-US" dirty="0" err="1"/>
              <a:t>faucibus</a:t>
            </a:r>
            <a:r>
              <a:rPr lang="en-US" dirty="0"/>
              <a:t> </a:t>
            </a:r>
            <a:r>
              <a:rPr lang="en-US" dirty="0" err="1"/>
              <a:t>mollis</a:t>
            </a:r>
            <a:r>
              <a:rPr lang="en-US" dirty="0"/>
              <a:t> </a:t>
            </a:r>
            <a:r>
              <a:rPr lang="en-US" dirty="0" err="1"/>
              <a:t>interdum</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4" name="Graphic 13">
            <a:extLst>
              <a:ext uri="{FF2B5EF4-FFF2-40B4-BE49-F238E27FC236}">
                <a16:creationId xmlns:a16="http://schemas.microsoft.com/office/drawing/2014/main" id="{C3A194C3-B354-884A-90F8-471BB413B6E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dirty="0"/>
          </a:p>
        </p:txBody>
      </p:sp>
      <p:pic>
        <p:nvPicPr>
          <p:cNvPr id="11" name="Picture 10">
            <a:extLst>
              <a:ext uri="{FF2B5EF4-FFF2-40B4-BE49-F238E27FC236}">
                <a16:creationId xmlns:a16="http://schemas.microsoft.com/office/drawing/2014/main" id="{6553320F-B869-314E-8B21-5E90267A8D6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373753" y="1135759"/>
            <a:ext cx="8756714" cy="4925652"/>
          </a:xfrm>
          <a:prstGeom prst="rect">
            <a:avLst/>
          </a:prstGeom>
        </p:spPr>
      </p:pic>
      <p:sp>
        <p:nvSpPr>
          <p:cNvPr id="12" name="Picture Placeholder 2">
            <a:extLst>
              <a:ext uri="{FF2B5EF4-FFF2-40B4-BE49-F238E27FC236}">
                <a16:creationId xmlns:a16="http://schemas.microsoft.com/office/drawing/2014/main" id="{DED2555A-F6CB-0743-9F03-1E0DCE4D1E10}"/>
              </a:ext>
            </a:extLst>
          </p:cNvPr>
          <p:cNvSpPr>
            <a:spLocks noGrp="1" noChangeAspect="1"/>
          </p:cNvSpPr>
          <p:nvPr>
            <p:ph type="pic" idx="1"/>
          </p:nvPr>
        </p:nvSpPr>
        <p:spPr>
          <a:xfrm>
            <a:off x="6248828" y="1582615"/>
            <a:ext cx="4980547" cy="279595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spTree>
    <p:extLst>
      <p:ext uri="{BB962C8B-B14F-4D97-AF65-F5344CB8AC3E}">
        <p14:creationId xmlns:p14="http://schemas.microsoft.com/office/powerpoint/2010/main" val="15743068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6 Cards Slid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BF7055E9-8404-42FC-A1A5-9B014C717E7B}"/>
              </a:ext>
            </a:extLst>
          </p:cNvPr>
          <p:cNvSpPr/>
          <p:nvPr userDrawn="1"/>
        </p:nvSpPr>
        <p:spPr>
          <a:xfrm>
            <a:off x="6094943" y="0"/>
            <a:ext cx="3047999"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dirty="0"/>
          </a:p>
        </p:txBody>
      </p:sp>
      <p:sp>
        <p:nvSpPr>
          <p:cNvPr id="14" name="Rectangle 13">
            <a:extLst>
              <a:ext uri="{FF2B5EF4-FFF2-40B4-BE49-F238E27FC236}">
                <a16:creationId xmlns:a16="http://schemas.microsoft.com/office/drawing/2014/main" id="{24A9F13D-35D6-4879-BA50-7F74B3257597}"/>
              </a:ext>
            </a:extLst>
          </p:cNvPr>
          <p:cNvSpPr/>
          <p:nvPr userDrawn="1"/>
        </p:nvSpPr>
        <p:spPr>
          <a:xfrm>
            <a:off x="2" y="0"/>
            <a:ext cx="6095999"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dirty="0"/>
          </a:p>
        </p:txBody>
      </p:sp>
      <p:sp>
        <p:nvSpPr>
          <p:cNvPr id="19" name="Picture Placeholder 6">
            <a:extLst>
              <a:ext uri="{FF2B5EF4-FFF2-40B4-BE49-F238E27FC236}">
                <a16:creationId xmlns:a16="http://schemas.microsoft.com/office/drawing/2014/main" id="{D3471893-9E34-4B9F-BDD6-09E95B5D7FA1}"/>
              </a:ext>
            </a:extLst>
          </p:cNvPr>
          <p:cNvSpPr>
            <a:spLocks noGrp="1"/>
          </p:cNvSpPr>
          <p:nvPr>
            <p:ph type="pic" sz="quarter" idx="23" hasCustomPrompt="1"/>
          </p:nvPr>
        </p:nvSpPr>
        <p:spPr>
          <a:xfrm>
            <a:off x="9142941" y="0"/>
            <a:ext cx="3049060" cy="3429000"/>
          </a:xfrm>
          <a:prstGeom prst="rect">
            <a:avLst/>
          </a:prstGeom>
          <a:solidFill>
            <a:schemeClr val="bg1">
              <a:lumMod val="95000"/>
            </a:schemeClr>
          </a:solidFill>
        </p:spPr>
        <p:txBody>
          <a:bodyPr lIns="108000" tIns="108000" rIns="0"/>
          <a:lstStyle>
            <a:lvl1pPr marL="0" indent="0">
              <a:buNone/>
              <a:defRPr/>
            </a:lvl1pPr>
          </a:lstStyle>
          <a:p>
            <a:r>
              <a:rPr lang="en-AU" dirty="0"/>
              <a:t>Insert picture here</a:t>
            </a:r>
          </a:p>
        </p:txBody>
      </p:sp>
      <p:sp>
        <p:nvSpPr>
          <p:cNvPr id="8" name="Rectangle 7">
            <a:extLst>
              <a:ext uri="{FF2B5EF4-FFF2-40B4-BE49-F238E27FC236}">
                <a16:creationId xmlns:a16="http://schemas.microsoft.com/office/drawing/2014/main" id="{0242F225-2828-4D1B-9136-21D1BCC6A2D7}"/>
              </a:ext>
            </a:extLst>
          </p:cNvPr>
          <p:cNvSpPr/>
          <p:nvPr userDrawn="1"/>
        </p:nvSpPr>
        <p:spPr>
          <a:xfrm>
            <a:off x="3048001" y="3429000"/>
            <a:ext cx="3047999" cy="3429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dirty="0"/>
          </a:p>
        </p:txBody>
      </p:sp>
      <p:sp>
        <p:nvSpPr>
          <p:cNvPr id="7" name="Picture Placeholder 6">
            <a:extLst>
              <a:ext uri="{FF2B5EF4-FFF2-40B4-BE49-F238E27FC236}">
                <a16:creationId xmlns:a16="http://schemas.microsoft.com/office/drawing/2014/main" id="{566B3302-79C9-47DD-926E-80E1C84AEE88}"/>
              </a:ext>
            </a:extLst>
          </p:cNvPr>
          <p:cNvSpPr>
            <a:spLocks noGrp="1"/>
          </p:cNvSpPr>
          <p:nvPr>
            <p:ph type="pic" sz="quarter" idx="12" hasCustomPrompt="1"/>
          </p:nvPr>
        </p:nvSpPr>
        <p:spPr>
          <a:xfrm>
            <a:off x="6096000" y="3429000"/>
            <a:ext cx="3046941" cy="3429000"/>
          </a:xfrm>
          <a:prstGeom prst="rect">
            <a:avLst/>
          </a:prstGeom>
          <a:solidFill>
            <a:schemeClr val="bg1">
              <a:lumMod val="95000"/>
            </a:schemeClr>
          </a:solidFill>
        </p:spPr>
        <p:txBody>
          <a:bodyPr lIns="108000" tIns="108000" rIns="0"/>
          <a:lstStyle>
            <a:lvl1pPr marL="0" indent="0">
              <a:buNone/>
              <a:defRPr/>
            </a:lvl1pPr>
          </a:lstStyle>
          <a:p>
            <a:r>
              <a:rPr lang="en-AU" dirty="0"/>
              <a:t>Insert picture here</a:t>
            </a:r>
          </a:p>
        </p:txBody>
      </p:sp>
      <p:sp>
        <p:nvSpPr>
          <p:cNvPr id="12" name="Picture Placeholder 6">
            <a:extLst>
              <a:ext uri="{FF2B5EF4-FFF2-40B4-BE49-F238E27FC236}">
                <a16:creationId xmlns:a16="http://schemas.microsoft.com/office/drawing/2014/main" id="{63FC71F7-D512-4D99-888E-4EC31D291D65}"/>
              </a:ext>
            </a:extLst>
          </p:cNvPr>
          <p:cNvSpPr>
            <a:spLocks noGrp="1"/>
          </p:cNvSpPr>
          <p:nvPr>
            <p:ph type="pic" sz="quarter" idx="18" hasCustomPrompt="1"/>
          </p:nvPr>
        </p:nvSpPr>
        <p:spPr>
          <a:xfrm>
            <a:off x="2" y="3429000"/>
            <a:ext cx="3046943" cy="3429000"/>
          </a:xfrm>
          <a:prstGeom prst="rect">
            <a:avLst/>
          </a:prstGeom>
          <a:solidFill>
            <a:schemeClr val="bg1">
              <a:lumMod val="95000"/>
            </a:schemeClr>
          </a:solidFill>
        </p:spPr>
        <p:txBody>
          <a:bodyPr lIns="108000" tIns="108000" rIns="0"/>
          <a:lstStyle>
            <a:lvl1pPr marL="0" indent="0">
              <a:buNone/>
              <a:defRPr/>
            </a:lvl1pPr>
          </a:lstStyle>
          <a:p>
            <a:r>
              <a:rPr lang="en-AU" dirty="0"/>
              <a:t>Insert picture here</a:t>
            </a:r>
          </a:p>
        </p:txBody>
      </p:sp>
      <p:sp>
        <p:nvSpPr>
          <p:cNvPr id="17" name="Rectangle 16">
            <a:extLst>
              <a:ext uri="{FF2B5EF4-FFF2-40B4-BE49-F238E27FC236}">
                <a16:creationId xmlns:a16="http://schemas.microsoft.com/office/drawing/2014/main" id="{B0576037-E950-4C59-A474-3775715A540C}"/>
              </a:ext>
            </a:extLst>
          </p:cNvPr>
          <p:cNvSpPr/>
          <p:nvPr userDrawn="1"/>
        </p:nvSpPr>
        <p:spPr>
          <a:xfrm>
            <a:off x="9142940" y="3429000"/>
            <a:ext cx="3051179"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dirty="0"/>
          </a:p>
        </p:txBody>
      </p:sp>
      <p:sp>
        <p:nvSpPr>
          <p:cNvPr id="26" name="Text Placeholder 41">
            <a:extLst>
              <a:ext uri="{FF2B5EF4-FFF2-40B4-BE49-F238E27FC236}">
                <a16:creationId xmlns:a16="http://schemas.microsoft.com/office/drawing/2014/main" id="{18F6428D-9F53-4F8B-9610-CBDB54298D1A}"/>
              </a:ext>
            </a:extLst>
          </p:cNvPr>
          <p:cNvSpPr>
            <a:spLocks noGrp="1"/>
          </p:cNvSpPr>
          <p:nvPr>
            <p:ph type="body" sz="quarter" idx="19" hasCustomPrompt="1"/>
          </p:nvPr>
        </p:nvSpPr>
        <p:spPr>
          <a:xfrm>
            <a:off x="6391386" y="652465"/>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cxnSp>
        <p:nvCxnSpPr>
          <p:cNvPr id="16" name="Straight Connector 15">
            <a:extLst>
              <a:ext uri="{FF2B5EF4-FFF2-40B4-BE49-F238E27FC236}">
                <a16:creationId xmlns:a16="http://schemas.microsoft.com/office/drawing/2014/main" id="{A80679EE-4436-DE4C-B005-926D48917C23}"/>
              </a:ext>
            </a:extLst>
          </p:cNvPr>
          <p:cNvCxnSpPr>
            <a:cxnSpLocks/>
          </p:cNvCxnSpPr>
          <p:nvPr userDrawn="1"/>
        </p:nvCxnSpPr>
        <p:spPr>
          <a:xfrm>
            <a:off x="705326" y="142726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itle Placeholder 17">
            <a:extLst>
              <a:ext uri="{FF2B5EF4-FFF2-40B4-BE49-F238E27FC236}">
                <a16:creationId xmlns:a16="http://schemas.microsoft.com/office/drawing/2014/main" id="{83C6662A-3F02-684B-98A8-A552D610B4DF}"/>
              </a:ext>
            </a:extLst>
          </p:cNvPr>
          <p:cNvSpPr>
            <a:spLocks noGrp="1"/>
          </p:cNvSpPr>
          <p:nvPr>
            <p:ph type="title" hasCustomPrompt="1"/>
          </p:nvPr>
        </p:nvSpPr>
        <p:spPr>
          <a:xfrm>
            <a:off x="737410" y="517235"/>
            <a:ext cx="4620126"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title</a:t>
            </a:r>
          </a:p>
        </p:txBody>
      </p:sp>
      <p:sp>
        <p:nvSpPr>
          <p:cNvPr id="27" name="Text Placeholder 2">
            <a:extLst>
              <a:ext uri="{FF2B5EF4-FFF2-40B4-BE49-F238E27FC236}">
                <a16:creationId xmlns:a16="http://schemas.microsoft.com/office/drawing/2014/main" id="{8C4B592C-D781-D744-84AC-4EAF0AB63E0E}"/>
              </a:ext>
            </a:extLst>
          </p:cNvPr>
          <p:cNvSpPr>
            <a:spLocks noGrp="1"/>
          </p:cNvSpPr>
          <p:nvPr>
            <p:ph type="body" sz="quarter" idx="20" hasCustomPrompt="1"/>
          </p:nvPr>
        </p:nvSpPr>
        <p:spPr>
          <a:xfrm>
            <a:off x="737409" y="1910041"/>
            <a:ext cx="4620126" cy="848242"/>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dirty="0" err="1"/>
              <a:t>Donec</a:t>
            </a:r>
            <a:r>
              <a:rPr lang="en-US" dirty="0"/>
              <a:t>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p:txBody>
      </p:sp>
      <p:sp>
        <p:nvSpPr>
          <p:cNvPr id="28" name="Text Placeholder 41">
            <a:extLst>
              <a:ext uri="{FF2B5EF4-FFF2-40B4-BE49-F238E27FC236}">
                <a16:creationId xmlns:a16="http://schemas.microsoft.com/office/drawing/2014/main" id="{23AD23BA-B9BF-C441-8161-2A9EF58DDE3C}"/>
              </a:ext>
            </a:extLst>
          </p:cNvPr>
          <p:cNvSpPr>
            <a:spLocks noGrp="1"/>
          </p:cNvSpPr>
          <p:nvPr>
            <p:ph type="body" sz="quarter" idx="24" hasCustomPrompt="1"/>
          </p:nvPr>
        </p:nvSpPr>
        <p:spPr>
          <a:xfrm>
            <a:off x="3443024" y="4086544"/>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sp>
        <p:nvSpPr>
          <p:cNvPr id="29" name="Text Placeholder 41">
            <a:extLst>
              <a:ext uri="{FF2B5EF4-FFF2-40B4-BE49-F238E27FC236}">
                <a16:creationId xmlns:a16="http://schemas.microsoft.com/office/drawing/2014/main" id="{0CE2227C-4844-4548-ABA9-546F322F64A9}"/>
              </a:ext>
            </a:extLst>
          </p:cNvPr>
          <p:cNvSpPr>
            <a:spLocks noGrp="1"/>
          </p:cNvSpPr>
          <p:nvPr>
            <p:ph type="body" sz="quarter" idx="25" hasCustomPrompt="1"/>
          </p:nvPr>
        </p:nvSpPr>
        <p:spPr>
          <a:xfrm>
            <a:off x="9537966" y="4086543"/>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pic>
        <p:nvPicPr>
          <p:cNvPr id="30" name="Graphic 29">
            <a:extLst>
              <a:ext uri="{FF2B5EF4-FFF2-40B4-BE49-F238E27FC236}">
                <a16:creationId xmlns:a16="http://schemas.microsoft.com/office/drawing/2014/main" id="{59D2CAEF-45A5-5F43-83E9-D0622CCAFB7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31" name="Slide Number Placeholder 2">
            <a:extLst>
              <a:ext uri="{FF2B5EF4-FFF2-40B4-BE49-F238E27FC236}">
                <a16:creationId xmlns:a16="http://schemas.microsoft.com/office/drawing/2014/main" id="{CC745943-EB8B-EE49-A1FA-CC67D0350799}"/>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1726903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Section Divider with Subtitle - Gradient">
    <p:bg>
      <p:bgPr>
        <a:solidFill>
          <a:srgbClr val="113C5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08"/>
            <a:ext cx="10366861" cy="2057397"/>
          </a:xfrm>
        </p:spPr>
        <p:txBody>
          <a:bodyPr/>
          <a:lstStyle>
            <a:lvl1pPr>
              <a:defRPr sz="6000" baseline="0">
                <a:solidFill>
                  <a:schemeClr val="bg2"/>
                </a:solidFill>
              </a:defRPr>
            </a:lvl1pPr>
          </a:lstStyle>
          <a:p>
            <a:r>
              <a:rPr lang="en-US" dirty="0"/>
              <a:t>Alternate 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7" y="3702945"/>
            <a:ext cx="10366861" cy="323977"/>
          </a:xfrm>
          <a:prstGeom prst="rect">
            <a:avLst/>
          </a:prstGeom>
        </p:spPr>
        <p:txBody>
          <a:bodyPr vert="horz" lIns="0" tIns="45720" rIns="91440" bIns="45720" rtlCol="0">
            <a:normAutofit/>
          </a:bodyPr>
          <a:lstStyle>
            <a:lvl1pPr marL="0" indent="0">
              <a:buFontTx/>
              <a:buNone/>
              <a:defRPr sz="1800" b="0" i="0" cap="none" spc="0" baseline="0">
                <a:solidFill>
                  <a:schemeClr val="bg2"/>
                </a:solidFill>
                <a:latin typeface="Cambria" panose="02040503050406030204" pitchFamily="18" charset="0"/>
              </a:defRPr>
            </a:lvl1pPr>
          </a:lstStyle>
          <a:p>
            <a:pPr lvl="0"/>
            <a:r>
              <a:rPr lang="en-US" dirty="0"/>
              <a:t>Subtitle if needed Cambria 18pt font lorem ipsum</a:t>
            </a:r>
          </a:p>
        </p:txBody>
      </p:sp>
      <p:sp>
        <p:nvSpPr>
          <p:cNvPr id="14" name="Slide Number Placeholder 5">
            <a:extLst>
              <a:ext uri="{FF2B5EF4-FFF2-40B4-BE49-F238E27FC236}">
                <a16:creationId xmlns:a16="http://schemas.microsoft.com/office/drawing/2014/main" id="{5EEBD4C3-9687-3148-9835-CB92EF3855B4}"/>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bg1"/>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pic>
        <p:nvPicPr>
          <p:cNvPr id="10" name="Graphic 9">
            <a:extLst>
              <a:ext uri="{FF2B5EF4-FFF2-40B4-BE49-F238E27FC236}">
                <a16:creationId xmlns:a16="http://schemas.microsoft.com/office/drawing/2014/main" id="{C82FC6A4-10B3-BC41-B154-89E35DD254C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142194689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10D5C4-E678-CF44-ADB8-F2AC9EADD8BF}"/>
              </a:ext>
              <a:ext uri="{C183D7F6-B498-43B3-948B-1728B52AA6E4}">
                <adec:decorative xmlns:adec="http://schemas.microsoft.com/office/drawing/2017/decorative" val="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 r="-1" b="15625"/>
          <a:stretch/>
        </p:blipFill>
        <p:spPr>
          <a:xfrm>
            <a:off x="0" y="0"/>
            <a:ext cx="12192000" cy="6858000"/>
          </a:xfrm>
          <a:prstGeom prst="rect">
            <a:avLst/>
          </a:prstGeom>
        </p:spPr>
      </p:pic>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lvl1pPr>
              <a:defRPr>
                <a:solidFill>
                  <a:schemeClr val="bg1"/>
                </a:solidFill>
              </a:defRPr>
            </a:lvl1pPr>
          </a:lstStyle>
          <a:p>
            <a:fld id="{234755BD-B4AC-9044-BCE4-27904766F8BB}" type="slidenum">
              <a:rPr lang="en-US" smtClean="0"/>
              <a:pPr/>
              <a:t>‹#›</a:t>
            </a:fld>
            <a:endParaRPr lang="en-US" dirty="0"/>
          </a:p>
        </p:txBody>
      </p:sp>
      <p:sp>
        <p:nvSpPr>
          <p:cNvPr id="7" name="Text Placeholder 4">
            <a:extLst>
              <a:ext uri="{FF2B5EF4-FFF2-40B4-BE49-F238E27FC236}">
                <a16:creationId xmlns:a16="http://schemas.microsoft.com/office/drawing/2014/main" id="{9F91FAD6-F79D-7A4B-855F-228F32ECFBA5}"/>
              </a:ext>
            </a:extLst>
          </p:cNvPr>
          <p:cNvSpPr>
            <a:spLocks noGrp="1"/>
          </p:cNvSpPr>
          <p:nvPr>
            <p:ph type="body" sz="quarter" idx="25" hasCustomPrompt="1"/>
          </p:nvPr>
        </p:nvSpPr>
        <p:spPr>
          <a:xfrm>
            <a:off x="748586" y="5082032"/>
            <a:ext cx="6407588" cy="1272208"/>
          </a:xfrm>
        </p:spPr>
        <p:txBody>
          <a:bodyPr/>
          <a:lstStyle>
            <a:lvl1pPr marL="0" indent="0" algn="l">
              <a:buNone/>
              <a:defRPr sz="6000" b="1" i="0">
                <a:solidFill>
                  <a:schemeClr val="bg1"/>
                </a:solidFill>
                <a:latin typeface="Oswald" pitchFamily="2" charset="77"/>
              </a:defRPr>
            </a:lvl1pPr>
          </a:lstStyle>
          <a:p>
            <a:pPr lvl="0"/>
            <a:r>
              <a:rPr lang="en-US" dirty="0"/>
              <a:t>Insert text here</a:t>
            </a:r>
          </a:p>
        </p:txBody>
      </p:sp>
    </p:spTree>
    <p:extLst>
      <p:ext uri="{BB962C8B-B14F-4D97-AF65-F5344CB8AC3E}">
        <p14:creationId xmlns:p14="http://schemas.microsoft.com/office/powerpoint/2010/main" val="19996777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act Info 1">
    <p:spTree>
      <p:nvGrpSpPr>
        <p:cNvPr id="1" name=""/>
        <p:cNvGrpSpPr/>
        <p:nvPr/>
      </p:nvGrpSpPr>
      <p:grpSpPr>
        <a:xfrm>
          <a:off x="0" y="0"/>
          <a:ext cx="0" cy="0"/>
          <a:chOff x="0" y="0"/>
          <a:chExt cx="0" cy="0"/>
        </a:xfrm>
      </p:grpSpPr>
      <p:pic>
        <p:nvPicPr>
          <p:cNvPr id="3" name="Picture 2" descr="A person sitting at a table using a computer&#10;&#10;Description automatically generated">
            <a:extLst>
              <a:ext uri="{FF2B5EF4-FFF2-40B4-BE49-F238E27FC236}">
                <a16:creationId xmlns:a16="http://schemas.microsoft.com/office/drawing/2014/main" id="{FEB9E7CD-402C-1E49-A90E-353DA4CFE484}"/>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 t="7812" r="-1" b="7812"/>
          <a:stretch/>
        </p:blipFill>
        <p:spPr>
          <a:xfrm>
            <a:off x="0" y="0"/>
            <a:ext cx="12192000" cy="6858000"/>
          </a:xfrm>
          <a:prstGeom prst="rect">
            <a:avLst/>
          </a:prstGeom>
        </p:spPr>
      </p:pic>
      <p:sp>
        <p:nvSpPr>
          <p:cNvPr id="8" name="Rectangle 7">
            <a:extLst>
              <a:ext uri="{FF2B5EF4-FFF2-40B4-BE49-F238E27FC236}">
                <a16:creationId xmlns:a16="http://schemas.microsoft.com/office/drawing/2014/main" id="{403F6FAB-83EC-B145-85FA-67C2A980A7A2}"/>
              </a:ext>
            </a:extLst>
          </p:cNvPr>
          <p:cNvSpPr/>
          <p:nvPr userDrawn="1"/>
        </p:nvSpPr>
        <p:spPr>
          <a:xfrm>
            <a:off x="0" y="0"/>
            <a:ext cx="12192000" cy="6858000"/>
          </a:xfrm>
          <a:prstGeom prst="rect">
            <a:avLst/>
          </a:prstGeom>
          <a:solidFill>
            <a:srgbClr val="113C53">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4" name="Graphic 3">
            <a:extLst>
              <a:ext uri="{FF2B5EF4-FFF2-40B4-BE49-F238E27FC236}">
                <a16:creationId xmlns:a16="http://schemas.microsoft.com/office/drawing/2014/main" id="{A4211755-A768-194D-8D63-6DB01F71586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27" y="259428"/>
            <a:ext cx="1561196" cy="216854"/>
          </a:xfrm>
          <a:prstGeom prst="rect">
            <a:avLst/>
          </a:prstGeom>
        </p:spPr>
      </p:pic>
      <p:sp>
        <p:nvSpPr>
          <p:cNvPr id="6" name="Oval 5">
            <a:extLst>
              <a:ext uri="{FF2B5EF4-FFF2-40B4-BE49-F238E27FC236}">
                <a16:creationId xmlns:a16="http://schemas.microsoft.com/office/drawing/2014/main" id="{EC5D6B1A-C3B1-5B4A-B106-6FC83FA37803}"/>
              </a:ext>
            </a:extLst>
          </p:cNvPr>
          <p:cNvSpPr/>
          <p:nvPr userDrawn="1"/>
        </p:nvSpPr>
        <p:spPr>
          <a:xfrm>
            <a:off x="2652481" y="2738783"/>
            <a:ext cx="1630761" cy="1612406"/>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Placeholder 17">
            <a:extLst>
              <a:ext uri="{FF2B5EF4-FFF2-40B4-BE49-F238E27FC236}">
                <a16:creationId xmlns:a16="http://schemas.microsoft.com/office/drawing/2014/main" id="{CF31B37A-1C3D-9949-A3C6-E0B576DD4598}"/>
              </a:ext>
            </a:extLst>
          </p:cNvPr>
          <p:cNvSpPr>
            <a:spLocks noGrp="1"/>
          </p:cNvSpPr>
          <p:nvPr>
            <p:ph type="title" hasCustomPrompt="1"/>
          </p:nvPr>
        </p:nvSpPr>
        <p:spPr>
          <a:xfrm>
            <a:off x="4825534" y="2391120"/>
            <a:ext cx="4878034" cy="798177"/>
          </a:xfrm>
          <a:prstGeom prst="rect">
            <a:avLst/>
          </a:prstGeom>
        </p:spPr>
        <p:txBody>
          <a:bodyPr vert="horz" lIns="0" tIns="45720" rIns="91440" bIns="45720" rtlCol="0" anchor="b" anchorCtr="0">
            <a:noAutofit/>
          </a:bodyPr>
          <a:lstStyle>
            <a:lvl1pPr>
              <a:defRPr>
                <a:solidFill>
                  <a:schemeClr val="bg1"/>
                </a:solidFill>
              </a:defRPr>
            </a:lvl1pPr>
          </a:lstStyle>
          <a:p>
            <a:r>
              <a:rPr lang="en-US" dirty="0"/>
              <a:t>Contact info</a:t>
            </a:r>
          </a:p>
        </p:txBody>
      </p:sp>
      <p:pic>
        <p:nvPicPr>
          <p:cNvPr id="14" name="Picture 13">
            <a:extLst>
              <a:ext uri="{FF2B5EF4-FFF2-40B4-BE49-F238E27FC236}">
                <a16:creationId xmlns:a16="http://schemas.microsoft.com/office/drawing/2014/main" id="{B4DCD3C9-B3C6-F94F-B91B-B525862B07FE}"/>
              </a:ext>
            </a:extLst>
          </p:cNvPr>
          <p:cNvPicPr>
            <a:picLocks noChangeAspect="1"/>
          </p:cNvPicPr>
          <p:nvPr userDrawn="1"/>
        </p:nvPicPr>
        <p:blipFill>
          <a:blip r:embed="rId6"/>
          <a:stretch>
            <a:fillRect/>
          </a:stretch>
        </p:blipFill>
        <p:spPr>
          <a:xfrm>
            <a:off x="3068795" y="3033593"/>
            <a:ext cx="800100" cy="914400"/>
          </a:xfrm>
          <a:prstGeom prst="rect">
            <a:avLst/>
          </a:prstGeom>
        </p:spPr>
      </p:pic>
      <p:sp>
        <p:nvSpPr>
          <p:cNvPr id="15" name="Text Placeholder 2">
            <a:extLst>
              <a:ext uri="{FF2B5EF4-FFF2-40B4-BE49-F238E27FC236}">
                <a16:creationId xmlns:a16="http://schemas.microsoft.com/office/drawing/2014/main" id="{90D751BD-9C37-1E4E-B7F2-4CB2F88A5F9C}"/>
              </a:ext>
            </a:extLst>
          </p:cNvPr>
          <p:cNvSpPr>
            <a:spLocks noGrp="1"/>
          </p:cNvSpPr>
          <p:nvPr>
            <p:ph idx="1" hasCustomPrompt="1"/>
          </p:nvPr>
        </p:nvSpPr>
        <p:spPr>
          <a:xfrm>
            <a:off x="4825534" y="3792797"/>
            <a:ext cx="4878034" cy="798177"/>
          </a:xfrm>
          <a:prstGeom prst="rect">
            <a:avLst/>
          </a:prstGeom>
        </p:spPr>
        <p:txBody>
          <a:bodyPr vert="horz" lIns="0" tIns="45720" rIns="91440" bIns="45720" rtlCol="0">
            <a:normAutofit/>
          </a:bodyPr>
          <a:lstStyle>
            <a:lvl1pPr marL="0" indent="0">
              <a:buFontTx/>
              <a:buNone/>
              <a:defRPr sz="1800" b="0" i="1" cap="none" spc="0" baseline="0">
                <a:solidFill>
                  <a:schemeClr val="bg1"/>
                </a:solidFill>
                <a:latin typeface="Cambria" panose="02040503050406030204" pitchFamily="18" charset="0"/>
              </a:defRPr>
            </a:lvl1pPr>
          </a:lstStyle>
          <a:p>
            <a:pPr lvl="0"/>
            <a:r>
              <a:rPr lang="en-US" dirty="0"/>
              <a:t>Phone: 703-888-8888</a:t>
            </a:r>
          </a:p>
          <a:p>
            <a:pPr lvl="0"/>
            <a:r>
              <a:rPr lang="en-US" dirty="0"/>
              <a:t>E-mail: </a:t>
            </a:r>
            <a:r>
              <a:rPr lang="en-US" dirty="0" err="1"/>
              <a:t>name@accenture.com</a:t>
            </a:r>
            <a:endParaRPr lang="en-US" dirty="0"/>
          </a:p>
        </p:txBody>
      </p:sp>
      <p:sp>
        <p:nvSpPr>
          <p:cNvPr id="19" name="Text Placeholder 2">
            <a:extLst>
              <a:ext uri="{FF2B5EF4-FFF2-40B4-BE49-F238E27FC236}">
                <a16:creationId xmlns:a16="http://schemas.microsoft.com/office/drawing/2014/main" id="{3CB4AC76-DBB9-064F-B4B6-D07545D70DDF}"/>
              </a:ext>
            </a:extLst>
          </p:cNvPr>
          <p:cNvSpPr>
            <a:spLocks noGrp="1"/>
          </p:cNvSpPr>
          <p:nvPr>
            <p:ph idx="35" hasCustomPrompt="1"/>
          </p:nvPr>
        </p:nvSpPr>
        <p:spPr>
          <a:xfrm>
            <a:off x="4825534" y="3251516"/>
            <a:ext cx="4878034" cy="394981"/>
          </a:xfrm>
          <a:prstGeom prst="rect">
            <a:avLst/>
          </a:prstGeom>
        </p:spPr>
        <p:txBody>
          <a:bodyPr vert="horz" lIns="0" tIns="45720" rIns="91440" bIns="45720" rtlCol="0">
            <a:normAutofit/>
          </a:bodyPr>
          <a:lstStyle>
            <a:lvl1pPr marL="0" indent="0">
              <a:buFontTx/>
              <a:buNone/>
              <a:defRPr sz="2050" b="0" i="0" cap="all" spc="0" baseline="0">
                <a:solidFill>
                  <a:schemeClr val="accent2"/>
                </a:solidFill>
                <a:latin typeface="Oswald" pitchFamily="2" charset="77"/>
              </a:defRPr>
            </a:lvl1pPr>
          </a:lstStyle>
          <a:p>
            <a:pPr lvl="0"/>
            <a:r>
              <a:rPr lang="en-US" dirty="0"/>
              <a:t>Insert Name</a:t>
            </a:r>
          </a:p>
        </p:txBody>
      </p:sp>
      <p:cxnSp>
        <p:nvCxnSpPr>
          <p:cNvPr id="20" name="Straight Connector 19">
            <a:extLst>
              <a:ext uri="{FF2B5EF4-FFF2-40B4-BE49-F238E27FC236}">
                <a16:creationId xmlns:a16="http://schemas.microsoft.com/office/drawing/2014/main" id="{3785625A-0FD6-A241-8FBE-8DCB6EFF968D}"/>
              </a:ext>
            </a:extLst>
          </p:cNvPr>
          <p:cNvCxnSpPr>
            <a:cxnSpLocks/>
          </p:cNvCxnSpPr>
          <p:nvPr userDrawn="1"/>
        </p:nvCxnSpPr>
        <p:spPr>
          <a:xfrm>
            <a:off x="2370061" y="2087556"/>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cxnSp>
        <p:nvCxnSpPr>
          <p:cNvPr id="25" name="Straight Connector 24">
            <a:extLst>
              <a:ext uri="{FF2B5EF4-FFF2-40B4-BE49-F238E27FC236}">
                <a16:creationId xmlns:a16="http://schemas.microsoft.com/office/drawing/2014/main" id="{CB4EF676-DBAF-9A40-87DB-AD346FC511B9}"/>
              </a:ext>
            </a:extLst>
          </p:cNvPr>
          <p:cNvCxnSpPr>
            <a:cxnSpLocks/>
          </p:cNvCxnSpPr>
          <p:nvPr userDrawn="1"/>
        </p:nvCxnSpPr>
        <p:spPr>
          <a:xfrm>
            <a:off x="2356614" y="4944704"/>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sp>
        <p:nvSpPr>
          <p:cNvPr id="26" name="Slide Number Placeholder 2">
            <a:extLst>
              <a:ext uri="{FF2B5EF4-FFF2-40B4-BE49-F238E27FC236}">
                <a16:creationId xmlns:a16="http://schemas.microsoft.com/office/drawing/2014/main" id="{F856A29B-4189-CE46-91C3-538C787CF21B}"/>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19621011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act Info 2">
    <p:spTree>
      <p:nvGrpSpPr>
        <p:cNvPr id="1" name=""/>
        <p:cNvGrpSpPr/>
        <p:nvPr/>
      </p:nvGrpSpPr>
      <p:grpSpPr>
        <a:xfrm>
          <a:off x="0" y="0"/>
          <a:ext cx="0" cy="0"/>
          <a:chOff x="0" y="0"/>
          <a:chExt cx="0" cy="0"/>
        </a:xfrm>
      </p:grpSpPr>
      <p:pic>
        <p:nvPicPr>
          <p:cNvPr id="3" name="Picture 2" descr="A person sitting at a table using a computer&#10;&#10;Description automatically generated">
            <a:extLst>
              <a:ext uri="{FF2B5EF4-FFF2-40B4-BE49-F238E27FC236}">
                <a16:creationId xmlns:a16="http://schemas.microsoft.com/office/drawing/2014/main" id="{FEB9E7CD-402C-1E49-A90E-353DA4CFE484}"/>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 t="7812" r="-1" b="7812"/>
          <a:stretch/>
        </p:blipFill>
        <p:spPr>
          <a:xfrm>
            <a:off x="0" y="0"/>
            <a:ext cx="12192000" cy="6858000"/>
          </a:xfrm>
          <a:prstGeom prst="rect">
            <a:avLst/>
          </a:prstGeom>
        </p:spPr>
      </p:pic>
      <p:sp>
        <p:nvSpPr>
          <p:cNvPr id="8" name="Rectangle 7">
            <a:extLst>
              <a:ext uri="{FF2B5EF4-FFF2-40B4-BE49-F238E27FC236}">
                <a16:creationId xmlns:a16="http://schemas.microsoft.com/office/drawing/2014/main" id="{403F6FAB-83EC-B145-85FA-67C2A980A7A2}"/>
              </a:ext>
            </a:extLst>
          </p:cNvPr>
          <p:cNvSpPr/>
          <p:nvPr userDrawn="1"/>
        </p:nvSpPr>
        <p:spPr>
          <a:xfrm>
            <a:off x="0" y="0"/>
            <a:ext cx="12192000" cy="6858000"/>
          </a:xfrm>
          <a:prstGeom prst="rect">
            <a:avLst/>
          </a:prstGeom>
          <a:solidFill>
            <a:srgbClr val="113C53">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4" name="Graphic 3">
            <a:extLst>
              <a:ext uri="{FF2B5EF4-FFF2-40B4-BE49-F238E27FC236}">
                <a16:creationId xmlns:a16="http://schemas.microsoft.com/office/drawing/2014/main" id="{A4211755-A768-194D-8D63-6DB01F71586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27" y="259428"/>
            <a:ext cx="1561196" cy="216854"/>
          </a:xfrm>
          <a:prstGeom prst="rect">
            <a:avLst/>
          </a:prstGeom>
        </p:spPr>
      </p:pic>
      <p:sp>
        <p:nvSpPr>
          <p:cNvPr id="6" name="Oval 5">
            <a:extLst>
              <a:ext uri="{FF2B5EF4-FFF2-40B4-BE49-F238E27FC236}">
                <a16:creationId xmlns:a16="http://schemas.microsoft.com/office/drawing/2014/main" id="{EC5D6B1A-C3B1-5B4A-B106-6FC83FA37803}"/>
              </a:ext>
            </a:extLst>
          </p:cNvPr>
          <p:cNvSpPr/>
          <p:nvPr userDrawn="1"/>
        </p:nvSpPr>
        <p:spPr>
          <a:xfrm>
            <a:off x="5583435" y="1040529"/>
            <a:ext cx="1005118" cy="99380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Placeholder 17">
            <a:extLst>
              <a:ext uri="{FF2B5EF4-FFF2-40B4-BE49-F238E27FC236}">
                <a16:creationId xmlns:a16="http://schemas.microsoft.com/office/drawing/2014/main" id="{CF31B37A-1C3D-9949-A3C6-E0B576DD4598}"/>
              </a:ext>
            </a:extLst>
          </p:cNvPr>
          <p:cNvSpPr>
            <a:spLocks noGrp="1"/>
          </p:cNvSpPr>
          <p:nvPr>
            <p:ph type="title" hasCustomPrompt="1"/>
          </p:nvPr>
        </p:nvSpPr>
        <p:spPr>
          <a:xfrm>
            <a:off x="2370061" y="2812213"/>
            <a:ext cx="7674892" cy="860371"/>
          </a:xfrm>
          <a:prstGeom prst="rect">
            <a:avLst/>
          </a:prstGeom>
        </p:spPr>
        <p:txBody>
          <a:bodyPr vert="horz" lIns="0" tIns="45720" rIns="91440" bIns="45720" rtlCol="0" anchor="b" anchorCtr="0">
            <a:noAutofit/>
          </a:bodyPr>
          <a:lstStyle>
            <a:lvl1pPr>
              <a:defRPr>
                <a:solidFill>
                  <a:schemeClr val="bg1"/>
                </a:solidFill>
              </a:defRPr>
            </a:lvl1pPr>
          </a:lstStyle>
          <a:p>
            <a:r>
              <a:rPr lang="en-US" dirty="0"/>
              <a:t>Contact INFO</a:t>
            </a:r>
          </a:p>
        </p:txBody>
      </p:sp>
      <p:pic>
        <p:nvPicPr>
          <p:cNvPr id="14" name="Picture 13">
            <a:extLst>
              <a:ext uri="{FF2B5EF4-FFF2-40B4-BE49-F238E27FC236}">
                <a16:creationId xmlns:a16="http://schemas.microsoft.com/office/drawing/2014/main" id="{B4DCD3C9-B3C6-F94F-B91B-B525862B07FE}"/>
              </a:ext>
            </a:extLst>
          </p:cNvPr>
          <p:cNvPicPr>
            <a:picLocks noChangeAspect="1"/>
          </p:cNvPicPr>
          <p:nvPr userDrawn="1"/>
        </p:nvPicPr>
        <p:blipFill>
          <a:blip r:embed="rId6"/>
          <a:stretch>
            <a:fillRect/>
          </a:stretch>
        </p:blipFill>
        <p:spPr>
          <a:xfrm>
            <a:off x="5849429" y="1220059"/>
            <a:ext cx="493141" cy="563590"/>
          </a:xfrm>
          <a:prstGeom prst="rect">
            <a:avLst/>
          </a:prstGeom>
        </p:spPr>
      </p:pic>
      <p:sp>
        <p:nvSpPr>
          <p:cNvPr id="15" name="Text Placeholder 2">
            <a:extLst>
              <a:ext uri="{FF2B5EF4-FFF2-40B4-BE49-F238E27FC236}">
                <a16:creationId xmlns:a16="http://schemas.microsoft.com/office/drawing/2014/main" id="{90D751BD-9C37-1E4E-B7F2-4CB2F88A5F9C}"/>
              </a:ext>
            </a:extLst>
          </p:cNvPr>
          <p:cNvSpPr>
            <a:spLocks noGrp="1"/>
          </p:cNvSpPr>
          <p:nvPr>
            <p:ph idx="1" hasCustomPrompt="1"/>
          </p:nvPr>
        </p:nvSpPr>
        <p:spPr>
          <a:xfrm>
            <a:off x="2370061" y="4225945"/>
            <a:ext cx="7688338" cy="798177"/>
          </a:xfrm>
          <a:prstGeom prst="rect">
            <a:avLst/>
          </a:prstGeom>
        </p:spPr>
        <p:txBody>
          <a:bodyPr vert="horz" lIns="0" tIns="45720" rIns="91440" bIns="45720" rtlCol="0">
            <a:normAutofit/>
          </a:bodyPr>
          <a:lstStyle>
            <a:lvl1pPr marL="0" indent="0">
              <a:buFontTx/>
              <a:buNone/>
              <a:defRPr sz="1800" b="0" i="1" cap="none" spc="0" baseline="0">
                <a:solidFill>
                  <a:schemeClr val="bg1"/>
                </a:solidFill>
                <a:latin typeface="Cambria" panose="02040503050406030204" pitchFamily="18" charset="0"/>
              </a:defRPr>
            </a:lvl1pPr>
          </a:lstStyle>
          <a:p>
            <a:pPr lvl="0"/>
            <a:r>
              <a:rPr lang="en-US" dirty="0"/>
              <a:t>Phone: 703-888-8888</a:t>
            </a:r>
          </a:p>
          <a:p>
            <a:pPr lvl="0"/>
            <a:r>
              <a:rPr lang="en-US" dirty="0"/>
              <a:t>E-mail: </a:t>
            </a:r>
            <a:r>
              <a:rPr lang="en-US" dirty="0" err="1"/>
              <a:t>name@accenture.com</a:t>
            </a:r>
            <a:endParaRPr lang="en-US" dirty="0"/>
          </a:p>
        </p:txBody>
      </p:sp>
      <p:sp>
        <p:nvSpPr>
          <p:cNvPr id="19" name="Text Placeholder 2">
            <a:extLst>
              <a:ext uri="{FF2B5EF4-FFF2-40B4-BE49-F238E27FC236}">
                <a16:creationId xmlns:a16="http://schemas.microsoft.com/office/drawing/2014/main" id="{3CB4AC76-DBB9-064F-B4B6-D07545D70DDF}"/>
              </a:ext>
            </a:extLst>
          </p:cNvPr>
          <p:cNvSpPr>
            <a:spLocks noGrp="1"/>
          </p:cNvSpPr>
          <p:nvPr>
            <p:ph idx="35" hasCustomPrompt="1"/>
          </p:nvPr>
        </p:nvSpPr>
        <p:spPr>
          <a:xfrm>
            <a:off x="2370060" y="3696872"/>
            <a:ext cx="7688339" cy="529215"/>
          </a:xfrm>
          <a:prstGeom prst="rect">
            <a:avLst/>
          </a:prstGeom>
        </p:spPr>
        <p:txBody>
          <a:bodyPr vert="horz" lIns="0" tIns="45720" rIns="91440" bIns="45720" rtlCol="0">
            <a:normAutofit/>
          </a:bodyPr>
          <a:lstStyle>
            <a:lvl1pPr marL="0" indent="0">
              <a:buFontTx/>
              <a:buNone/>
              <a:defRPr sz="2050" b="0" i="0" cap="all" spc="0" baseline="0">
                <a:solidFill>
                  <a:schemeClr val="accent2"/>
                </a:solidFill>
                <a:latin typeface="Oswald" pitchFamily="2" charset="77"/>
              </a:defRPr>
            </a:lvl1pPr>
          </a:lstStyle>
          <a:p>
            <a:pPr lvl="0"/>
            <a:r>
              <a:rPr lang="en-US" dirty="0"/>
              <a:t>Insert Name(S)</a:t>
            </a:r>
          </a:p>
        </p:txBody>
      </p:sp>
      <p:cxnSp>
        <p:nvCxnSpPr>
          <p:cNvPr id="20" name="Straight Connector 19">
            <a:extLst>
              <a:ext uri="{FF2B5EF4-FFF2-40B4-BE49-F238E27FC236}">
                <a16:creationId xmlns:a16="http://schemas.microsoft.com/office/drawing/2014/main" id="{3785625A-0FD6-A241-8FBE-8DCB6EFF968D}"/>
              </a:ext>
            </a:extLst>
          </p:cNvPr>
          <p:cNvCxnSpPr>
            <a:cxnSpLocks/>
          </p:cNvCxnSpPr>
          <p:nvPr userDrawn="1"/>
        </p:nvCxnSpPr>
        <p:spPr>
          <a:xfrm>
            <a:off x="2370061" y="2520690"/>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cxnSp>
        <p:nvCxnSpPr>
          <p:cNvPr id="25" name="Straight Connector 24">
            <a:extLst>
              <a:ext uri="{FF2B5EF4-FFF2-40B4-BE49-F238E27FC236}">
                <a16:creationId xmlns:a16="http://schemas.microsoft.com/office/drawing/2014/main" id="{CB4EF676-DBAF-9A40-87DB-AD346FC511B9}"/>
              </a:ext>
            </a:extLst>
          </p:cNvPr>
          <p:cNvCxnSpPr>
            <a:cxnSpLocks/>
          </p:cNvCxnSpPr>
          <p:nvPr userDrawn="1"/>
        </p:nvCxnSpPr>
        <p:spPr>
          <a:xfrm>
            <a:off x="2356614" y="5377838"/>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sp>
        <p:nvSpPr>
          <p:cNvPr id="16" name="Slide Number Placeholder 2">
            <a:extLst>
              <a:ext uri="{FF2B5EF4-FFF2-40B4-BE49-F238E27FC236}">
                <a16:creationId xmlns:a16="http://schemas.microsoft.com/office/drawing/2014/main" id="{03C3B9B8-ECBC-4942-8106-2D8B652A3A6C}"/>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30778507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ote Slide_Dark">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0702A4-8FC5-1B47-B7A5-071A20A1E6CB}"/>
              </a:ext>
            </a:extLst>
          </p:cNvPr>
          <p:cNvPicPr>
            <a:picLocks noChangeAspect="1"/>
          </p:cNvPicPr>
          <p:nvPr userDrawn="1"/>
        </p:nvPicPr>
        <p:blipFill rotWithShape="1">
          <a:blip r:embed="rId2"/>
          <a:srcRect l="12492" t="271" r="32227" b="12618"/>
          <a:stretch/>
        </p:blipFill>
        <p:spPr>
          <a:xfrm>
            <a:off x="0" y="0"/>
            <a:ext cx="12192000" cy="6858000"/>
          </a:xfrm>
          <a:prstGeom prst="rect">
            <a:avLst/>
          </a:prstGeom>
        </p:spPr>
      </p:pic>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253227" y="259428"/>
            <a:ext cx="1561196" cy="216854"/>
          </a:xfrm>
          <a:prstGeom prst="rect">
            <a:avLst/>
          </a:prstGeom>
        </p:spPr>
      </p:pic>
      <p:sp>
        <p:nvSpPr>
          <p:cNvPr id="4" name="TextBox 3">
            <a:extLst>
              <a:ext uri="{FF2B5EF4-FFF2-40B4-BE49-F238E27FC236}">
                <a16:creationId xmlns:a16="http://schemas.microsoft.com/office/drawing/2014/main" id="{7D5920F1-0448-A246-8654-4F21834C1662}"/>
              </a:ext>
            </a:extLst>
          </p:cNvPr>
          <p:cNvSpPr txBox="1"/>
          <p:nvPr userDrawn="1"/>
        </p:nvSpPr>
        <p:spPr>
          <a:xfrm>
            <a:off x="5588794" y="897518"/>
            <a:ext cx="1014412" cy="27084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0" b="1" i="0" kern="1200" dirty="0">
                <a:solidFill>
                  <a:schemeClr val="bg1"/>
                </a:solidFill>
                <a:effectLst/>
                <a:latin typeface="Oswald" pitchFamily="2" charset="77"/>
                <a:ea typeface="+mn-ea"/>
                <a:cs typeface="+mn-cs"/>
              </a:rPr>
              <a:t>“</a:t>
            </a:r>
          </a:p>
        </p:txBody>
      </p:sp>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5" y="2060327"/>
            <a:ext cx="9158068" cy="3157972"/>
          </a:xfrm>
        </p:spPr>
        <p:txBody>
          <a:bodyPr/>
          <a:lstStyle>
            <a:lvl1pPr marL="0" indent="0" algn="ctr">
              <a:lnSpc>
                <a:spcPct val="110000"/>
              </a:lnSpc>
              <a:buNone/>
              <a:defRPr sz="3600">
                <a:solidFill>
                  <a:schemeClr val="bg1"/>
                </a:solidFill>
                <a:latin typeface="Oswald" pitchFamily="2" charset="77"/>
              </a:defRPr>
            </a:lvl1pPr>
          </a:lstStyle>
          <a:p>
            <a:pPr lvl="0"/>
            <a:r>
              <a:rPr lang="en-US" dirty="0"/>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4" y="5391067"/>
            <a:ext cx="6115049" cy="550424"/>
          </a:xfrm>
        </p:spPr>
        <p:txBody>
          <a:bodyPr vert="horz" lIns="0" tIns="0" rIns="0" bIns="0" rtlCol="0" anchor="t" anchorCtr="0">
            <a:noAutofit/>
          </a:bodyPr>
          <a:lstStyle>
            <a:lvl1pPr marL="0" marR="0" indent="0" algn="ctr" defTabSz="914173" rtl="0" eaLnBrk="1" fontAlgn="auto" latinLnBrk="0" hangingPunct="1">
              <a:lnSpc>
                <a:spcPct val="80000"/>
              </a:lnSpc>
              <a:spcBef>
                <a:spcPts val="0"/>
              </a:spcBef>
              <a:spcAft>
                <a:spcPts val="0"/>
              </a:spcAft>
              <a:buClr>
                <a:schemeClr val="accent2"/>
              </a:buClr>
              <a:buSzTx/>
              <a:buFontTx/>
              <a:buNone/>
              <a:tabLst/>
              <a:defRPr lang="en-US" sz="1500" b="0" i="0" spc="100" baseline="0" smtClean="0">
                <a:solidFill>
                  <a:schemeClr val="accent2"/>
                </a:solidFill>
                <a:effectLst/>
                <a:latin typeface="Oswald" pitchFamily="2" charset="77"/>
              </a:defRPr>
            </a:lvl1pPr>
          </a:lstStyle>
          <a:p>
            <a:pPr marL="0" marR="0" lvl="0" indent="0" algn="ctr" defTabSz="914173" rtl="0" eaLnBrk="1" fontAlgn="auto" latinLnBrk="0" hangingPunct="1">
              <a:lnSpc>
                <a:spcPct val="80000"/>
              </a:lnSpc>
              <a:spcBef>
                <a:spcPts val="0"/>
              </a:spcBef>
              <a:spcAft>
                <a:spcPts val="0"/>
              </a:spcAft>
              <a:buClr>
                <a:schemeClr val="accent2"/>
              </a:buClr>
              <a:buSzTx/>
              <a:buFontTx/>
              <a:buNone/>
              <a:tabLst/>
              <a:defRPr/>
            </a:pPr>
            <a:r>
              <a:rPr lang="en-US" dirty="0"/>
              <a:t>—QUOTE ATTRIBUTION</a:t>
            </a:r>
          </a:p>
        </p:txBody>
      </p:sp>
    </p:spTree>
    <p:extLst>
      <p:ext uri="{BB962C8B-B14F-4D97-AF65-F5344CB8AC3E}">
        <p14:creationId xmlns:p14="http://schemas.microsoft.com/office/powerpoint/2010/main" val="24442615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Slide_Light">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4" name="TextBox 3">
            <a:extLst>
              <a:ext uri="{FF2B5EF4-FFF2-40B4-BE49-F238E27FC236}">
                <a16:creationId xmlns:a16="http://schemas.microsoft.com/office/drawing/2014/main" id="{7D5920F1-0448-A246-8654-4F21834C1662}"/>
              </a:ext>
            </a:extLst>
          </p:cNvPr>
          <p:cNvSpPr txBox="1"/>
          <p:nvPr userDrawn="1"/>
        </p:nvSpPr>
        <p:spPr>
          <a:xfrm>
            <a:off x="5588794" y="897518"/>
            <a:ext cx="1014412" cy="27084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0" b="1" i="0" kern="1200" dirty="0">
                <a:solidFill>
                  <a:schemeClr val="accent2"/>
                </a:solidFill>
                <a:effectLst/>
                <a:latin typeface="Oswald" pitchFamily="2" charset="77"/>
                <a:ea typeface="+mn-ea"/>
                <a:cs typeface="+mn-cs"/>
              </a:rPr>
              <a:t>“</a:t>
            </a:r>
          </a:p>
        </p:txBody>
      </p:sp>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5" y="2060327"/>
            <a:ext cx="9158068" cy="3157972"/>
          </a:xfrm>
        </p:spPr>
        <p:txBody>
          <a:bodyPr/>
          <a:lstStyle>
            <a:lvl1pPr marL="0" indent="0" algn="ctr">
              <a:lnSpc>
                <a:spcPct val="110000"/>
              </a:lnSpc>
              <a:buNone/>
              <a:defRPr sz="3600">
                <a:solidFill>
                  <a:schemeClr val="tx1"/>
                </a:solidFill>
                <a:latin typeface="Oswald" pitchFamily="2" charset="77"/>
              </a:defRPr>
            </a:lvl1pPr>
          </a:lstStyle>
          <a:p>
            <a:pPr lvl="0"/>
            <a:r>
              <a:rPr lang="en-US" dirty="0"/>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4" y="5391067"/>
            <a:ext cx="6115049" cy="550424"/>
          </a:xfrm>
        </p:spPr>
        <p:txBody>
          <a:bodyPr vert="horz" lIns="0" tIns="0" rIns="0" bIns="0" rtlCol="0" anchor="t" anchorCtr="0">
            <a:noAutofit/>
          </a:bodyPr>
          <a:lstStyle>
            <a:lvl1pPr marL="0" marR="0" indent="0" algn="ctr" defTabSz="914173" rtl="0" eaLnBrk="1" fontAlgn="auto" latinLnBrk="0" hangingPunct="1">
              <a:lnSpc>
                <a:spcPct val="80000"/>
              </a:lnSpc>
              <a:spcBef>
                <a:spcPts val="0"/>
              </a:spcBef>
              <a:spcAft>
                <a:spcPts val="0"/>
              </a:spcAft>
              <a:buClr>
                <a:schemeClr val="accent2"/>
              </a:buClr>
              <a:buSzTx/>
              <a:buFontTx/>
              <a:buNone/>
              <a:tabLst/>
              <a:defRPr lang="en-US" sz="1500" b="0" i="0" spc="100" baseline="0">
                <a:solidFill>
                  <a:schemeClr val="accent1"/>
                </a:solidFill>
                <a:effectLst/>
                <a:latin typeface="Oswald" pitchFamily="2" charset="77"/>
              </a:defRPr>
            </a:lvl1pPr>
          </a:lstStyle>
          <a:p>
            <a:pPr marL="0" marR="0" lvl="0" indent="0" algn="ctr" defTabSz="914173" rtl="0" eaLnBrk="1" fontAlgn="auto" latinLnBrk="0" hangingPunct="1">
              <a:lnSpc>
                <a:spcPct val="80000"/>
              </a:lnSpc>
              <a:spcBef>
                <a:spcPts val="0"/>
              </a:spcBef>
              <a:spcAft>
                <a:spcPts val="0"/>
              </a:spcAft>
              <a:buClr>
                <a:schemeClr val="accent2"/>
              </a:buClr>
              <a:buSzTx/>
              <a:buFontTx/>
              <a:buNone/>
              <a:tabLst/>
              <a:defRPr/>
            </a:pPr>
            <a:r>
              <a:rPr lang="en-US" dirty="0"/>
              <a:t>—QUOTE ATTRIBUTION</a:t>
            </a:r>
          </a:p>
        </p:txBody>
      </p:sp>
      <p:pic>
        <p:nvPicPr>
          <p:cNvPr id="9" name="Graphic 8">
            <a:extLst>
              <a:ext uri="{FF2B5EF4-FFF2-40B4-BE49-F238E27FC236}">
                <a16:creationId xmlns:a16="http://schemas.microsoft.com/office/drawing/2014/main" id="{3EF31C55-D879-8447-9A96-BCBCA7DB04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45" y="258793"/>
            <a:ext cx="1561196" cy="216854"/>
          </a:xfrm>
          <a:prstGeom prst="rect">
            <a:avLst/>
          </a:prstGeom>
        </p:spPr>
      </p:pic>
      <p:sp>
        <p:nvSpPr>
          <p:cNvPr id="11" name="Slide Number Placeholder 2">
            <a:extLst>
              <a:ext uri="{FF2B5EF4-FFF2-40B4-BE49-F238E27FC236}">
                <a16:creationId xmlns:a16="http://schemas.microsoft.com/office/drawing/2014/main" id="{795D4A6D-9D9A-0041-AC3B-4503DA84D2E4}"/>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8442835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pic>
        <p:nvPicPr>
          <p:cNvPr id="5" name="Graphic 4">
            <a:extLst>
              <a:ext uri="{FF2B5EF4-FFF2-40B4-BE49-F238E27FC236}">
                <a16:creationId xmlns:a16="http://schemas.microsoft.com/office/drawing/2014/main" id="{F0A96353-80DA-5948-A2B3-A115D18E7F6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77465659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dirty="0"/>
          </a:p>
        </p:txBody>
      </p:sp>
      <p:pic>
        <p:nvPicPr>
          <p:cNvPr id="3" name="Graphic 2">
            <a:extLst>
              <a:ext uri="{FF2B5EF4-FFF2-40B4-BE49-F238E27FC236}">
                <a16:creationId xmlns:a16="http://schemas.microsoft.com/office/drawing/2014/main" id="{FC31F1AF-84DC-1A40-942A-08752612E4F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20668071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Blank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pic>
        <p:nvPicPr>
          <p:cNvPr id="6" name="Picture 5">
            <a:extLst>
              <a:ext uri="{FF2B5EF4-FFF2-40B4-BE49-F238E27FC236}">
                <a16:creationId xmlns:a16="http://schemas.microsoft.com/office/drawing/2014/main" id="{7686EF34-FE1C-BD41-B131-F774425A9B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92171" y="272877"/>
            <a:ext cx="718508" cy="641525"/>
          </a:xfrm>
          <a:prstGeom prst="rect">
            <a:avLst/>
          </a:prstGeom>
        </p:spPr>
      </p:pic>
      <p:pic>
        <p:nvPicPr>
          <p:cNvPr id="18" name="Picture 17">
            <a:extLst>
              <a:ext uri="{FF2B5EF4-FFF2-40B4-BE49-F238E27FC236}">
                <a16:creationId xmlns:a16="http://schemas.microsoft.com/office/drawing/2014/main" id="{84F960D6-2F3A-4F43-9FF1-482691D6C6B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78563" y="234800"/>
            <a:ext cx="722376" cy="722376"/>
          </a:xfrm>
          <a:prstGeom prst="rect">
            <a:avLst/>
          </a:prstGeom>
        </p:spPr>
      </p:pic>
    </p:spTree>
    <p:extLst>
      <p:ext uri="{BB962C8B-B14F-4D97-AF65-F5344CB8AC3E}">
        <p14:creationId xmlns:p14="http://schemas.microsoft.com/office/powerpoint/2010/main" val="8970973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dirty="0"/>
          </a:p>
        </p:txBody>
      </p:sp>
      <p:pic>
        <p:nvPicPr>
          <p:cNvPr id="3" name="Picture 2">
            <a:extLst>
              <a:ext uri="{FF2B5EF4-FFF2-40B4-BE49-F238E27FC236}">
                <a16:creationId xmlns:a16="http://schemas.microsoft.com/office/drawing/2014/main" id="{586F45E1-1518-1D45-838E-FF17B2794EA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92171" y="277583"/>
            <a:ext cx="713232" cy="636815"/>
          </a:xfrm>
          <a:prstGeom prst="rect">
            <a:avLst/>
          </a:prstGeom>
        </p:spPr>
      </p:pic>
      <p:pic>
        <p:nvPicPr>
          <p:cNvPr id="4" name="Picture 3">
            <a:extLst>
              <a:ext uri="{FF2B5EF4-FFF2-40B4-BE49-F238E27FC236}">
                <a16:creationId xmlns:a16="http://schemas.microsoft.com/office/drawing/2014/main" id="{1C6DE1D6-D467-BF43-ABF6-DA27BE18711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78563" y="234800"/>
            <a:ext cx="722376" cy="722376"/>
          </a:xfrm>
          <a:prstGeom prst="rect">
            <a:avLst/>
          </a:prstGeom>
        </p:spPr>
      </p:pic>
    </p:spTree>
    <p:extLst>
      <p:ext uri="{BB962C8B-B14F-4D97-AF65-F5344CB8AC3E}">
        <p14:creationId xmlns:p14="http://schemas.microsoft.com/office/powerpoint/2010/main" val="34163212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C39D7A7-20B5-4F46-9321-36A681843525}"/>
              </a:ext>
            </a:extLst>
          </p:cNvPr>
          <p:cNvSpPr>
            <a:spLocks/>
          </p:cNvSpPr>
          <p:nvPr userDrawn="1"/>
        </p:nvSpPr>
        <p:spPr bwMode="auto">
          <a:xfrm>
            <a:off x="-31750" y="1"/>
            <a:ext cx="12223751" cy="895351"/>
          </a:xfrm>
          <a:prstGeom prst="rect">
            <a:avLst/>
          </a:prstGeom>
          <a:solidFill>
            <a:srgbClr val="345065"/>
          </a:solidFill>
          <a:ln>
            <a:noFill/>
          </a:ln>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eaLnBrk="1" hangingPunct="1">
              <a:defRPr/>
            </a:pPr>
            <a:endParaRPr lang="en-US" altLang="en-US" sz="2400" dirty="0"/>
          </a:p>
        </p:txBody>
      </p:sp>
      <p:sp>
        <p:nvSpPr>
          <p:cNvPr id="4" name="Rectangle 3">
            <a:extLst>
              <a:ext uri="{FF2B5EF4-FFF2-40B4-BE49-F238E27FC236}">
                <a16:creationId xmlns:a16="http://schemas.microsoft.com/office/drawing/2014/main" id="{BC0AF705-B831-4FC4-8140-5644E52644D6}"/>
              </a:ext>
            </a:extLst>
          </p:cNvPr>
          <p:cNvSpPr>
            <a:spLocks/>
          </p:cNvSpPr>
          <p:nvPr userDrawn="1"/>
        </p:nvSpPr>
        <p:spPr bwMode="auto">
          <a:xfrm>
            <a:off x="0" y="6324600"/>
            <a:ext cx="12192000" cy="533400"/>
          </a:xfrm>
          <a:prstGeom prst="rect">
            <a:avLst/>
          </a:prstGeom>
          <a:solidFill>
            <a:srgbClr val="345065"/>
          </a:solidFill>
          <a:ln>
            <a:noFill/>
          </a:ln>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eaLnBrk="1" hangingPunct="1">
              <a:defRPr/>
            </a:pPr>
            <a:endParaRPr lang="en-US" altLang="en-US" sz="2400" dirty="0"/>
          </a:p>
        </p:txBody>
      </p:sp>
      <p:sp>
        <p:nvSpPr>
          <p:cNvPr id="6" name="TextBox 5">
            <a:extLst>
              <a:ext uri="{FF2B5EF4-FFF2-40B4-BE49-F238E27FC236}">
                <a16:creationId xmlns:a16="http://schemas.microsoft.com/office/drawing/2014/main" id="{BFFB2A8B-862F-48EC-8104-5098745C6FFB}"/>
              </a:ext>
            </a:extLst>
          </p:cNvPr>
          <p:cNvSpPr txBox="1">
            <a:spLocks noChangeArrowheads="1"/>
          </p:cNvSpPr>
          <p:nvPr userDrawn="1"/>
        </p:nvSpPr>
        <p:spPr bwMode="auto">
          <a:xfrm>
            <a:off x="27518" y="6500284"/>
            <a:ext cx="641349" cy="379656"/>
          </a:xfrm>
          <a:prstGeom prst="rect">
            <a:avLst/>
          </a:prstGeom>
          <a:noFill/>
          <a:ln>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defRPr/>
            </a:pPr>
            <a:fld id="{C72606B8-C44C-47CC-B20D-16947F98F582}" type="slidenum">
              <a:rPr lang="en-US" altLang="en-US" sz="1867" smtClean="0">
                <a:solidFill>
                  <a:schemeClr val="bg1"/>
                </a:solidFill>
                <a:latin typeface="Arial" panose="020B0604020202020204" pitchFamily="34" charset="0"/>
              </a:rPr>
              <a:pPr eaLnBrk="1" hangingPunct="1">
                <a:defRPr/>
              </a:pPr>
              <a:t>‹#›</a:t>
            </a:fld>
            <a:endParaRPr lang="en-US" altLang="en-US" sz="1867" dirty="0">
              <a:solidFill>
                <a:schemeClr val="bg1"/>
              </a:solidFill>
              <a:latin typeface="Arial" panose="020B0604020202020204" pitchFamily="34" charset="0"/>
            </a:endParaRPr>
          </a:p>
        </p:txBody>
      </p:sp>
      <p:pic>
        <p:nvPicPr>
          <p:cNvPr id="7" name="Picture 6">
            <a:extLst>
              <a:ext uri="{FF2B5EF4-FFF2-40B4-BE49-F238E27FC236}">
                <a16:creationId xmlns:a16="http://schemas.microsoft.com/office/drawing/2014/main" id="{FB24932F-2B6D-4773-9227-B88DDAA16E7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432800" y="6438901"/>
            <a:ext cx="36576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a:xfrm>
            <a:off x="203200" y="191822"/>
            <a:ext cx="11235552" cy="485775"/>
          </a:xfrm>
          <a:prstGeom prst="rect">
            <a:avLst/>
          </a:prstGeom>
        </p:spPr>
        <p:txBody>
          <a:bodyPr/>
          <a:lstStyle>
            <a:lvl1pPr algn="ctr">
              <a:defRPr sz="3733">
                <a:solidFill>
                  <a:schemeClr val="bg1"/>
                </a:solidFill>
                <a:latin typeface="Arial"/>
                <a:cs typeface="Arial"/>
              </a:defRPr>
            </a:lvl1pPr>
          </a:lstStyle>
          <a:p>
            <a:r>
              <a:rPr lang="en-US"/>
              <a:t>Click to edit Master title style</a:t>
            </a:r>
            <a:endParaRPr lang="en-US" dirty="0"/>
          </a:p>
        </p:txBody>
      </p:sp>
    </p:spTree>
    <p:extLst>
      <p:ext uri="{BB962C8B-B14F-4D97-AF65-F5344CB8AC3E}">
        <p14:creationId xmlns:p14="http://schemas.microsoft.com/office/powerpoint/2010/main" val="1980116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Section Divider with Subtitle - Gradi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08"/>
            <a:ext cx="10366861" cy="2057397"/>
          </a:xfrm>
        </p:spPr>
        <p:txBody>
          <a:bodyPr/>
          <a:lstStyle>
            <a:lvl1pPr>
              <a:defRPr sz="6000" baseline="0">
                <a:solidFill>
                  <a:schemeClr val="tx1"/>
                </a:solidFill>
              </a:defRPr>
            </a:lvl1pPr>
          </a:lstStyle>
          <a:p>
            <a:r>
              <a:rPr lang="en-US" dirty="0"/>
              <a:t>Alternate 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7" y="3702945"/>
            <a:ext cx="10366861" cy="323977"/>
          </a:xfrm>
          <a:prstGeom prst="rect">
            <a:avLst/>
          </a:prstGeom>
        </p:spPr>
        <p:txBody>
          <a:bodyPr vert="horz" lIns="0" tIns="45720" rIns="91440" bIns="45720" rtlCol="0">
            <a:normAutofit/>
          </a:bodyPr>
          <a:lstStyle>
            <a:lvl1pPr marL="0" indent="0">
              <a:buFontTx/>
              <a:buNone/>
              <a:defRPr sz="1800" b="0" i="0" cap="none" spc="0" baseline="0">
                <a:solidFill>
                  <a:schemeClr val="tx1"/>
                </a:solidFill>
                <a:latin typeface="Cambria" panose="02040503050406030204" pitchFamily="18" charset="0"/>
              </a:defRPr>
            </a:lvl1pPr>
          </a:lstStyle>
          <a:p>
            <a:pPr lvl="0"/>
            <a:r>
              <a:rPr lang="en-US" dirty="0"/>
              <a:t>Subtitle if needed Cambria 18pt font lorem ipsum</a:t>
            </a:r>
          </a:p>
        </p:txBody>
      </p:sp>
      <p:pic>
        <p:nvPicPr>
          <p:cNvPr id="8" name="Graphic 7">
            <a:extLst>
              <a:ext uri="{FF2B5EF4-FFF2-40B4-BE49-F238E27FC236}">
                <a16:creationId xmlns:a16="http://schemas.microsoft.com/office/drawing/2014/main" id="{F79C3A6F-13CB-A94E-A957-F08735F09C8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0" name="Slide Number Placeholder 5">
            <a:extLst>
              <a:ext uri="{FF2B5EF4-FFF2-40B4-BE49-F238E27FC236}">
                <a16:creationId xmlns:a16="http://schemas.microsoft.com/office/drawing/2014/main" id="{5B0C05F0-E967-F84E-89BB-F5BF21AD7C08}"/>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318928368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Page - Gradient">
    <p:bg>
      <p:bgPr>
        <a:solidFill>
          <a:srgbClr val="113C53"/>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C7C30E-D304-7742-A362-367DDA60EADE}"/>
              </a:ext>
            </a:extLst>
          </p:cNvPr>
          <p:cNvSpPr/>
          <p:nvPr userDrawn="1"/>
        </p:nvSpPr>
        <p:spPr>
          <a:xfrm>
            <a:off x="1" y="5500688"/>
            <a:ext cx="12242987" cy="1357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noFill/>
            </a:endParaRPr>
          </a:p>
        </p:txBody>
      </p:sp>
      <p:sp>
        <p:nvSpPr>
          <p:cNvPr id="7" name="Subtitle 2"/>
          <p:cNvSpPr>
            <a:spLocks noGrp="1"/>
          </p:cNvSpPr>
          <p:nvPr>
            <p:ph type="subTitle" idx="1"/>
          </p:nvPr>
        </p:nvSpPr>
        <p:spPr>
          <a:xfrm>
            <a:off x="641779" y="2667006"/>
            <a:ext cx="10972800" cy="704851"/>
          </a:xfrm>
          <a:prstGeom prst="rect">
            <a:avLst/>
          </a:prstGeom>
        </p:spPr>
        <p:txBody>
          <a:bodyPr vert="horz"/>
          <a:lstStyle>
            <a:lvl1pPr marL="0" indent="0" algn="l">
              <a:buNone/>
              <a:defRPr sz="2100" b="0" i="0">
                <a:solidFill>
                  <a:schemeClr val="bg1">
                    <a:lumMod val="95000"/>
                  </a:schemeClr>
                </a:solidFill>
                <a:latin typeface="Cambria" panose="02040503050406030204" pitchFamily="18" charset="0"/>
                <a:cs typeface="Arial"/>
              </a:defRPr>
            </a:lvl1pPr>
            <a:lvl2pPr marL="457121" indent="0" algn="ctr">
              <a:buNone/>
              <a:defRPr/>
            </a:lvl2pPr>
            <a:lvl3pPr marL="914244" indent="0" algn="ctr">
              <a:buNone/>
              <a:defRPr/>
            </a:lvl3pPr>
            <a:lvl4pPr marL="1371366" indent="0" algn="ctr">
              <a:buNone/>
              <a:defRPr/>
            </a:lvl4pPr>
            <a:lvl5pPr marL="1828490" indent="0" algn="ctr">
              <a:buNone/>
              <a:defRPr/>
            </a:lvl5pPr>
            <a:lvl6pPr marL="2285610" indent="0" algn="ctr">
              <a:buNone/>
              <a:defRPr/>
            </a:lvl6pPr>
            <a:lvl7pPr marL="2742731" indent="0" algn="ctr">
              <a:buNone/>
              <a:defRPr/>
            </a:lvl7pPr>
            <a:lvl8pPr marL="3199853" indent="0" algn="ctr">
              <a:buNone/>
              <a:defRPr/>
            </a:lvl8pPr>
            <a:lvl9pPr marL="3656975" indent="0" algn="ctr">
              <a:buNone/>
              <a:defRPr/>
            </a:lvl9pPr>
          </a:lstStyle>
          <a:p>
            <a:r>
              <a:rPr lang="en-US"/>
              <a:t>Click to edit Master subtitle style</a:t>
            </a:r>
            <a:endParaRPr lang="en-US" dirty="0"/>
          </a:p>
        </p:txBody>
      </p:sp>
      <p:sp>
        <p:nvSpPr>
          <p:cNvPr id="8" name="Content Placeholder 10"/>
          <p:cNvSpPr>
            <a:spLocks noGrp="1"/>
          </p:cNvSpPr>
          <p:nvPr>
            <p:ph sz="quarter" idx="10" hasCustomPrompt="1"/>
          </p:nvPr>
        </p:nvSpPr>
        <p:spPr>
          <a:xfrm>
            <a:off x="2252865" y="4790092"/>
            <a:ext cx="9361715" cy="596678"/>
          </a:xfrm>
          <a:prstGeom prst="rect">
            <a:avLst/>
          </a:prstGeom>
        </p:spPr>
        <p:txBody>
          <a:bodyPr vert="horz"/>
          <a:lstStyle>
            <a:lvl1pPr marL="0" indent="0" algn="r">
              <a:buNone/>
              <a:defRPr sz="1800" i="1">
                <a:solidFill>
                  <a:srgbClr val="FFFFFF"/>
                </a:solidFill>
                <a:latin typeface="Cambria" panose="02040503050406030204" pitchFamily="18" charset="0"/>
                <a:cs typeface="Arial"/>
              </a:defRPr>
            </a:lvl1pPr>
            <a:lvl2pPr algn="r">
              <a:defRPr sz="3599">
                <a:latin typeface="Arial"/>
                <a:cs typeface="Arial"/>
              </a:defRPr>
            </a:lvl2pPr>
            <a:lvl3pPr algn="r">
              <a:defRPr sz="3599">
                <a:latin typeface="Arial"/>
                <a:cs typeface="Arial"/>
              </a:defRPr>
            </a:lvl3pPr>
            <a:lvl4pPr algn="r">
              <a:defRPr sz="3599">
                <a:latin typeface="Arial"/>
                <a:cs typeface="Arial"/>
              </a:defRPr>
            </a:lvl4pPr>
            <a:lvl5pPr algn="r">
              <a:defRPr sz="3599">
                <a:latin typeface="Arial"/>
                <a:cs typeface="Arial"/>
              </a:defRPr>
            </a:lvl5pPr>
          </a:lstStyle>
          <a:p>
            <a:pPr lvl="0"/>
            <a:r>
              <a:rPr lang="en-US" dirty="0"/>
              <a:t>MM/DD/YYYY</a:t>
            </a:r>
          </a:p>
        </p:txBody>
      </p:sp>
      <p:sp>
        <p:nvSpPr>
          <p:cNvPr id="13" name="Title 12"/>
          <p:cNvSpPr>
            <a:spLocks noGrp="1"/>
          </p:cNvSpPr>
          <p:nvPr>
            <p:ph type="title"/>
          </p:nvPr>
        </p:nvSpPr>
        <p:spPr>
          <a:xfrm>
            <a:off x="641779" y="457204"/>
            <a:ext cx="10972800" cy="1881597"/>
          </a:xfrm>
          <a:prstGeom prst="rect">
            <a:avLst/>
          </a:prstGeom>
        </p:spPr>
        <p:txBody>
          <a:bodyPr vert="horz"/>
          <a:lstStyle>
            <a:lvl1pPr algn="l">
              <a:defRPr sz="4500" b="1" i="0">
                <a:solidFill>
                  <a:schemeClr val="bg1">
                    <a:lumMod val="95000"/>
                  </a:schemeClr>
                </a:solidFill>
                <a:latin typeface="Oswald" pitchFamily="2" charset="77"/>
                <a:cs typeface="Aria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5C1DC299-7497-5145-82BD-20C48AB07BB1}"/>
              </a:ext>
            </a:extLst>
          </p:cNvPr>
          <p:cNvSpPr/>
          <p:nvPr userDrawn="1"/>
        </p:nvSpPr>
        <p:spPr>
          <a:xfrm>
            <a:off x="300447" y="5982789"/>
            <a:ext cx="2690948" cy="66684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350"/>
          </a:p>
        </p:txBody>
      </p:sp>
      <p:pic>
        <p:nvPicPr>
          <p:cNvPr id="10" name="Picture 9">
            <a:extLst>
              <a:ext uri="{FF2B5EF4-FFF2-40B4-BE49-F238E27FC236}">
                <a16:creationId xmlns:a16="http://schemas.microsoft.com/office/drawing/2014/main" id="{1008B5A6-FD7B-A642-AA78-C3E565A1811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7144" r="33090" b="1"/>
          <a:stretch/>
        </p:blipFill>
        <p:spPr>
          <a:xfrm>
            <a:off x="8215702" y="5868873"/>
            <a:ext cx="3398879" cy="606117"/>
          </a:xfrm>
          <a:prstGeom prst="rect">
            <a:avLst/>
          </a:prstGeom>
        </p:spPr>
      </p:pic>
    </p:spTree>
    <p:extLst>
      <p:ext uri="{BB962C8B-B14F-4D97-AF65-F5344CB8AC3E}">
        <p14:creationId xmlns:p14="http://schemas.microsoft.com/office/powerpoint/2010/main" val="15941538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Section Divider - Blue">
    <p:bg>
      <p:bgPr>
        <a:solidFill>
          <a:srgbClr val="113C5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0828" y="1918506"/>
            <a:ext cx="10366861" cy="2054670"/>
          </a:xfrm>
        </p:spPr>
        <p:txBody>
          <a:bodyPr/>
          <a:lstStyle>
            <a:lvl1pPr>
              <a:defRPr sz="4500" baseline="0">
                <a:solidFill>
                  <a:schemeClr val="bg2"/>
                </a:solidFill>
              </a:defRPr>
            </a:lvl1pPr>
          </a:lstStyle>
          <a:p>
            <a:r>
              <a:rPr lang="en-US"/>
              <a:t>Section title</a:t>
            </a:r>
          </a:p>
        </p:txBody>
      </p:sp>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pic>
        <p:nvPicPr>
          <p:cNvPr id="13" name="Graphic 12">
            <a:extLst>
              <a:ext uri="{FF2B5EF4-FFF2-40B4-BE49-F238E27FC236}">
                <a16:creationId xmlns:a16="http://schemas.microsoft.com/office/drawing/2014/main" id="{8EBA7DC6-560A-8F4D-B2A9-98779FC64A7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78531218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Section Divider - Blu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0828" y="1918506"/>
            <a:ext cx="10366861" cy="2054670"/>
          </a:xfrm>
        </p:spPr>
        <p:txBody>
          <a:bodyPr/>
          <a:lstStyle>
            <a:lvl1pPr>
              <a:defRPr sz="4500" baseline="0">
                <a:solidFill>
                  <a:schemeClr val="tx1"/>
                </a:solidFill>
              </a:defRPr>
            </a:lvl1pPr>
          </a:lstStyle>
          <a:p>
            <a:r>
              <a:rPr lang="en-US" dirty="0"/>
              <a:t>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pic>
        <p:nvPicPr>
          <p:cNvPr id="6" name="Graphic 5">
            <a:extLst>
              <a:ext uri="{FF2B5EF4-FFF2-40B4-BE49-F238E27FC236}">
                <a16:creationId xmlns:a16="http://schemas.microsoft.com/office/drawing/2014/main" id="{8FBFD588-EF7E-FE4F-9A0F-B0593CFFF1C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6" y="258793"/>
            <a:ext cx="1561196" cy="216854"/>
          </a:xfrm>
          <a:prstGeom prst="rect">
            <a:avLst/>
          </a:prstGeom>
        </p:spPr>
      </p:pic>
      <p:sp>
        <p:nvSpPr>
          <p:cNvPr id="8" name="Slide Number Placeholder 5">
            <a:extLst>
              <a:ext uri="{FF2B5EF4-FFF2-40B4-BE49-F238E27FC236}">
                <a16:creationId xmlns:a16="http://schemas.microsoft.com/office/drawing/2014/main" id="{11FCD031-E1A7-D142-B0AF-3B0DFBB82CAB}"/>
              </a:ext>
            </a:extLst>
          </p:cNvPr>
          <p:cNvSpPr>
            <a:spLocks noGrp="1"/>
          </p:cNvSpPr>
          <p:nvPr>
            <p:ph type="sldNum" sz="quarter" idx="4"/>
          </p:nvPr>
        </p:nvSpPr>
        <p:spPr>
          <a:xfrm>
            <a:off x="11707152" y="6354240"/>
            <a:ext cx="399651" cy="312098"/>
          </a:xfrm>
          <a:prstGeom prst="rect">
            <a:avLst/>
          </a:prstGeom>
        </p:spPr>
        <p:txBody>
          <a:bodyPr vert="horz" lIns="0" tIns="0" rIns="91440" bIns="45720" rtlCol="0" anchor="t" anchorCtr="0"/>
          <a:lstStyle>
            <a:lvl1pPr algn="l">
              <a:defRPr sz="563"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180999809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Section Divider with Subtitle - Gradient">
    <p:bg>
      <p:bgPr>
        <a:solidFill>
          <a:srgbClr val="113C5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10"/>
            <a:ext cx="10366861" cy="2057397"/>
          </a:xfrm>
        </p:spPr>
        <p:txBody>
          <a:bodyPr/>
          <a:lstStyle>
            <a:lvl1pPr>
              <a:defRPr sz="4500" baseline="0">
                <a:solidFill>
                  <a:schemeClr val="bg2"/>
                </a:solidFill>
              </a:defRPr>
            </a:lvl1pPr>
          </a:lstStyle>
          <a:p>
            <a:r>
              <a:rPr lang="en-US" dirty="0"/>
              <a:t>Alternate 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8" y="3702947"/>
            <a:ext cx="10366861" cy="323977"/>
          </a:xfrm>
          <a:prstGeom prst="rect">
            <a:avLst/>
          </a:prstGeom>
        </p:spPr>
        <p:txBody>
          <a:bodyPr vert="horz" lIns="0" tIns="45720" rIns="91440" bIns="45720" rtlCol="0">
            <a:normAutofit/>
          </a:bodyPr>
          <a:lstStyle>
            <a:lvl1pPr marL="0" indent="0">
              <a:buFontTx/>
              <a:buNone/>
              <a:defRPr sz="1350" b="0" i="0" cap="none" spc="0" baseline="0">
                <a:solidFill>
                  <a:schemeClr val="bg2"/>
                </a:solidFill>
                <a:latin typeface="Cambria" panose="02040503050406030204" pitchFamily="18" charset="0"/>
              </a:defRPr>
            </a:lvl1pPr>
          </a:lstStyle>
          <a:p>
            <a:pPr lvl="0"/>
            <a:r>
              <a:rPr lang="en-US" dirty="0"/>
              <a:t>Subtitle if needed Cambria 18pt font lorem ipsum</a:t>
            </a:r>
          </a:p>
        </p:txBody>
      </p:sp>
      <p:sp>
        <p:nvSpPr>
          <p:cNvPr id="14" name="Slide Number Placeholder 5">
            <a:extLst>
              <a:ext uri="{FF2B5EF4-FFF2-40B4-BE49-F238E27FC236}">
                <a16:creationId xmlns:a16="http://schemas.microsoft.com/office/drawing/2014/main" id="{5EEBD4C3-9687-3148-9835-CB92EF3855B4}"/>
              </a:ext>
            </a:extLst>
          </p:cNvPr>
          <p:cNvSpPr>
            <a:spLocks noGrp="1"/>
          </p:cNvSpPr>
          <p:nvPr>
            <p:ph type="sldNum" sz="quarter" idx="4"/>
          </p:nvPr>
        </p:nvSpPr>
        <p:spPr>
          <a:xfrm>
            <a:off x="11707152" y="6354240"/>
            <a:ext cx="399651" cy="312098"/>
          </a:xfrm>
          <a:prstGeom prst="rect">
            <a:avLst/>
          </a:prstGeom>
        </p:spPr>
        <p:txBody>
          <a:bodyPr vert="horz" lIns="0" tIns="0" rIns="91440" bIns="45720" rtlCol="0" anchor="t" anchorCtr="0"/>
          <a:lstStyle>
            <a:lvl1pPr algn="l">
              <a:defRPr sz="563" b="0" i="0">
                <a:solidFill>
                  <a:schemeClr val="bg1"/>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pic>
        <p:nvPicPr>
          <p:cNvPr id="10" name="Graphic 9">
            <a:extLst>
              <a:ext uri="{FF2B5EF4-FFF2-40B4-BE49-F238E27FC236}">
                <a16:creationId xmlns:a16="http://schemas.microsoft.com/office/drawing/2014/main" id="{C82FC6A4-10B3-BC41-B154-89E35DD254C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162748361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Section Divider with Subtitle - Gradi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10"/>
            <a:ext cx="10366861" cy="2057397"/>
          </a:xfrm>
        </p:spPr>
        <p:txBody>
          <a:bodyPr/>
          <a:lstStyle>
            <a:lvl1pPr>
              <a:defRPr sz="4500" baseline="0">
                <a:solidFill>
                  <a:schemeClr val="tx1"/>
                </a:solidFill>
              </a:defRPr>
            </a:lvl1pPr>
          </a:lstStyle>
          <a:p>
            <a:r>
              <a:rPr lang="en-US" dirty="0"/>
              <a:t>Alternate 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8" y="3702947"/>
            <a:ext cx="10366861" cy="323977"/>
          </a:xfrm>
          <a:prstGeom prst="rect">
            <a:avLst/>
          </a:prstGeom>
        </p:spPr>
        <p:txBody>
          <a:bodyPr vert="horz" lIns="0" tIns="45720" rIns="91440" bIns="45720" rtlCol="0">
            <a:normAutofit/>
          </a:bodyPr>
          <a:lstStyle>
            <a:lvl1pPr marL="0" indent="0">
              <a:buFontTx/>
              <a:buNone/>
              <a:defRPr sz="1350" b="0" i="0" cap="none" spc="0" baseline="0">
                <a:solidFill>
                  <a:schemeClr val="tx1"/>
                </a:solidFill>
                <a:latin typeface="Cambria" panose="02040503050406030204" pitchFamily="18" charset="0"/>
              </a:defRPr>
            </a:lvl1pPr>
          </a:lstStyle>
          <a:p>
            <a:pPr lvl="0"/>
            <a:r>
              <a:rPr lang="en-US" dirty="0"/>
              <a:t>Subtitle if needed Cambria 18pt font lorem ipsum</a:t>
            </a:r>
          </a:p>
        </p:txBody>
      </p:sp>
      <p:pic>
        <p:nvPicPr>
          <p:cNvPr id="8" name="Graphic 7">
            <a:extLst>
              <a:ext uri="{FF2B5EF4-FFF2-40B4-BE49-F238E27FC236}">
                <a16:creationId xmlns:a16="http://schemas.microsoft.com/office/drawing/2014/main" id="{F79C3A6F-13CB-A94E-A957-F08735F09C8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6" y="258793"/>
            <a:ext cx="1561196" cy="216854"/>
          </a:xfrm>
          <a:prstGeom prst="rect">
            <a:avLst/>
          </a:prstGeom>
        </p:spPr>
      </p:pic>
      <p:sp>
        <p:nvSpPr>
          <p:cNvPr id="10" name="Slide Number Placeholder 5">
            <a:extLst>
              <a:ext uri="{FF2B5EF4-FFF2-40B4-BE49-F238E27FC236}">
                <a16:creationId xmlns:a16="http://schemas.microsoft.com/office/drawing/2014/main" id="{5B0C05F0-E967-F84E-89BB-F5BF21AD7C08}"/>
              </a:ext>
            </a:extLst>
          </p:cNvPr>
          <p:cNvSpPr>
            <a:spLocks noGrp="1"/>
          </p:cNvSpPr>
          <p:nvPr>
            <p:ph type="sldNum" sz="quarter" idx="4"/>
          </p:nvPr>
        </p:nvSpPr>
        <p:spPr>
          <a:xfrm>
            <a:off x="11707152" y="6354240"/>
            <a:ext cx="399651" cy="312098"/>
          </a:xfrm>
          <a:prstGeom prst="rect">
            <a:avLst/>
          </a:prstGeom>
        </p:spPr>
        <p:txBody>
          <a:bodyPr vert="horz" lIns="0" tIns="0" rIns="91440" bIns="45720" rtlCol="0" anchor="t" anchorCtr="0"/>
          <a:lstStyle>
            <a:lvl1pPr algn="l">
              <a:defRPr sz="563"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57647316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3" y="349508"/>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endParaRPr lang="en-US" dirty="0"/>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2"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7" name="Graphic 6">
            <a:extLst>
              <a:ext uri="{FF2B5EF4-FFF2-40B4-BE49-F238E27FC236}">
                <a16:creationId xmlns:a16="http://schemas.microsoft.com/office/drawing/2014/main" id="{C494697A-99C0-9042-A2C2-54CAB646FDF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23948634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 White">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EE4F0C4-96A0-FB49-92EF-CF053D176BBB}"/>
              </a:ext>
            </a:extLst>
          </p:cNvPr>
          <p:cNvCxnSpPr>
            <a:cxnSpLocks/>
          </p:cNvCxnSpPr>
          <p:nvPr userDrawn="1"/>
        </p:nvCxnSpPr>
        <p:spPr>
          <a:xfrm>
            <a:off x="897122"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5" name="Slide Number Placeholder 5">
            <a:extLst>
              <a:ext uri="{FF2B5EF4-FFF2-40B4-BE49-F238E27FC236}">
                <a16:creationId xmlns:a16="http://schemas.microsoft.com/office/drawing/2014/main" id="{CC9DC9BC-0E08-1A47-AB3C-D0D05F30B7A5}"/>
              </a:ext>
            </a:extLst>
          </p:cNvPr>
          <p:cNvSpPr>
            <a:spLocks noGrp="1"/>
          </p:cNvSpPr>
          <p:nvPr>
            <p:ph type="sldNum" sz="quarter" idx="4"/>
          </p:nvPr>
        </p:nvSpPr>
        <p:spPr>
          <a:xfrm>
            <a:off x="11707152" y="6354240"/>
            <a:ext cx="399651" cy="312098"/>
          </a:xfrm>
          <a:prstGeom prst="rect">
            <a:avLst/>
          </a:prstGeom>
        </p:spPr>
        <p:txBody>
          <a:bodyPr vert="horz" lIns="0" tIns="0" rIns="91440" bIns="45720" rtlCol="0" anchor="t" anchorCtr="0"/>
          <a:lstStyle>
            <a:lvl1pPr algn="l">
              <a:defRPr sz="563"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
        <p:nvSpPr>
          <p:cNvPr id="6" name="Title Placeholder 17">
            <a:extLst>
              <a:ext uri="{FF2B5EF4-FFF2-40B4-BE49-F238E27FC236}">
                <a16:creationId xmlns:a16="http://schemas.microsoft.com/office/drawing/2014/main" id="{A40A9772-F566-7847-89D0-15690EA53F74}"/>
              </a:ext>
            </a:extLst>
          </p:cNvPr>
          <p:cNvSpPr>
            <a:spLocks noGrp="1"/>
          </p:cNvSpPr>
          <p:nvPr>
            <p:ph type="title"/>
          </p:nvPr>
        </p:nvSpPr>
        <p:spPr>
          <a:xfrm>
            <a:off x="912571" y="349508"/>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7" name="Graphic 6">
            <a:extLst>
              <a:ext uri="{FF2B5EF4-FFF2-40B4-BE49-F238E27FC236}">
                <a16:creationId xmlns:a16="http://schemas.microsoft.com/office/drawing/2014/main" id="{495AEA99-2F8A-3D47-8F3B-166A200086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6" y="258793"/>
            <a:ext cx="1561196" cy="216854"/>
          </a:xfrm>
          <a:prstGeom prst="rect">
            <a:avLst/>
          </a:prstGeom>
        </p:spPr>
      </p:pic>
    </p:spTree>
    <p:extLst>
      <p:ext uri="{BB962C8B-B14F-4D97-AF65-F5344CB8AC3E}">
        <p14:creationId xmlns:p14="http://schemas.microsoft.com/office/powerpoint/2010/main" val="91277347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Two Columns - Gradient">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2"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8"/>
            <a:ext cx="8874760" cy="798177"/>
          </a:xfrm>
          <a:prstGeom prst="rect">
            <a:avLst/>
          </a:prstGeom>
        </p:spPr>
        <p:txBody>
          <a:bodyPr vert="horz" lIns="0" tIns="45720" rIns="91440" bIns="45720" rtlCol="0" anchor="b" anchorCtr="0">
            <a:noAutofit/>
          </a:bodyPr>
          <a:lstStyle>
            <a:lvl1pPr>
              <a:defRPr>
                <a:solidFill>
                  <a:schemeClr val="bg2"/>
                </a:solidFill>
              </a:defRPr>
            </a:lvl1pPr>
          </a:lstStyle>
          <a:p>
            <a:r>
              <a:rPr lang="en-US"/>
              <a:t>Click to edit Master title style</a:t>
            </a:r>
            <a:endParaRPr lang="en-US" dirty="0"/>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20" y="3124207"/>
            <a:ext cx="8890211" cy="2521403"/>
          </a:xfrm>
        </p:spPr>
        <p:txBody>
          <a:bodyPr lIns="0">
            <a:noAutofit/>
          </a:bodyPr>
          <a:lstStyle>
            <a:lvl1pPr marL="0" marR="0" indent="0" algn="l" defTabSz="685630" rtl="0" eaLnBrk="1" fontAlgn="auto" latinLnBrk="0" hangingPunct="1">
              <a:lnSpc>
                <a:spcPct val="150000"/>
              </a:lnSpc>
              <a:spcBef>
                <a:spcPts val="750"/>
              </a:spcBef>
              <a:spcAft>
                <a:spcPts val="338"/>
              </a:spcAft>
              <a:buClrTx/>
              <a:buSzTx/>
              <a:buFontTx/>
              <a:buNone/>
              <a:tabLst/>
              <a:defRPr sz="900" b="0" i="0">
                <a:solidFill>
                  <a:schemeClr val="bg1"/>
                </a:solidFill>
              </a:defRPr>
            </a:lvl1pPr>
            <a:lvl2pPr marL="342815" indent="0">
              <a:buFontTx/>
              <a:buNone/>
              <a:defRPr sz="1051" b="0" i="0"/>
            </a:lvl2pPr>
            <a:lvl3pPr marL="685630" indent="0">
              <a:buFontTx/>
              <a:buNone/>
              <a:defRPr sz="1051" b="0" i="0"/>
            </a:lvl3pPr>
            <a:lvl4pPr>
              <a:defRPr sz="1201"/>
            </a:lvl4pPr>
            <a:lvl5pPr>
              <a:defRPr sz="1201"/>
            </a:lvl5pPr>
          </a:lstStyle>
          <a:p>
            <a:pPr marL="0" marR="0" lvl="0" indent="0" algn="l" defTabSz="685630" rtl="0" eaLnBrk="1" fontAlgn="auto" latinLnBrk="0" hangingPunct="1">
              <a:lnSpc>
                <a:spcPct val="90000"/>
              </a:lnSpc>
              <a:spcBef>
                <a:spcPts val="75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1" y="2491405"/>
            <a:ext cx="4764092" cy="605466"/>
          </a:xfrm>
        </p:spPr>
        <p:txBody>
          <a:bodyPr vert="horz" lIns="0" tIns="0" rIns="0" bIns="0" rtlCol="0" anchor="t" anchorCtr="0">
            <a:noAutofit/>
          </a:bodyPr>
          <a:lstStyle>
            <a:lvl1pPr marL="0" indent="0">
              <a:buFontTx/>
              <a:buNone/>
              <a:defRPr lang="en-US" sz="1538"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 insert text here</a:t>
            </a:r>
          </a:p>
        </p:txBody>
      </p:sp>
    </p:spTree>
    <p:extLst>
      <p:ext uri="{BB962C8B-B14F-4D97-AF65-F5344CB8AC3E}">
        <p14:creationId xmlns:p14="http://schemas.microsoft.com/office/powerpoint/2010/main" val="3279733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Two Columns - Gradient">
    <p:bg>
      <p:bgPr>
        <a:solidFill>
          <a:schemeClr val="bg1"/>
        </a:solidFill>
        <a:effectLst/>
      </p:bgPr>
    </p:bg>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2"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8"/>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20" y="3124207"/>
            <a:ext cx="8890211" cy="2521403"/>
          </a:xfrm>
        </p:spPr>
        <p:txBody>
          <a:bodyPr lIns="0">
            <a:noAutofit/>
          </a:bodyPr>
          <a:lstStyle>
            <a:lvl1pPr marL="0" marR="0" indent="0" algn="l" defTabSz="685630" rtl="0" eaLnBrk="1" fontAlgn="auto" latinLnBrk="0" hangingPunct="1">
              <a:lnSpc>
                <a:spcPct val="150000"/>
              </a:lnSpc>
              <a:spcBef>
                <a:spcPts val="750"/>
              </a:spcBef>
              <a:spcAft>
                <a:spcPts val="338"/>
              </a:spcAft>
              <a:buClrTx/>
              <a:buSzTx/>
              <a:buFontTx/>
              <a:buNone/>
              <a:tabLst/>
              <a:defRPr sz="900" b="0" i="0">
                <a:solidFill>
                  <a:schemeClr val="tx1"/>
                </a:solidFill>
              </a:defRPr>
            </a:lvl1pPr>
            <a:lvl2pPr marL="342815" indent="0">
              <a:buFontTx/>
              <a:buNone/>
              <a:defRPr sz="1051" b="0" i="0"/>
            </a:lvl2pPr>
            <a:lvl3pPr marL="685630" indent="0">
              <a:buFontTx/>
              <a:buNone/>
              <a:defRPr sz="1051" b="0" i="0"/>
            </a:lvl3pPr>
            <a:lvl4pPr>
              <a:defRPr sz="1201"/>
            </a:lvl4pPr>
            <a:lvl5pPr>
              <a:defRPr sz="1201"/>
            </a:lvl5pPr>
          </a:lstStyle>
          <a:p>
            <a:pPr marL="0" marR="0" lvl="0" indent="0" algn="l" defTabSz="685630" rtl="0" eaLnBrk="1" fontAlgn="auto" latinLnBrk="0" hangingPunct="1">
              <a:lnSpc>
                <a:spcPct val="90000"/>
              </a:lnSpc>
              <a:spcBef>
                <a:spcPts val="75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1" y="2491405"/>
            <a:ext cx="4764092" cy="605466"/>
          </a:xfrm>
        </p:spPr>
        <p:txBody>
          <a:bodyPr vert="horz" lIns="0" tIns="0" rIns="0" bIns="0" rtlCol="0" anchor="t" anchorCtr="0">
            <a:noAutofit/>
          </a:bodyPr>
          <a:lstStyle>
            <a:lvl1pPr marL="0" indent="0">
              <a:buFontTx/>
              <a:buNone/>
              <a:defRPr lang="en-US" sz="1538"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 insert text here</a:t>
            </a:r>
          </a:p>
        </p:txBody>
      </p:sp>
      <p:sp>
        <p:nvSpPr>
          <p:cNvPr id="9" name="Slide Number Placeholder 5">
            <a:extLst>
              <a:ext uri="{FF2B5EF4-FFF2-40B4-BE49-F238E27FC236}">
                <a16:creationId xmlns:a16="http://schemas.microsoft.com/office/drawing/2014/main" id="{419F0F05-DD1D-5848-824C-96C9DAC1A5C5}"/>
              </a:ext>
            </a:extLst>
          </p:cNvPr>
          <p:cNvSpPr>
            <a:spLocks noGrp="1"/>
          </p:cNvSpPr>
          <p:nvPr>
            <p:ph type="sldNum" sz="quarter" idx="4"/>
          </p:nvPr>
        </p:nvSpPr>
        <p:spPr>
          <a:xfrm>
            <a:off x="11707152" y="6354240"/>
            <a:ext cx="399651" cy="312098"/>
          </a:xfrm>
          <a:prstGeom prst="rect">
            <a:avLst/>
          </a:prstGeom>
        </p:spPr>
        <p:txBody>
          <a:bodyPr vert="horz" lIns="0" tIns="0" rIns="91440" bIns="45720" rtlCol="0" anchor="t" anchorCtr="0"/>
          <a:lstStyle>
            <a:lvl1pPr algn="l">
              <a:defRPr sz="563"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342957826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2"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8"/>
            <a:ext cx="8874760" cy="798177"/>
          </a:xfrm>
          <a:prstGeom prst="rect">
            <a:avLst/>
          </a:prstGeom>
        </p:spPr>
        <p:txBody>
          <a:bodyPr vert="horz" lIns="0" tIns="45720" rIns="91440" bIns="45720" rtlCol="0" anchor="b" anchorCtr="0">
            <a:noAutofit/>
          </a:bodyPr>
          <a:lstStyle>
            <a:lvl1pPr>
              <a:defRPr>
                <a:solidFill>
                  <a:schemeClr val="bg2"/>
                </a:solidFill>
              </a:defRPr>
            </a:lvl1pPr>
          </a:lstStyle>
          <a:p>
            <a:r>
              <a:rPr lang="en-US"/>
              <a:t>Click to edit Master title style</a:t>
            </a:r>
            <a:endParaRPr lang="en-US" dirty="0"/>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20" y="3124207"/>
            <a:ext cx="4597400" cy="2521403"/>
          </a:xfrm>
        </p:spPr>
        <p:txBody>
          <a:bodyPr lIns="0">
            <a:noAutofit/>
          </a:bodyPr>
          <a:lstStyle>
            <a:lvl1pPr marL="0" marR="0" indent="0" algn="l" defTabSz="685630" rtl="0" eaLnBrk="1" fontAlgn="auto" latinLnBrk="0" hangingPunct="1">
              <a:lnSpc>
                <a:spcPct val="150000"/>
              </a:lnSpc>
              <a:spcBef>
                <a:spcPts val="750"/>
              </a:spcBef>
              <a:spcAft>
                <a:spcPts val="338"/>
              </a:spcAft>
              <a:buClrTx/>
              <a:buSzTx/>
              <a:buFontTx/>
              <a:buNone/>
              <a:tabLst/>
              <a:defRPr sz="900" b="0" i="0">
                <a:solidFill>
                  <a:schemeClr val="bg1"/>
                </a:solidFill>
              </a:defRPr>
            </a:lvl1pPr>
            <a:lvl2pPr marL="342815" indent="0">
              <a:buFontTx/>
              <a:buNone/>
              <a:defRPr sz="1051" b="0" i="0"/>
            </a:lvl2pPr>
            <a:lvl3pPr marL="685630" indent="0">
              <a:buFontTx/>
              <a:buNone/>
              <a:defRPr sz="1051" b="0" i="0"/>
            </a:lvl3pPr>
            <a:lvl4pPr>
              <a:defRPr sz="1201"/>
            </a:lvl4pPr>
            <a:lvl5pPr>
              <a:defRPr sz="1201"/>
            </a:lvl5pPr>
          </a:lstStyle>
          <a:p>
            <a:pPr marL="0" marR="0" lvl="0" indent="0" algn="l" defTabSz="685630" rtl="0" eaLnBrk="1" fontAlgn="auto" latinLnBrk="0" hangingPunct="1">
              <a:lnSpc>
                <a:spcPct val="90000"/>
              </a:lnSpc>
              <a:spcBef>
                <a:spcPts val="75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27" name="Text Placeholder 2">
            <a:extLst>
              <a:ext uri="{FF2B5EF4-FFF2-40B4-BE49-F238E27FC236}">
                <a16:creationId xmlns:a16="http://schemas.microsoft.com/office/drawing/2014/main" id="{1F6D3F42-A01C-B640-A992-662012FCF362}"/>
              </a:ext>
            </a:extLst>
          </p:cNvPr>
          <p:cNvSpPr>
            <a:spLocks noGrp="1"/>
          </p:cNvSpPr>
          <p:nvPr>
            <p:ph type="body" sz="quarter" idx="21" hasCustomPrompt="1"/>
          </p:nvPr>
        </p:nvSpPr>
        <p:spPr>
          <a:xfrm>
            <a:off x="6668044" y="3124207"/>
            <a:ext cx="4597400" cy="2521403"/>
          </a:xfrm>
        </p:spPr>
        <p:txBody>
          <a:bodyPr lIns="0">
            <a:noAutofit/>
          </a:bodyPr>
          <a:lstStyle>
            <a:lvl1pPr marL="0" marR="0" indent="0" algn="l" defTabSz="685630" rtl="0" eaLnBrk="1" fontAlgn="auto" latinLnBrk="0" hangingPunct="1">
              <a:lnSpc>
                <a:spcPct val="150000"/>
              </a:lnSpc>
              <a:spcBef>
                <a:spcPts val="750"/>
              </a:spcBef>
              <a:spcAft>
                <a:spcPts val="0"/>
              </a:spcAft>
              <a:buClrTx/>
              <a:buSzTx/>
              <a:buFontTx/>
              <a:buNone/>
              <a:tabLst/>
              <a:defRPr sz="900" b="0" i="0">
                <a:solidFill>
                  <a:schemeClr val="bg1"/>
                </a:solidFill>
              </a:defRPr>
            </a:lvl1pPr>
            <a:lvl2pPr marL="342815" indent="0">
              <a:buFontTx/>
              <a:buNone/>
              <a:defRPr sz="1051" b="0" i="0"/>
            </a:lvl2pPr>
            <a:lvl3pPr marL="685630" indent="0">
              <a:buFontTx/>
              <a:buNone/>
              <a:defRPr sz="1051" b="0" i="0"/>
            </a:lvl3pPr>
            <a:lvl4pPr>
              <a:defRPr sz="1201"/>
            </a:lvl4pPr>
            <a:lvl5pPr>
              <a:defRPr sz="1201"/>
            </a:lvl5pPr>
          </a:lstStyle>
          <a:p>
            <a:pPr marL="0" marR="0" lvl="0" indent="0" algn="l" defTabSz="685630" rtl="0" eaLnBrk="1" fontAlgn="auto" latinLnBrk="0" hangingPunct="1">
              <a:lnSpc>
                <a:spcPct val="90000"/>
              </a:lnSpc>
              <a:spcBef>
                <a:spcPts val="75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pic>
        <p:nvPicPr>
          <p:cNvPr id="11" name="Graphic 10">
            <a:extLst>
              <a:ext uri="{FF2B5EF4-FFF2-40B4-BE49-F238E27FC236}">
                <a16:creationId xmlns:a16="http://schemas.microsoft.com/office/drawing/2014/main" id="{F04C5847-9762-6D4F-B8E5-55059641BCF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4" name="Text Placeholder 2">
            <a:extLst>
              <a:ext uri="{FF2B5EF4-FFF2-40B4-BE49-F238E27FC236}">
                <a16:creationId xmlns:a16="http://schemas.microsoft.com/office/drawing/2014/main" id="{4BFDAC0F-1026-8B4A-89B8-BD324C899B7A}"/>
              </a:ext>
            </a:extLst>
          </p:cNvPr>
          <p:cNvSpPr>
            <a:spLocks noGrp="1"/>
          </p:cNvSpPr>
          <p:nvPr>
            <p:ph type="body" sz="quarter" idx="22" hasCustomPrompt="1"/>
          </p:nvPr>
        </p:nvSpPr>
        <p:spPr>
          <a:xfrm>
            <a:off x="6668047" y="2491405"/>
            <a:ext cx="2646447" cy="605466"/>
          </a:xfrm>
        </p:spPr>
        <p:txBody>
          <a:bodyPr vert="horz" lIns="0" tIns="0" rIns="0" bIns="0" rtlCol="0" anchor="t" anchorCtr="0">
            <a:noAutofit/>
          </a:bodyPr>
          <a:lstStyle>
            <a:lvl1pPr marL="0" indent="0">
              <a:buFontTx/>
              <a:buNone/>
              <a:defRPr lang="en-US" sz="1538"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15" name="Text Placeholder 2">
            <a:extLst>
              <a:ext uri="{FF2B5EF4-FFF2-40B4-BE49-F238E27FC236}">
                <a16:creationId xmlns:a16="http://schemas.microsoft.com/office/drawing/2014/main" id="{54FD9BA0-3B13-4B4F-9D53-F4C496EDB7AF}"/>
              </a:ext>
            </a:extLst>
          </p:cNvPr>
          <p:cNvSpPr>
            <a:spLocks noGrp="1"/>
          </p:cNvSpPr>
          <p:nvPr>
            <p:ph type="body" sz="quarter" idx="23" hasCustomPrompt="1"/>
          </p:nvPr>
        </p:nvSpPr>
        <p:spPr>
          <a:xfrm>
            <a:off x="897122" y="2491405"/>
            <a:ext cx="2646447" cy="605466"/>
          </a:xfrm>
        </p:spPr>
        <p:txBody>
          <a:bodyPr vert="horz" lIns="0" tIns="0" rIns="0" bIns="0" rtlCol="0" anchor="t" anchorCtr="0">
            <a:noAutofit/>
          </a:bodyPr>
          <a:lstStyle>
            <a:lvl1pPr marL="0" indent="0">
              <a:buFontTx/>
              <a:buNone/>
              <a:defRPr lang="en-US" sz="1538"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831682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endParaRPr lang="en-US" dirty="0"/>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7" name="Graphic 6">
            <a:extLst>
              <a:ext uri="{FF2B5EF4-FFF2-40B4-BE49-F238E27FC236}">
                <a16:creationId xmlns:a16="http://schemas.microsoft.com/office/drawing/2014/main" id="{C494697A-99C0-9042-A2C2-54CAB646FDF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107242040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8" name="Text Placeholder 2">
            <a:extLst>
              <a:ext uri="{FF2B5EF4-FFF2-40B4-BE49-F238E27FC236}">
                <a16:creationId xmlns:a16="http://schemas.microsoft.com/office/drawing/2014/main" id="{A814D8B0-2A19-5541-83AE-74FAE6C78E3D}"/>
              </a:ext>
            </a:extLst>
          </p:cNvPr>
          <p:cNvSpPr>
            <a:spLocks noGrp="1"/>
          </p:cNvSpPr>
          <p:nvPr>
            <p:ph type="body" sz="quarter" idx="20" hasCustomPrompt="1"/>
          </p:nvPr>
        </p:nvSpPr>
        <p:spPr>
          <a:xfrm>
            <a:off x="897120" y="3124207"/>
            <a:ext cx="4597400" cy="2521403"/>
          </a:xfrm>
        </p:spPr>
        <p:txBody>
          <a:bodyPr lIns="0">
            <a:noAutofit/>
          </a:bodyPr>
          <a:lstStyle>
            <a:lvl1pPr marL="0" marR="0" indent="0" algn="l" defTabSz="685630" rtl="0" eaLnBrk="1" fontAlgn="auto" latinLnBrk="0" hangingPunct="1">
              <a:lnSpc>
                <a:spcPct val="150000"/>
              </a:lnSpc>
              <a:spcBef>
                <a:spcPts val="750"/>
              </a:spcBef>
              <a:spcAft>
                <a:spcPts val="338"/>
              </a:spcAft>
              <a:buClrTx/>
              <a:buSzTx/>
              <a:buFontTx/>
              <a:buNone/>
              <a:tabLst/>
              <a:defRPr sz="900" b="0" i="0"/>
            </a:lvl1pPr>
            <a:lvl2pPr marL="342815" indent="0">
              <a:buFontTx/>
              <a:buNone/>
              <a:defRPr sz="1051" b="0" i="0"/>
            </a:lvl2pPr>
            <a:lvl3pPr marL="685630" indent="0">
              <a:buFontTx/>
              <a:buNone/>
              <a:defRPr sz="1051" b="0" i="0"/>
            </a:lvl3pPr>
            <a:lvl4pPr>
              <a:defRPr sz="1201"/>
            </a:lvl4pPr>
            <a:lvl5pPr>
              <a:defRPr sz="1201"/>
            </a:lvl5pPr>
          </a:lstStyle>
          <a:p>
            <a:pPr marL="0" marR="0" lvl="0" indent="0" algn="l" defTabSz="685630" rtl="0" eaLnBrk="1" fontAlgn="auto" latinLnBrk="0" hangingPunct="1">
              <a:lnSpc>
                <a:spcPct val="90000"/>
              </a:lnSpc>
              <a:spcBef>
                <a:spcPts val="75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3" name="Text Placeholder 2">
            <a:extLst>
              <a:ext uri="{FF2B5EF4-FFF2-40B4-BE49-F238E27FC236}">
                <a16:creationId xmlns:a16="http://schemas.microsoft.com/office/drawing/2014/main" id="{31AE74F4-DA59-7042-B412-642B3764A5EA}"/>
              </a:ext>
            </a:extLst>
          </p:cNvPr>
          <p:cNvSpPr>
            <a:spLocks noGrp="1"/>
          </p:cNvSpPr>
          <p:nvPr>
            <p:ph type="body" sz="quarter" idx="21" hasCustomPrompt="1"/>
          </p:nvPr>
        </p:nvSpPr>
        <p:spPr>
          <a:xfrm>
            <a:off x="6668044" y="3124207"/>
            <a:ext cx="4597400" cy="2521403"/>
          </a:xfrm>
        </p:spPr>
        <p:txBody>
          <a:bodyPr lIns="0">
            <a:noAutofit/>
          </a:bodyPr>
          <a:lstStyle>
            <a:lvl1pPr marL="0" marR="0" indent="0" algn="l" defTabSz="685630" rtl="0" eaLnBrk="1" fontAlgn="auto" latinLnBrk="0" hangingPunct="1">
              <a:lnSpc>
                <a:spcPct val="150000"/>
              </a:lnSpc>
              <a:spcBef>
                <a:spcPts val="750"/>
              </a:spcBef>
              <a:spcAft>
                <a:spcPts val="0"/>
              </a:spcAft>
              <a:buClrTx/>
              <a:buSzTx/>
              <a:buFontTx/>
              <a:buNone/>
              <a:tabLst/>
              <a:defRPr sz="900" b="0" i="0"/>
            </a:lvl1pPr>
            <a:lvl2pPr marL="342815" indent="0">
              <a:buFontTx/>
              <a:buNone/>
              <a:defRPr sz="1051" b="0" i="0"/>
            </a:lvl2pPr>
            <a:lvl3pPr marL="685630" indent="0">
              <a:buFontTx/>
              <a:buNone/>
              <a:defRPr sz="1051" b="0" i="0"/>
            </a:lvl3pPr>
            <a:lvl4pPr>
              <a:defRPr sz="1201"/>
            </a:lvl4pPr>
            <a:lvl5pPr>
              <a:defRPr sz="1201"/>
            </a:lvl5pPr>
          </a:lstStyle>
          <a:p>
            <a:pPr marL="0" marR="0" lvl="0" indent="0" algn="l" defTabSz="685630" rtl="0" eaLnBrk="1" fontAlgn="auto" latinLnBrk="0" hangingPunct="1">
              <a:lnSpc>
                <a:spcPct val="90000"/>
              </a:lnSpc>
              <a:spcBef>
                <a:spcPts val="75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2"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8"/>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6" y="258793"/>
            <a:ext cx="1561196" cy="216854"/>
          </a:xfrm>
          <a:prstGeom prst="rect">
            <a:avLst/>
          </a:prstGeom>
        </p:spPr>
      </p:pic>
      <p:sp>
        <p:nvSpPr>
          <p:cNvPr id="15" name="Text Placeholder 2">
            <a:extLst>
              <a:ext uri="{FF2B5EF4-FFF2-40B4-BE49-F238E27FC236}">
                <a16:creationId xmlns:a16="http://schemas.microsoft.com/office/drawing/2014/main" id="{81BC873E-68B0-E34B-972C-F7C956006D21}"/>
              </a:ext>
            </a:extLst>
          </p:cNvPr>
          <p:cNvSpPr>
            <a:spLocks noGrp="1"/>
          </p:cNvSpPr>
          <p:nvPr>
            <p:ph type="body" sz="quarter" idx="22" hasCustomPrompt="1"/>
          </p:nvPr>
        </p:nvSpPr>
        <p:spPr>
          <a:xfrm>
            <a:off x="6668047" y="2491405"/>
            <a:ext cx="2646447" cy="605466"/>
          </a:xfrm>
        </p:spPr>
        <p:txBody>
          <a:bodyPr vert="horz" lIns="0" tIns="0" rIns="0" bIns="0" rtlCol="0" anchor="t" anchorCtr="0">
            <a:noAutofit/>
          </a:bodyPr>
          <a:lstStyle>
            <a:lvl1pPr marL="0" indent="0">
              <a:buFontTx/>
              <a:buNone/>
              <a:defRPr lang="en-US" sz="1538"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17" name="Text Placeholder 2">
            <a:extLst>
              <a:ext uri="{FF2B5EF4-FFF2-40B4-BE49-F238E27FC236}">
                <a16:creationId xmlns:a16="http://schemas.microsoft.com/office/drawing/2014/main" id="{E724D5EE-089A-9D41-9980-7788775F7343}"/>
              </a:ext>
            </a:extLst>
          </p:cNvPr>
          <p:cNvSpPr>
            <a:spLocks noGrp="1"/>
          </p:cNvSpPr>
          <p:nvPr>
            <p:ph type="body" sz="quarter" idx="23" hasCustomPrompt="1"/>
          </p:nvPr>
        </p:nvSpPr>
        <p:spPr>
          <a:xfrm>
            <a:off x="897122" y="2491405"/>
            <a:ext cx="2646447" cy="605466"/>
          </a:xfrm>
        </p:spPr>
        <p:txBody>
          <a:bodyPr vert="horz" lIns="0" tIns="0" rIns="0" bIns="0" rtlCol="0" anchor="t" anchorCtr="0">
            <a:noAutofit/>
          </a:bodyPr>
          <a:lstStyle>
            <a:lvl1pPr marL="0" indent="0">
              <a:buFontTx/>
              <a:buNone/>
              <a:defRPr lang="en-US" sz="1538"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33264370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ree Columns - Solid">
    <p:bg>
      <p:bgPr>
        <a:solidFill>
          <a:srgbClr val="113C53"/>
        </a:solidFill>
        <a:effectLst/>
      </p:bgPr>
    </p:bg>
    <p:spTree>
      <p:nvGrpSpPr>
        <p:cNvPr id="1" name=""/>
        <p:cNvGrpSpPr/>
        <p:nvPr/>
      </p:nvGrpSpPr>
      <p:grpSpPr>
        <a:xfrm>
          <a:off x="0" y="0"/>
          <a:ext cx="0" cy="0"/>
          <a:chOff x="0" y="0"/>
          <a:chExt cx="0" cy="0"/>
        </a:xfrm>
      </p:grpSpPr>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3" y="349508"/>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endParaRPr lang="en-US" dirty="0"/>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2"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6" name="Graphic 15">
            <a:extLst>
              <a:ext uri="{FF2B5EF4-FFF2-40B4-BE49-F238E27FC236}">
                <a16:creationId xmlns:a16="http://schemas.microsoft.com/office/drawing/2014/main" id="{6D419CEC-904E-984D-9595-79C2AE48118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7" name="Text Placeholder 2">
            <a:extLst>
              <a:ext uri="{FF2B5EF4-FFF2-40B4-BE49-F238E27FC236}">
                <a16:creationId xmlns:a16="http://schemas.microsoft.com/office/drawing/2014/main" id="{D4F3BDB6-042B-184D-B01B-3A6077A2A3DB}"/>
              </a:ext>
            </a:extLst>
          </p:cNvPr>
          <p:cNvSpPr>
            <a:spLocks noGrp="1"/>
          </p:cNvSpPr>
          <p:nvPr>
            <p:ph type="body" sz="quarter" idx="20" hasCustomPrompt="1"/>
          </p:nvPr>
        </p:nvSpPr>
        <p:spPr>
          <a:xfrm>
            <a:off x="897121" y="3447295"/>
            <a:ext cx="2742931" cy="2427287"/>
          </a:xfrm>
        </p:spPr>
        <p:txBody>
          <a:bodyPr lIns="0"/>
          <a:lstStyle>
            <a:lvl1pPr marL="0" indent="0">
              <a:buFontTx/>
              <a:buNone/>
              <a:defRPr sz="1077" b="0" i="0">
                <a:solidFill>
                  <a:schemeClr val="bg1"/>
                </a:solidFill>
              </a:defRPr>
            </a:lvl1pPr>
            <a:lvl2pPr marL="342815" indent="0">
              <a:buFontTx/>
              <a:buNone/>
              <a:defRPr sz="1051" b="0" i="0"/>
            </a:lvl2pPr>
            <a:lvl3pPr marL="685630" indent="0">
              <a:buFontTx/>
              <a:buNone/>
              <a:defRPr sz="1051" b="0" i="0"/>
            </a:lvl3pPr>
            <a:lvl4pPr>
              <a:defRPr sz="1201"/>
            </a:lvl4pPr>
            <a:lvl5pPr>
              <a:defRPr sz="12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18" name="Picture Placeholder 31">
            <a:extLst>
              <a:ext uri="{FF2B5EF4-FFF2-40B4-BE49-F238E27FC236}">
                <a16:creationId xmlns:a16="http://schemas.microsoft.com/office/drawing/2014/main" id="{41E7C9A6-EAA2-644F-97BC-C10800C456FF}"/>
              </a:ext>
            </a:extLst>
          </p:cNvPr>
          <p:cNvSpPr>
            <a:spLocks noGrp="1"/>
          </p:cNvSpPr>
          <p:nvPr>
            <p:ph type="pic" sz="quarter" idx="27" hasCustomPrompt="1"/>
          </p:nvPr>
        </p:nvSpPr>
        <p:spPr>
          <a:xfrm>
            <a:off x="4830001" y="2006689"/>
            <a:ext cx="546443" cy="546497"/>
          </a:xfrm>
        </p:spPr>
        <p:txBody>
          <a:bodyPr>
            <a:normAutofit/>
          </a:bodyPr>
          <a:lstStyle>
            <a:lvl1pPr marL="0" indent="0" algn="ctr">
              <a:buNone/>
              <a:defRPr sz="900">
                <a:solidFill>
                  <a:schemeClr val="accent3"/>
                </a:solidFill>
              </a:defRPr>
            </a:lvl1pPr>
          </a:lstStyle>
          <a:p>
            <a:r>
              <a:rPr lang="en-US"/>
              <a:t>icon</a:t>
            </a:r>
          </a:p>
        </p:txBody>
      </p:sp>
      <p:sp>
        <p:nvSpPr>
          <p:cNvPr id="19" name="Picture Placeholder 31">
            <a:extLst>
              <a:ext uri="{FF2B5EF4-FFF2-40B4-BE49-F238E27FC236}">
                <a16:creationId xmlns:a16="http://schemas.microsoft.com/office/drawing/2014/main" id="{B0FBC219-8E73-5C4D-AE82-0FEEC3E3146E}"/>
              </a:ext>
            </a:extLst>
          </p:cNvPr>
          <p:cNvSpPr>
            <a:spLocks noGrp="1"/>
          </p:cNvSpPr>
          <p:nvPr>
            <p:ph type="pic" sz="quarter" idx="28" hasCustomPrompt="1"/>
          </p:nvPr>
        </p:nvSpPr>
        <p:spPr>
          <a:xfrm>
            <a:off x="897121" y="2006689"/>
            <a:ext cx="546443" cy="546497"/>
          </a:xfrm>
        </p:spPr>
        <p:txBody>
          <a:bodyPr>
            <a:normAutofit/>
          </a:bodyPr>
          <a:lstStyle>
            <a:lvl1pPr marL="0" indent="0" algn="ctr">
              <a:buNone/>
              <a:defRPr sz="900">
                <a:solidFill>
                  <a:schemeClr val="accent3"/>
                </a:solidFill>
              </a:defRPr>
            </a:lvl1pPr>
          </a:lstStyle>
          <a:p>
            <a:r>
              <a:rPr lang="en-US" dirty="0"/>
              <a:t>icon</a:t>
            </a:r>
          </a:p>
        </p:txBody>
      </p:sp>
      <p:sp>
        <p:nvSpPr>
          <p:cNvPr id="32" name="Picture Placeholder 31">
            <a:extLst>
              <a:ext uri="{FF2B5EF4-FFF2-40B4-BE49-F238E27FC236}">
                <a16:creationId xmlns:a16="http://schemas.microsoft.com/office/drawing/2014/main" id="{EA4C5FCF-1EC6-F34F-B34A-D1F9FB536325}"/>
              </a:ext>
            </a:extLst>
          </p:cNvPr>
          <p:cNvSpPr>
            <a:spLocks noGrp="1"/>
          </p:cNvSpPr>
          <p:nvPr>
            <p:ph type="pic" sz="quarter" idx="29" hasCustomPrompt="1"/>
          </p:nvPr>
        </p:nvSpPr>
        <p:spPr>
          <a:xfrm>
            <a:off x="8762877" y="2006689"/>
            <a:ext cx="546443" cy="546497"/>
          </a:xfrm>
        </p:spPr>
        <p:txBody>
          <a:bodyPr>
            <a:normAutofit/>
          </a:bodyPr>
          <a:lstStyle>
            <a:lvl1pPr marL="0" indent="0" algn="ctr">
              <a:buNone/>
              <a:defRPr sz="900">
                <a:solidFill>
                  <a:schemeClr val="accent3"/>
                </a:solidFill>
              </a:defRPr>
            </a:lvl1pPr>
          </a:lstStyle>
          <a:p>
            <a:r>
              <a:rPr lang="en-US"/>
              <a:t>icon</a:t>
            </a:r>
          </a:p>
        </p:txBody>
      </p:sp>
      <p:sp>
        <p:nvSpPr>
          <p:cNvPr id="33" name="Text Placeholder 2">
            <a:extLst>
              <a:ext uri="{FF2B5EF4-FFF2-40B4-BE49-F238E27FC236}">
                <a16:creationId xmlns:a16="http://schemas.microsoft.com/office/drawing/2014/main" id="{A44502F9-7BFA-2D45-AE8E-960BD5E47821}"/>
              </a:ext>
            </a:extLst>
          </p:cNvPr>
          <p:cNvSpPr>
            <a:spLocks noGrp="1"/>
          </p:cNvSpPr>
          <p:nvPr>
            <p:ph type="body" sz="quarter" idx="31" hasCustomPrompt="1"/>
          </p:nvPr>
        </p:nvSpPr>
        <p:spPr>
          <a:xfrm>
            <a:off x="895389" y="2774547"/>
            <a:ext cx="2742931" cy="605466"/>
          </a:xfrm>
        </p:spPr>
        <p:txBody>
          <a:bodyPr vert="horz" lIns="0" tIns="0" rIns="0" bIns="0" rtlCol="0" anchor="t" anchorCtr="0">
            <a:noAutofit/>
          </a:bodyPr>
          <a:lstStyle>
            <a:lvl1pPr marL="0" indent="0">
              <a:buFontTx/>
              <a:buNone/>
              <a:defRPr lang="en-US" sz="1538"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4" name="Text Placeholder 2">
            <a:extLst>
              <a:ext uri="{FF2B5EF4-FFF2-40B4-BE49-F238E27FC236}">
                <a16:creationId xmlns:a16="http://schemas.microsoft.com/office/drawing/2014/main" id="{994479E2-76D8-2C4C-9F8C-DABC03449311}"/>
              </a:ext>
            </a:extLst>
          </p:cNvPr>
          <p:cNvSpPr>
            <a:spLocks noGrp="1"/>
          </p:cNvSpPr>
          <p:nvPr>
            <p:ph type="body" sz="quarter" idx="32" hasCustomPrompt="1"/>
          </p:nvPr>
        </p:nvSpPr>
        <p:spPr>
          <a:xfrm>
            <a:off x="4830000" y="3447295"/>
            <a:ext cx="2742931" cy="2427287"/>
          </a:xfrm>
        </p:spPr>
        <p:txBody>
          <a:bodyPr lIns="0"/>
          <a:lstStyle>
            <a:lvl1pPr marL="0" indent="0">
              <a:buFontTx/>
              <a:buNone/>
              <a:defRPr sz="1077" b="0" i="0">
                <a:solidFill>
                  <a:schemeClr val="bg1"/>
                </a:solidFill>
              </a:defRPr>
            </a:lvl1pPr>
            <a:lvl2pPr marL="342815" indent="0">
              <a:buFontTx/>
              <a:buNone/>
              <a:defRPr sz="1051" b="0" i="0"/>
            </a:lvl2pPr>
            <a:lvl3pPr marL="685630" indent="0">
              <a:buFontTx/>
              <a:buNone/>
              <a:defRPr sz="1051" b="0" i="0"/>
            </a:lvl3pPr>
            <a:lvl4pPr>
              <a:defRPr sz="1201"/>
            </a:lvl4pPr>
            <a:lvl5pPr>
              <a:defRPr sz="12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5" name="Text Placeholder 2">
            <a:extLst>
              <a:ext uri="{FF2B5EF4-FFF2-40B4-BE49-F238E27FC236}">
                <a16:creationId xmlns:a16="http://schemas.microsoft.com/office/drawing/2014/main" id="{DC0E37B4-267F-1A46-9042-4D3A3DB50761}"/>
              </a:ext>
            </a:extLst>
          </p:cNvPr>
          <p:cNvSpPr>
            <a:spLocks noGrp="1"/>
          </p:cNvSpPr>
          <p:nvPr>
            <p:ph type="body" sz="quarter" idx="33" hasCustomPrompt="1"/>
          </p:nvPr>
        </p:nvSpPr>
        <p:spPr>
          <a:xfrm>
            <a:off x="4828268" y="2774547"/>
            <a:ext cx="2742931" cy="605466"/>
          </a:xfrm>
        </p:spPr>
        <p:txBody>
          <a:bodyPr vert="horz" lIns="0" tIns="0" rIns="0" bIns="0" rtlCol="0" anchor="t" anchorCtr="0">
            <a:noAutofit/>
          </a:bodyPr>
          <a:lstStyle>
            <a:lvl1pPr marL="0" indent="0">
              <a:buFontTx/>
              <a:buNone/>
              <a:defRPr lang="en-US" sz="1538"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6" name="Text Placeholder 2">
            <a:extLst>
              <a:ext uri="{FF2B5EF4-FFF2-40B4-BE49-F238E27FC236}">
                <a16:creationId xmlns:a16="http://schemas.microsoft.com/office/drawing/2014/main" id="{6A2AC13F-B9D0-9249-BEE5-B8A8F049A252}"/>
              </a:ext>
            </a:extLst>
          </p:cNvPr>
          <p:cNvSpPr>
            <a:spLocks noGrp="1"/>
          </p:cNvSpPr>
          <p:nvPr>
            <p:ph type="body" sz="quarter" idx="34" hasCustomPrompt="1"/>
          </p:nvPr>
        </p:nvSpPr>
        <p:spPr>
          <a:xfrm>
            <a:off x="8762877" y="3447295"/>
            <a:ext cx="2742931" cy="2427287"/>
          </a:xfrm>
        </p:spPr>
        <p:txBody>
          <a:bodyPr lIns="0"/>
          <a:lstStyle>
            <a:lvl1pPr marL="0" indent="0">
              <a:buFontTx/>
              <a:buNone/>
              <a:defRPr sz="1077" b="0" i="0">
                <a:solidFill>
                  <a:schemeClr val="bg1"/>
                </a:solidFill>
              </a:defRPr>
            </a:lvl1pPr>
            <a:lvl2pPr marL="342815" indent="0">
              <a:buFontTx/>
              <a:buNone/>
              <a:defRPr sz="1051" b="0" i="0"/>
            </a:lvl2pPr>
            <a:lvl3pPr marL="685630" indent="0">
              <a:buFontTx/>
              <a:buNone/>
              <a:defRPr sz="1051" b="0" i="0"/>
            </a:lvl3pPr>
            <a:lvl4pPr>
              <a:defRPr sz="1201"/>
            </a:lvl4pPr>
            <a:lvl5pPr>
              <a:defRPr sz="12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7" name="Text Placeholder 2">
            <a:extLst>
              <a:ext uri="{FF2B5EF4-FFF2-40B4-BE49-F238E27FC236}">
                <a16:creationId xmlns:a16="http://schemas.microsoft.com/office/drawing/2014/main" id="{8DB1C236-C813-D24D-89A9-4092DE846A47}"/>
              </a:ext>
            </a:extLst>
          </p:cNvPr>
          <p:cNvSpPr>
            <a:spLocks noGrp="1"/>
          </p:cNvSpPr>
          <p:nvPr>
            <p:ph type="body" sz="quarter" idx="35" hasCustomPrompt="1"/>
          </p:nvPr>
        </p:nvSpPr>
        <p:spPr>
          <a:xfrm>
            <a:off x="8761145" y="2774547"/>
            <a:ext cx="2742931" cy="605466"/>
          </a:xfrm>
        </p:spPr>
        <p:txBody>
          <a:bodyPr vert="horz" lIns="0" tIns="0" rIns="0" bIns="0" rtlCol="0" anchor="t" anchorCtr="0">
            <a:noAutofit/>
          </a:bodyPr>
          <a:lstStyle>
            <a:lvl1pPr marL="0" indent="0">
              <a:buFontTx/>
              <a:buNone/>
              <a:defRPr lang="en-US" sz="1538"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15" name="Slide Number Placeholder 2">
            <a:extLst>
              <a:ext uri="{FF2B5EF4-FFF2-40B4-BE49-F238E27FC236}">
                <a16:creationId xmlns:a16="http://schemas.microsoft.com/office/drawing/2014/main" id="{31BC16CB-BC2F-6140-A4B4-F6ECE176262D}"/>
              </a:ext>
            </a:extLst>
          </p:cNvPr>
          <p:cNvSpPr>
            <a:spLocks noGrp="1"/>
          </p:cNvSpPr>
          <p:nvPr>
            <p:ph type="sldNum" sz="quarter" idx="10"/>
          </p:nvPr>
        </p:nvSpPr>
        <p:spPr>
          <a:xfrm>
            <a:off x="11707152"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377190122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hree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a:p>
        </p:txBody>
      </p:sp>
      <p:cxnSp>
        <p:nvCxnSpPr>
          <p:cNvPr id="22" name="Straight Connector 21">
            <a:extLst>
              <a:ext uri="{FF2B5EF4-FFF2-40B4-BE49-F238E27FC236}">
                <a16:creationId xmlns:a16="http://schemas.microsoft.com/office/drawing/2014/main" id="{70CEAD40-DE74-B343-9D8D-9392CBCDEB25}"/>
              </a:ext>
            </a:extLst>
          </p:cNvPr>
          <p:cNvCxnSpPr>
            <a:cxnSpLocks/>
          </p:cNvCxnSpPr>
          <p:nvPr userDrawn="1"/>
        </p:nvCxnSpPr>
        <p:spPr>
          <a:xfrm>
            <a:off x="897122"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F79E7A04-D361-A34F-B9C5-F8A439C88825}"/>
              </a:ext>
            </a:extLst>
          </p:cNvPr>
          <p:cNvSpPr>
            <a:spLocks noGrp="1"/>
          </p:cNvSpPr>
          <p:nvPr>
            <p:ph type="title"/>
          </p:nvPr>
        </p:nvSpPr>
        <p:spPr>
          <a:xfrm>
            <a:off x="912571" y="349508"/>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9" name="Graphic 18">
            <a:extLst>
              <a:ext uri="{FF2B5EF4-FFF2-40B4-BE49-F238E27FC236}">
                <a16:creationId xmlns:a16="http://schemas.microsoft.com/office/drawing/2014/main" id="{CCFA2AD5-B6B3-7849-8A53-1871287B100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6" y="258793"/>
            <a:ext cx="1561196" cy="216854"/>
          </a:xfrm>
          <a:prstGeom prst="rect">
            <a:avLst/>
          </a:prstGeom>
        </p:spPr>
      </p:pic>
      <p:sp>
        <p:nvSpPr>
          <p:cNvPr id="20" name="Text Placeholder 2">
            <a:extLst>
              <a:ext uri="{FF2B5EF4-FFF2-40B4-BE49-F238E27FC236}">
                <a16:creationId xmlns:a16="http://schemas.microsoft.com/office/drawing/2014/main" id="{5D8E12DC-9352-BC4C-87B7-92F1BD923858}"/>
              </a:ext>
            </a:extLst>
          </p:cNvPr>
          <p:cNvSpPr>
            <a:spLocks noGrp="1"/>
          </p:cNvSpPr>
          <p:nvPr>
            <p:ph type="body" sz="quarter" idx="20" hasCustomPrompt="1"/>
          </p:nvPr>
        </p:nvSpPr>
        <p:spPr>
          <a:xfrm>
            <a:off x="897121" y="3447295"/>
            <a:ext cx="2742931" cy="2427287"/>
          </a:xfrm>
        </p:spPr>
        <p:txBody>
          <a:bodyPr lIns="0"/>
          <a:lstStyle>
            <a:lvl1pPr marL="0" indent="0">
              <a:buFontTx/>
              <a:buNone/>
              <a:defRPr sz="1077" b="0" i="0">
                <a:solidFill>
                  <a:schemeClr val="tx1"/>
                </a:solidFill>
              </a:defRPr>
            </a:lvl1pPr>
            <a:lvl2pPr marL="342815" indent="0">
              <a:buFontTx/>
              <a:buNone/>
              <a:defRPr sz="1051" b="0" i="0"/>
            </a:lvl2pPr>
            <a:lvl3pPr marL="685630" indent="0">
              <a:buFontTx/>
              <a:buNone/>
              <a:defRPr sz="1051" b="0" i="0"/>
            </a:lvl3pPr>
            <a:lvl4pPr>
              <a:defRPr sz="1201"/>
            </a:lvl4pPr>
            <a:lvl5pPr>
              <a:defRPr sz="12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1" name="Picture Placeholder 31">
            <a:extLst>
              <a:ext uri="{FF2B5EF4-FFF2-40B4-BE49-F238E27FC236}">
                <a16:creationId xmlns:a16="http://schemas.microsoft.com/office/drawing/2014/main" id="{DD59B9A6-8BE7-0A47-A982-22175B7115B8}"/>
              </a:ext>
            </a:extLst>
          </p:cNvPr>
          <p:cNvSpPr>
            <a:spLocks noGrp="1"/>
          </p:cNvSpPr>
          <p:nvPr>
            <p:ph type="pic" sz="quarter" idx="27" hasCustomPrompt="1"/>
          </p:nvPr>
        </p:nvSpPr>
        <p:spPr>
          <a:xfrm>
            <a:off x="4830001" y="2006689"/>
            <a:ext cx="546443" cy="546497"/>
          </a:xfrm>
        </p:spPr>
        <p:txBody>
          <a:bodyPr>
            <a:normAutofit/>
          </a:bodyPr>
          <a:lstStyle>
            <a:lvl1pPr marL="0" indent="0" algn="ctr">
              <a:buNone/>
              <a:defRPr sz="900">
                <a:solidFill>
                  <a:schemeClr val="accent3"/>
                </a:solidFill>
              </a:defRPr>
            </a:lvl1pPr>
          </a:lstStyle>
          <a:p>
            <a:r>
              <a:rPr lang="en-US"/>
              <a:t>icon</a:t>
            </a:r>
          </a:p>
        </p:txBody>
      </p:sp>
      <p:sp>
        <p:nvSpPr>
          <p:cNvPr id="23" name="Picture Placeholder 31">
            <a:extLst>
              <a:ext uri="{FF2B5EF4-FFF2-40B4-BE49-F238E27FC236}">
                <a16:creationId xmlns:a16="http://schemas.microsoft.com/office/drawing/2014/main" id="{D64C3EA1-C317-8E44-8B0D-026F3C37437C}"/>
              </a:ext>
            </a:extLst>
          </p:cNvPr>
          <p:cNvSpPr>
            <a:spLocks noGrp="1"/>
          </p:cNvSpPr>
          <p:nvPr>
            <p:ph type="pic" sz="quarter" idx="28" hasCustomPrompt="1"/>
          </p:nvPr>
        </p:nvSpPr>
        <p:spPr>
          <a:xfrm>
            <a:off x="897121" y="2006689"/>
            <a:ext cx="546443" cy="546497"/>
          </a:xfrm>
        </p:spPr>
        <p:txBody>
          <a:bodyPr>
            <a:normAutofit/>
          </a:bodyPr>
          <a:lstStyle>
            <a:lvl1pPr marL="0" indent="0" algn="ctr">
              <a:buNone/>
              <a:defRPr sz="900">
                <a:solidFill>
                  <a:schemeClr val="accent3"/>
                </a:solidFill>
              </a:defRPr>
            </a:lvl1pPr>
          </a:lstStyle>
          <a:p>
            <a:r>
              <a:rPr lang="en-US" dirty="0"/>
              <a:t>icon</a:t>
            </a:r>
          </a:p>
        </p:txBody>
      </p:sp>
      <p:sp>
        <p:nvSpPr>
          <p:cNvPr id="24" name="Picture Placeholder 31">
            <a:extLst>
              <a:ext uri="{FF2B5EF4-FFF2-40B4-BE49-F238E27FC236}">
                <a16:creationId xmlns:a16="http://schemas.microsoft.com/office/drawing/2014/main" id="{B5E66492-7A5B-8B4B-AD5E-0D1DE65F04A7}"/>
              </a:ext>
            </a:extLst>
          </p:cNvPr>
          <p:cNvSpPr>
            <a:spLocks noGrp="1"/>
          </p:cNvSpPr>
          <p:nvPr>
            <p:ph type="pic" sz="quarter" idx="29" hasCustomPrompt="1"/>
          </p:nvPr>
        </p:nvSpPr>
        <p:spPr>
          <a:xfrm>
            <a:off x="8762877" y="2006689"/>
            <a:ext cx="546443" cy="546497"/>
          </a:xfrm>
        </p:spPr>
        <p:txBody>
          <a:bodyPr>
            <a:normAutofit/>
          </a:bodyPr>
          <a:lstStyle>
            <a:lvl1pPr marL="0" indent="0" algn="ctr">
              <a:buNone/>
              <a:defRPr sz="900">
                <a:solidFill>
                  <a:schemeClr val="accent3"/>
                </a:solidFill>
              </a:defRPr>
            </a:lvl1pPr>
          </a:lstStyle>
          <a:p>
            <a:r>
              <a:rPr lang="en-US"/>
              <a:t>icon</a:t>
            </a:r>
          </a:p>
        </p:txBody>
      </p:sp>
      <p:sp>
        <p:nvSpPr>
          <p:cNvPr id="25" name="Text Placeholder 2">
            <a:extLst>
              <a:ext uri="{FF2B5EF4-FFF2-40B4-BE49-F238E27FC236}">
                <a16:creationId xmlns:a16="http://schemas.microsoft.com/office/drawing/2014/main" id="{E56F6A8C-BD98-2D41-B0ED-E2CA5AC502C4}"/>
              </a:ext>
            </a:extLst>
          </p:cNvPr>
          <p:cNvSpPr>
            <a:spLocks noGrp="1"/>
          </p:cNvSpPr>
          <p:nvPr>
            <p:ph type="body" sz="quarter" idx="31" hasCustomPrompt="1"/>
          </p:nvPr>
        </p:nvSpPr>
        <p:spPr>
          <a:xfrm>
            <a:off x="895389" y="2774547"/>
            <a:ext cx="2742931" cy="605466"/>
          </a:xfrm>
        </p:spPr>
        <p:txBody>
          <a:bodyPr vert="horz" lIns="0" tIns="0" rIns="0" bIns="0" rtlCol="0" anchor="t" anchorCtr="0">
            <a:noAutofit/>
          </a:bodyPr>
          <a:lstStyle>
            <a:lvl1pPr marL="0" indent="0">
              <a:buFontTx/>
              <a:buNone/>
              <a:defRPr lang="en-US" sz="1538"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28" name="Text Placeholder 2">
            <a:extLst>
              <a:ext uri="{FF2B5EF4-FFF2-40B4-BE49-F238E27FC236}">
                <a16:creationId xmlns:a16="http://schemas.microsoft.com/office/drawing/2014/main" id="{CD790F19-FA22-064F-B2F7-FF8657C49055}"/>
              </a:ext>
            </a:extLst>
          </p:cNvPr>
          <p:cNvSpPr>
            <a:spLocks noGrp="1"/>
          </p:cNvSpPr>
          <p:nvPr>
            <p:ph type="body" sz="quarter" idx="32" hasCustomPrompt="1"/>
          </p:nvPr>
        </p:nvSpPr>
        <p:spPr>
          <a:xfrm>
            <a:off x="4830000" y="3447295"/>
            <a:ext cx="2742931" cy="2427287"/>
          </a:xfrm>
        </p:spPr>
        <p:txBody>
          <a:bodyPr lIns="0"/>
          <a:lstStyle>
            <a:lvl1pPr marL="0" indent="0">
              <a:buFontTx/>
              <a:buNone/>
              <a:defRPr sz="1077" b="0" i="0">
                <a:solidFill>
                  <a:schemeClr val="tx1"/>
                </a:solidFill>
              </a:defRPr>
            </a:lvl1pPr>
            <a:lvl2pPr marL="342815" indent="0">
              <a:buFontTx/>
              <a:buNone/>
              <a:defRPr sz="1051" b="0" i="0"/>
            </a:lvl2pPr>
            <a:lvl3pPr marL="685630" indent="0">
              <a:buFontTx/>
              <a:buNone/>
              <a:defRPr sz="1051" b="0" i="0"/>
            </a:lvl3pPr>
            <a:lvl4pPr>
              <a:defRPr sz="1201"/>
            </a:lvl4pPr>
            <a:lvl5pPr>
              <a:defRPr sz="12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9" name="Text Placeholder 2">
            <a:extLst>
              <a:ext uri="{FF2B5EF4-FFF2-40B4-BE49-F238E27FC236}">
                <a16:creationId xmlns:a16="http://schemas.microsoft.com/office/drawing/2014/main" id="{4726624F-FB38-3B43-ACF9-4A265F383664}"/>
              </a:ext>
            </a:extLst>
          </p:cNvPr>
          <p:cNvSpPr>
            <a:spLocks noGrp="1"/>
          </p:cNvSpPr>
          <p:nvPr>
            <p:ph type="body" sz="quarter" idx="33" hasCustomPrompt="1"/>
          </p:nvPr>
        </p:nvSpPr>
        <p:spPr>
          <a:xfrm>
            <a:off x="4828268" y="2774547"/>
            <a:ext cx="2742931" cy="605466"/>
          </a:xfrm>
        </p:spPr>
        <p:txBody>
          <a:bodyPr vert="horz" lIns="0" tIns="0" rIns="0" bIns="0" rtlCol="0" anchor="t" anchorCtr="0">
            <a:noAutofit/>
          </a:bodyPr>
          <a:lstStyle>
            <a:lvl1pPr marL="0" indent="0">
              <a:buFontTx/>
              <a:buNone/>
              <a:defRPr lang="en-US" sz="1538"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30" name="Text Placeholder 2">
            <a:extLst>
              <a:ext uri="{FF2B5EF4-FFF2-40B4-BE49-F238E27FC236}">
                <a16:creationId xmlns:a16="http://schemas.microsoft.com/office/drawing/2014/main" id="{4D387C35-CEBB-D647-A231-ADD37565D53E}"/>
              </a:ext>
            </a:extLst>
          </p:cNvPr>
          <p:cNvSpPr>
            <a:spLocks noGrp="1"/>
          </p:cNvSpPr>
          <p:nvPr>
            <p:ph type="body" sz="quarter" idx="34" hasCustomPrompt="1"/>
          </p:nvPr>
        </p:nvSpPr>
        <p:spPr>
          <a:xfrm>
            <a:off x="8762877" y="3447295"/>
            <a:ext cx="2742931" cy="2427287"/>
          </a:xfrm>
        </p:spPr>
        <p:txBody>
          <a:bodyPr lIns="0"/>
          <a:lstStyle>
            <a:lvl1pPr marL="0" indent="0">
              <a:buFontTx/>
              <a:buNone/>
              <a:defRPr sz="1077" b="0" i="0">
                <a:solidFill>
                  <a:schemeClr val="tx1"/>
                </a:solidFill>
              </a:defRPr>
            </a:lvl1pPr>
            <a:lvl2pPr marL="342815" indent="0">
              <a:buFontTx/>
              <a:buNone/>
              <a:defRPr sz="1051" b="0" i="0"/>
            </a:lvl2pPr>
            <a:lvl3pPr marL="685630" indent="0">
              <a:buFontTx/>
              <a:buNone/>
              <a:defRPr sz="1051" b="0" i="0"/>
            </a:lvl3pPr>
            <a:lvl4pPr>
              <a:defRPr sz="1201"/>
            </a:lvl4pPr>
            <a:lvl5pPr>
              <a:defRPr sz="12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1" name="Text Placeholder 2">
            <a:extLst>
              <a:ext uri="{FF2B5EF4-FFF2-40B4-BE49-F238E27FC236}">
                <a16:creationId xmlns:a16="http://schemas.microsoft.com/office/drawing/2014/main" id="{9054344D-8709-4541-9B0A-C3A5F6577D4D}"/>
              </a:ext>
            </a:extLst>
          </p:cNvPr>
          <p:cNvSpPr>
            <a:spLocks noGrp="1"/>
          </p:cNvSpPr>
          <p:nvPr>
            <p:ph type="body" sz="quarter" idx="35" hasCustomPrompt="1"/>
          </p:nvPr>
        </p:nvSpPr>
        <p:spPr>
          <a:xfrm>
            <a:off x="8761145" y="2774547"/>
            <a:ext cx="2742931" cy="605466"/>
          </a:xfrm>
        </p:spPr>
        <p:txBody>
          <a:bodyPr vert="horz" lIns="0" tIns="0" rIns="0" bIns="0" rtlCol="0" anchor="t" anchorCtr="0">
            <a:noAutofit/>
          </a:bodyPr>
          <a:lstStyle>
            <a:lvl1pPr marL="0" indent="0">
              <a:buFontTx/>
              <a:buNone/>
              <a:defRPr lang="en-US" sz="1538"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371429019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hree Columns with Subtitle - Solid">
    <p:bg>
      <p:bgPr>
        <a:solidFill>
          <a:srgbClr val="113C53"/>
        </a:solidFill>
        <a:effectLst/>
      </p:bgPr>
    </p:bg>
    <p:spTree>
      <p:nvGrpSpPr>
        <p:cNvPr id="1" name=""/>
        <p:cNvGrpSpPr/>
        <p:nvPr/>
      </p:nvGrpSpPr>
      <p:grpSpPr>
        <a:xfrm>
          <a:off x="0" y="0"/>
          <a:ext cx="0" cy="0"/>
          <a:chOff x="0" y="0"/>
          <a:chExt cx="0" cy="0"/>
        </a:xfrm>
      </p:grpSpPr>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9" y="2433914"/>
            <a:ext cx="546443" cy="546497"/>
          </a:xfrm>
        </p:spPr>
        <p:txBody>
          <a:bodyPr>
            <a:normAutofit/>
          </a:bodyPr>
          <a:lstStyle>
            <a:lvl1pPr marL="0" indent="0" algn="ctr">
              <a:buNone/>
              <a:defRPr sz="900">
                <a:solidFill>
                  <a:schemeClr val="accent3"/>
                </a:solidFill>
              </a:defRPr>
            </a:lvl1pPr>
          </a:lstStyle>
          <a:p>
            <a:r>
              <a:rPr lang="en-US"/>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80" y="2433914"/>
            <a:ext cx="546443" cy="546497"/>
          </a:xfrm>
        </p:spPr>
        <p:txBody>
          <a:bodyPr>
            <a:normAutofit/>
          </a:bodyPr>
          <a:lstStyle>
            <a:lvl1pPr marL="0" indent="0" algn="ctr">
              <a:buNone/>
              <a:defRPr sz="900">
                <a:solidFill>
                  <a:schemeClr val="accent3"/>
                </a:solidFill>
              </a:defRPr>
            </a:lvl1pPr>
          </a:lstStyle>
          <a:p>
            <a:r>
              <a:rPr lang="en-US"/>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4"/>
            <a:ext cx="546443" cy="546497"/>
          </a:xfrm>
        </p:spPr>
        <p:txBody>
          <a:bodyPr>
            <a:normAutofit/>
          </a:bodyPr>
          <a:lstStyle>
            <a:lvl1pPr marL="0" indent="0" algn="ctr">
              <a:buNone/>
              <a:defRPr sz="900">
                <a:solidFill>
                  <a:schemeClr val="accent3"/>
                </a:solidFill>
              </a:defRPr>
            </a:lvl1pPr>
          </a:lstStyle>
          <a:p>
            <a:r>
              <a:rPr lang="en-US"/>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1"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70" y="349506"/>
            <a:ext cx="10366861"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endParaRPr lang="en-US" dirty="0"/>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6"/>
            <a:ext cx="10109051" cy="350091"/>
          </a:xfrm>
        </p:spPr>
        <p:txBody>
          <a:bodyPr lIns="0">
            <a:noAutofit/>
          </a:bodyPr>
          <a:lstStyle>
            <a:lvl1pPr marL="0" indent="0">
              <a:buFontTx/>
              <a:buNone/>
              <a:defRPr sz="1350" b="0" i="1">
                <a:solidFill>
                  <a:schemeClr val="bg1"/>
                </a:solidFill>
                <a:latin typeface="Cambria" panose="02040503050406030204" pitchFamily="18" charset="0"/>
              </a:defRPr>
            </a:lvl1pPr>
            <a:lvl2pPr>
              <a:defRPr sz="1077"/>
            </a:lvl2pPr>
            <a:lvl3pPr>
              <a:defRPr sz="1077"/>
            </a:lvl3pPr>
            <a:lvl4pPr>
              <a:defRPr sz="1077"/>
            </a:lvl4pPr>
            <a:lvl5pPr>
              <a:defRPr sz="1077"/>
            </a:lvl5pPr>
          </a:lstStyle>
          <a:p>
            <a:pPr lvl="0"/>
            <a:r>
              <a:rPr lang="en-US" dirty="0"/>
              <a:t>Subtitle if needed Cambria Italic 18pt font lorem ipsum</a:t>
            </a:r>
          </a:p>
        </p:txBody>
      </p:sp>
      <p:pic>
        <p:nvPicPr>
          <p:cNvPr id="21" name="Graphic 20">
            <a:extLst>
              <a:ext uri="{FF2B5EF4-FFF2-40B4-BE49-F238E27FC236}">
                <a16:creationId xmlns:a16="http://schemas.microsoft.com/office/drawing/2014/main" id="{DE21E8D5-80CA-9947-8BA7-B836C95DD91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22" name="Text Placeholder 2">
            <a:extLst>
              <a:ext uri="{FF2B5EF4-FFF2-40B4-BE49-F238E27FC236}">
                <a16:creationId xmlns:a16="http://schemas.microsoft.com/office/drawing/2014/main" id="{561CC6EE-6C25-B940-A317-AAA933C0C6A0}"/>
              </a:ext>
            </a:extLst>
          </p:cNvPr>
          <p:cNvSpPr>
            <a:spLocks noGrp="1"/>
          </p:cNvSpPr>
          <p:nvPr>
            <p:ph type="body" sz="quarter" idx="20" hasCustomPrompt="1"/>
          </p:nvPr>
        </p:nvSpPr>
        <p:spPr>
          <a:xfrm>
            <a:off x="897121" y="3921069"/>
            <a:ext cx="2742931" cy="1443885"/>
          </a:xfrm>
        </p:spPr>
        <p:txBody>
          <a:bodyPr lIns="0">
            <a:normAutofit/>
          </a:bodyPr>
          <a:lstStyle>
            <a:lvl1pPr marL="0" indent="0">
              <a:buFontTx/>
              <a:buNone/>
              <a:defRPr sz="900" b="0" i="0">
                <a:solidFill>
                  <a:schemeClr val="bg1"/>
                </a:solidFill>
              </a:defRPr>
            </a:lvl1pPr>
            <a:lvl2pPr marL="342824" indent="0">
              <a:buFontTx/>
              <a:buNone/>
              <a:defRPr sz="1051" b="0" i="0"/>
            </a:lvl2pPr>
            <a:lvl3pPr marL="685647" indent="0">
              <a:buFontTx/>
              <a:buNone/>
              <a:defRPr sz="1051" b="0" i="0"/>
            </a:lvl3pPr>
            <a:lvl4pPr>
              <a:defRPr sz="1201"/>
            </a:lvl4pPr>
            <a:lvl5pPr>
              <a:defRPr sz="12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3" name="Text Placeholder 2">
            <a:extLst>
              <a:ext uri="{FF2B5EF4-FFF2-40B4-BE49-F238E27FC236}">
                <a16:creationId xmlns:a16="http://schemas.microsoft.com/office/drawing/2014/main" id="{47C3A327-AA82-0647-9638-68B37864678B}"/>
              </a:ext>
            </a:extLst>
          </p:cNvPr>
          <p:cNvSpPr>
            <a:spLocks noGrp="1"/>
          </p:cNvSpPr>
          <p:nvPr>
            <p:ph type="body" sz="quarter" idx="31" hasCustomPrompt="1"/>
          </p:nvPr>
        </p:nvSpPr>
        <p:spPr>
          <a:xfrm>
            <a:off x="897121" y="3247028"/>
            <a:ext cx="2742931" cy="605466"/>
          </a:xfrm>
        </p:spPr>
        <p:txBody>
          <a:bodyPr vert="horz" lIns="0" tIns="0" rIns="0" bIns="0" rtlCol="0" anchor="t" anchorCtr="0">
            <a:noAutofit/>
          </a:bodyPr>
          <a:lstStyle>
            <a:lvl1pPr marL="0" indent="0">
              <a:buFontTx/>
              <a:buNone/>
              <a:defRPr lang="en-US" sz="1538"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3" name="Text Placeholder 2">
            <a:extLst>
              <a:ext uri="{FF2B5EF4-FFF2-40B4-BE49-F238E27FC236}">
                <a16:creationId xmlns:a16="http://schemas.microsoft.com/office/drawing/2014/main" id="{088C50DF-213B-9543-A8FD-AE86C811EEBB}"/>
              </a:ext>
            </a:extLst>
          </p:cNvPr>
          <p:cNvSpPr>
            <a:spLocks noGrp="1"/>
          </p:cNvSpPr>
          <p:nvPr>
            <p:ph type="body" sz="quarter" idx="36" hasCustomPrompt="1"/>
          </p:nvPr>
        </p:nvSpPr>
        <p:spPr>
          <a:xfrm>
            <a:off x="4711081" y="3920653"/>
            <a:ext cx="2742931" cy="1443885"/>
          </a:xfrm>
        </p:spPr>
        <p:txBody>
          <a:bodyPr lIns="0">
            <a:normAutofit/>
          </a:bodyPr>
          <a:lstStyle>
            <a:lvl1pPr marL="0" indent="0">
              <a:buFontTx/>
              <a:buNone/>
              <a:defRPr sz="900" b="0" i="0">
                <a:solidFill>
                  <a:schemeClr val="bg1"/>
                </a:solidFill>
              </a:defRPr>
            </a:lvl1pPr>
            <a:lvl2pPr marL="342824" indent="0">
              <a:buFontTx/>
              <a:buNone/>
              <a:defRPr sz="1051" b="0" i="0"/>
            </a:lvl2pPr>
            <a:lvl3pPr marL="685647" indent="0">
              <a:buFontTx/>
              <a:buNone/>
              <a:defRPr sz="1051" b="0" i="0"/>
            </a:lvl3pPr>
            <a:lvl4pPr>
              <a:defRPr sz="1201"/>
            </a:lvl4pPr>
            <a:lvl5pPr>
              <a:defRPr sz="12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7" name="Text Placeholder 2">
            <a:extLst>
              <a:ext uri="{FF2B5EF4-FFF2-40B4-BE49-F238E27FC236}">
                <a16:creationId xmlns:a16="http://schemas.microsoft.com/office/drawing/2014/main" id="{C2674F01-0026-AA49-86ED-73273366E37B}"/>
              </a:ext>
            </a:extLst>
          </p:cNvPr>
          <p:cNvSpPr>
            <a:spLocks noGrp="1"/>
          </p:cNvSpPr>
          <p:nvPr>
            <p:ph type="body" sz="quarter" idx="37" hasCustomPrompt="1"/>
          </p:nvPr>
        </p:nvSpPr>
        <p:spPr>
          <a:xfrm>
            <a:off x="4711081" y="3246612"/>
            <a:ext cx="2742931" cy="605466"/>
          </a:xfrm>
        </p:spPr>
        <p:txBody>
          <a:bodyPr vert="horz" lIns="0" tIns="0" rIns="0" bIns="0" rtlCol="0" anchor="t" anchorCtr="0">
            <a:noAutofit/>
          </a:bodyPr>
          <a:lstStyle>
            <a:lvl1pPr marL="0" indent="0">
              <a:buFontTx/>
              <a:buNone/>
              <a:defRPr lang="en-US" sz="1538"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8" name="Text Placeholder 2">
            <a:extLst>
              <a:ext uri="{FF2B5EF4-FFF2-40B4-BE49-F238E27FC236}">
                <a16:creationId xmlns:a16="http://schemas.microsoft.com/office/drawing/2014/main" id="{FC4893B3-8D3E-8644-AE0F-C0BCA8CE6E20}"/>
              </a:ext>
            </a:extLst>
          </p:cNvPr>
          <p:cNvSpPr>
            <a:spLocks noGrp="1"/>
          </p:cNvSpPr>
          <p:nvPr>
            <p:ph type="body" sz="quarter" idx="38" hasCustomPrompt="1"/>
          </p:nvPr>
        </p:nvSpPr>
        <p:spPr>
          <a:xfrm>
            <a:off x="8525041" y="3920653"/>
            <a:ext cx="2742931" cy="1443885"/>
          </a:xfrm>
        </p:spPr>
        <p:txBody>
          <a:bodyPr lIns="0">
            <a:normAutofit/>
          </a:bodyPr>
          <a:lstStyle>
            <a:lvl1pPr marL="0" indent="0">
              <a:buFontTx/>
              <a:buNone/>
              <a:defRPr sz="900" b="0" i="0">
                <a:solidFill>
                  <a:schemeClr val="bg1"/>
                </a:solidFill>
              </a:defRPr>
            </a:lvl1pPr>
            <a:lvl2pPr marL="342824" indent="0">
              <a:buFontTx/>
              <a:buNone/>
              <a:defRPr sz="1051" b="0" i="0"/>
            </a:lvl2pPr>
            <a:lvl3pPr marL="685647" indent="0">
              <a:buFontTx/>
              <a:buNone/>
              <a:defRPr sz="1051" b="0" i="0"/>
            </a:lvl3pPr>
            <a:lvl4pPr>
              <a:defRPr sz="1201"/>
            </a:lvl4pPr>
            <a:lvl5pPr>
              <a:defRPr sz="12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9" name="Text Placeholder 2">
            <a:extLst>
              <a:ext uri="{FF2B5EF4-FFF2-40B4-BE49-F238E27FC236}">
                <a16:creationId xmlns:a16="http://schemas.microsoft.com/office/drawing/2014/main" id="{A3826E4A-8085-7E42-8CD1-66FAE6A8A205}"/>
              </a:ext>
            </a:extLst>
          </p:cNvPr>
          <p:cNvSpPr>
            <a:spLocks noGrp="1"/>
          </p:cNvSpPr>
          <p:nvPr>
            <p:ph type="body" sz="quarter" idx="39" hasCustomPrompt="1"/>
          </p:nvPr>
        </p:nvSpPr>
        <p:spPr>
          <a:xfrm>
            <a:off x="8525041" y="3246612"/>
            <a:ext cx="2742931" cy="605466"/>
          </a:xfrm>
        </p:spPr>
        <p:txBody>
          <a:bodyPr vert="horz" lIns="0" tIns="0" rIns="0" bIns="0" rtlCol="0" anchor="t" anchorCtr="0">
            <a:noAutofit/>
          </a:bodyPr>
          <a:lstStyle>
            <a:lvl1pPr marL="0" indent="0">
              <a:buFontTx/>
              <a:buNone/>
              <a:defRPr lang="en-US" sz="1538"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16" name="Slide Number Placeholder 2">
            <a:extLst>
              <a:ext uri="{FF2B5EF4-FFF2-40B4-BE49-F238E27FC236}">
                <a16:creationId xmlns:a16="http://schemas.microsoft.com/office/drawing/2014/main" id="{A7E68BA8-9486-3A45-911E-59340889CA7B}"/>
              </a:ext>
            </a:extLst>
          </p:cNvPr>
          <p:cNvSpPr>
            <a:spLocks noGrp="1"/>
          </p:cNvSpPr>
          <p:nvPr>
            <p:ph type="sldNum" sz="quarter" idx="10"/>
          </p:nvPr>
        </p:nvSpPr>
        <p:spPr>
          <a:xfrm>
            <a:off x="11707152"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94540919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hree Columns with Subtitle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a:p>
        </p:txBody>
      </p:sp>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9" y="2433914"/>
            <a:ext cx="546443" cy="546497"/>
          </a:xfrm>
        </p:spPr>
        <p:txBody>
          <a:bodyPr>
            <a:normAutofit/>
          </a:bodyPr>
          <a:lstStyle>
            <a:lvl1pPr marL="0" indent="0" algn="ctr">
              <a:buNone/>
              <a:defRPr sz="900">
                <a:solidFill>
                  <a:schemeClr val="accent3"/>
                </a:solidFill>
              </a:defRPr>
            </a:lvl1pPr>
          </a:lstStyle>
          <a:p>
            <a:r>
              <a:rPr lang="en-US"/>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80" y="2433914"/>
            <a:ext cx="546443" cy="546497"/>
          </a:xfrm>
        </p:spPr>
        <p:txBody>
          <a:bodyPr>
            <a:normAutofit/>
          </a:bodyPr>
          <a:lstStyle>
            <a:lvl1pPr marL="0" indent="0" algn="ctr">
              <a:buNone/>
              <a:defRPr sz="900">
                <a:solidFill>
                  <a:schemeClr val="accent3"/>
                </a:solidFill>
              </a:defRPr>
            </a:lvl1pPr>
          </a:lstStyle>
          <a:p>
            <a:r>
              <a:rPr lang="en-US"/>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4"/>
            <a:ext cx="546443" cy="546497"/>
          </a:xfrm>
        </p:spPr>
        <p:txBody>
          <a:bodyPr>
            <a:normAutofit/>
          </a:bodyPr>
          <a:lstStyle>
            <a:lvl1pPr marL="0" indent="0" algn="ctr">
              <a:buNone/>
              <a:defRPr sz="900">
                <a:solidFill>
                  <a:schemeClr val="accent3"/>
                </a:solidFill>
              </a:defRPr>
            </a:lvl1pPr>
          </a:lstStyle>
          <a:p>
            <a:r>
              <a:rPr lang="en-US"/>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1"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70" y="349506"/>
            <a:ext cx="8997551" cy="798177"/>
          </a:xfrm>
          <a:prstGeom prst="rect">
            <a:avLst/>
          </a:prstGeom>
        </p:spPr>
        <p:txBody>
          <a:bodyPr vert="horz" lIns="0" tIns="45720" rIns="91440" bIns="45720" rtlCol="0" anchor="b" anchorCtr="0">
            <a:noAutofit/>
          </a:bodyPr>
          <a:lstStyle/>
          <a:p>
            <a:r>
              <a:rPr lang="en-US"/>
              <a:t>Click to edit Master title style</a:t>
            </a:r>
            <a:endParaRPr lang="en-US" dirty="0"/>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6"/>
            <a:ext cx="10109051" cy="350091"/>
          </a:xfrm>
        </p:spPr>
        <p:txBody>
          <a:bodyPr lIns="0">
            <a:noAutofit/>
          </a:bodyPr>
          <a:lstStyle>
            <a:lvl1pPr marL="0" indent="0">
              <a:buFontTx/>
              <a:buNone/>
              <a:defRPr sz="1350" b="0" i="1">
                <a:solidFill>
                  <a:schemeClr val="tx1"/>
                </a:solidFill>
                <a:latin typeface="Cambria" panose="02040503050406030204" pitchFamily="18" charset="0"/>
              </a:defRPr>
            </a:lvl1pPr>
            <a:lvl2pPr>
              <a:defRPr sz="1077"/>
            </a:lvl2pPr>
            <a:lvl3pPr>
              <a:defRPr sz="1077"/>
            </a:lvl3pPr>
            <a:lvl4pPr>
              <a:defRPr sz="1077"/>
            </a:lvl4pPr>
            <a:lvl5pPr>
              <a:defRPr sz="1077"/>
            </a:lvl5pPr>
          </a:lstStyle>
          <a:p>
            <a:pPr lvl="0"/>
            <a:r>
              <a:rPr lang="en-US" dirty="0"/>
              <a:t>Subtitle if needed Cambria Italic 18pt font lorem ipsum</a:t>
            </a:r>
          </a:p>
        </p:txBody>
      </p:sp>
      <p:pic>
        <p:nvPicPr>
          <p:cNvPr id="15" name="Graphic 14">
            <a:extLst>
              <a:ext uri="{FF2B5EF4-FFF2-40B4-BE49-F238E27FC236}">
                <a16:creationId xmlns:a16="http://schemas.microsoft.com/office/drawing/2014/main" id="{90E157DF-5512-5F44-8803-64EA107D453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6" y="258793"/>
            <a:ext cx="1561196" cy="216854"/>
          </a:xfrm>
          <a:prstGeom prst="rect">
            <a:avLst/>
          </a:prstGeom>
        </p:spPr>
      </p:pic>
      <p:sp>
        <p:nvSpPr>
          <p:cNvPr id="30" name="Text Placeholder 2">
            <a:extLst>
              <a:ext uri="{FF2B5EF4-FFF2-40B4-BE49-F238E27FC236}">
                <a16:creationId xmlns:a16="http://schemas.microsoft.com/office/drawing/2014/main" id="{9DA1E1B5-A2FA-1E47-A84A-7B921641FE30}"/>
              </a:ext>
            </a:extLst>
          </p:cNvPr>
          <p:cNvSpPr>
            <a:spLocks noGrp="1"/>
          </p:cNvSpPr>
          <p:nvPr>
            <p:ph type="body" sz="quarter" idx="20" hasCustomPrompt="1"/>
          </p:nvPr>
        </p:nvSpPr>
        <p:spPr>
          <a:xfrm>
            <a:off x="897121" y="3921069"/>
            <a:ext cx="2742931" cy="1443885"/>
          </a:xfrm>
        </p:spPr>
        <p:txBody>
          <a:bodyPr lIns="0">
            <a:normAutofit/>
          </a:bodyPr>
          <a:lstStyle>
            <a:lvl1pPr marL="0" indent="0">
              <a:buFontTx/>
              <a:buNone/>
              <a:defRPr sz="900" b="0" i="0">
                <a:solidFill>
                  <a:schemeClr val="tx1"/>
                </a:solidFill>
              </a:defRPr>
            </a:lvl1pPr>
            <a:lvl2pPr marL="342824" indent="0">
              <a:buFontTx/>
              <a:buNone/>
              <a:defRPr sz="1051" b="0" i="0"/>
            </a:lvl2pPr>
            <a:lvl3pPr marL="685647" indent="0">
              <a:buFontTx/>
              <a:buNone/>
              <a:defRPr sz="1051" b="0" i="0"/>
            </a:lvl3pPr>
            <a:lvl4pPr>
              <a:defRPr sz="1201"/>
            </a:lvl4pPr>
            <a:lvl5pPr>
              <a:defRPr sz="12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1" name="Text Placeholder 2">
            <a:extLst>
              <a:ext uri="{FF2B5EF4-FFF2-40B4-BE49-F238E27FC236}">
                <a16:creationId xmlns:a16="http://schemas.microsoft.com/office/drawing/2014/main" id="{4360D8B5-69C3-944C-BE40-F9688610EBC5}"/>
              </a:ext>
            </a:extLst>
          </p:cNvPr>
          <p:cNvSpPr>
            <a:spLocks noGrp="1"/>
          </p:cNvSpPr>
          <p:nvPr>
            <p:ph type="body" sz="quarter" idx="31" hasCustomPrompt="1"/>
          </p:nvPr>
        </p:nvSpPr>
        <p:spPr>
          <a:xfrm>
            <a:off x="897121" y="3247028"/>
            <a:ext cx="2742931" cy="605466"/>
          </a:xfrm>
        </p:spPr>
        <p:txBody>
          <a:bodyPr vert="horz" lIns="0" tIns="0" rIns="0" bIns="0" rtlCol="0" anchor="t" anchorCtr="0">
            <a:noAutofit/>
          </a:bodyPr>
          <a:lstStyle>
            <a:lvl1pPr marL="0" indent="0">
              <a:buFontTx/>
              <a:buNone/>
              <a:defRPr lang="en-US" sz="1538"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32" name="Text Placeholder 2">
            <a:extLst>
              <a:ext uri="{FF2B5EF4-FFF2-40B4-BE49-F238E27FC236}">
                <a16:creationId xmlns:a16="http://schemas.microsoft.com/office/drawing/2014/main" id="{9FCCB7AA-2239-B042-A1E7-35F098B7F1F0}"/>
              </a:ext>
            </a:extLst>
          </p:cNvPr>
          <p:cNvSpPr>
            <a:spLocks noGrp="1"/>
          </p:cNvSpPr>
          <p:nvPr>
            <p:ph type="body" sz="quarter" idx="36" hasCustomPrompt="1"/>
          </p:nvPr>
        </p:nvSpPr>
        <p:spPr>
          <a:xfrm>
            <a:off x="4711081" y="3920653"/>
            <a:ext cx="2742931" cy="1443885"/>
          </a:xfrm>
        </p:spPr>
        <p:txBody>
          <a:bodyPr lIns="0">
            <a:normAutofit/>
          </a:bodyPr>
          <a:lstStyle>
            <a:lvl1pPr marL="0" indent="0">
              <a:buFontTx/>
              <a:buNone/>
              <a:defRPr sz="900" b="0" i="0">
                <a:solidFill>
                  <a:schemeClr val="tx1"/>
                </a:solidFill>
              </a:defRPr>
            </a:lvl1pPr>
            <a:lvl2pPr marL="342824" indent="0">
              <a:buFontTx/>
              <a:buNone/>
              <a:defRPr sz="1051" b="0" i="0"/>
            </a:lvl2pPr>
            <a:lvl3pPr marL="685647" indent="0">
              <a:buFontTx/>
              <a:buNone/>
              <a:defRPr sz="1051" b="0" i="0"/>
            </a:lvl3pPr>
            <a:lvl4pPr>
              <a:defRPr sz="1201"/>
            </a:lvl4pPr>
            <a:lvl5pPr>
              <a:defRPr sz="12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3" name="Text Placeholder 2">
            <a:extLst>
              <a:ext uri="{FF2B5EF4-FFF2-40B4-BE49-F238E27FC236}">
                <a16:creationId xmlns:a16="http://schemas.microsoft.com/office/drawing/2014/main" id="{BDAF0A65-F0B6-0D40-B8FD-B6C595CA78E1}"/>
              </a:ext>
            </a:extLst>
          </p:cNvPr>
          <p:cNvSpPr>
            <a:spLocks noGrp="1"/>
          </p:cNvSpPr>
          <p:nvPr>
            <p:ph type="body" sz="quarter" idx="37" hasCustomPrompt="1"/>
          </p:nvPr>
        </p:nvSpPr>
        <p:spPr>
          <a:xfrm>
            <a:off x="4711081" y="3246612"/>
            <a:ext cx="2742931" cy="605466"/>
          </a:xfrm>
        </p:spPr>
        <p:txBody>
          <a:bodyPr vert="horz" lIns="0" tIns="0" rIns="0" bIns="0" rtlCol="0" anchor="t" anchorCtr="0">
            <a:noAutofit/>
          </a:bodyPr>
          <a:lstStyle>
            <a:lvl1pPr marL="0" indent="0">
              <a:buFontTx/>
              <a:buNone/>
              <a:defRPr lang="en-US" sz="1538"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37" name="Text Placeholder 2">
            <a:extLst>
              <a:ext uri="{FF2B5EF4-FFF2-40B4-BE49-F238E27FC236}">
                <a16:creationId xmlns:a16="http://schemas.microsoft.com/office/drawing/2014/main" id="{6A050A0B-00AD-BD4F-9A7D-95B364C76487}"/>
              </a:ext>
            </a:extLst>
          </p:cNvPr>
          <p:cNvSpPr>
            <a:spLocks noGrp="1"/>
          </p:cNvSpPr>
          <p:nvPr>
            <p:ph type="body" sz="quarter" idx="38" hasCustomPrompt="1"/>
          </p:nvPr>
        </p:nvSpPr>
        <p:spPr>
          <a:xfrm>
            <a:off x="8525041" y="3920653"/>
            <a:ext cx="2742931" cy="1443885"/>
          </a:xfrm>
        </p:spPr>
        <p:txBody>
          <a:bodyPr lIns="0">
            <a:normAutofit/>
          </a:bodyPr>
          <a:lstStyle>
            <a:lvl1pPr marL="0" indent="0">
              <a:buFontTx/>
              <a:buNone/>
              <a:defRPr sz="900" b="0" i="0">
                <a:solidFill>
                  <a:schemeClr val="tx1"/>
                </a:solidFill>
              </a:defRPr>
            </a:lvl1pPr>
            <a:lvl2pPr marL="342824" indent="0">
              <a:buFontTx/>
              <a:buNone/>
              <a:defRPr sz="1051" b="0" i="0"/>
            </a:lvl2pPr>
            <a:lvl3pPr marL="685647" indent="0">
              <a:buFontTx/>
              <a:buNone/>
              <a:defRPr sz="1051" b="0" i="0"/>
            </a:lvl3pPr>
            <a:lvl4pPr>
              <a:defRPr sz="1201"/>
            </a:lvl4pPr>
            <a:lvl5pPr>
              <a:defRPr sz="12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8" name="Text Placeholder 2">
            <a:extLst>
              <a:ext uri="{FF2B5EF4-FFF2-40B4-BE49-F238E27FC236}">
                <a16:creationId xmlns:a16="http://schemas.microsoft.com/office/drawing/2014/main" id="{3444BE53-DD7A-D545-ABC3-2B66F4F9613C}"/>
              </a:ext>
            </a:extLst>
          </p:cNvPr>
          <p:cNvSpPr>
            <a:spLocks noGrp="1"/>
          </p:cNvSpPr>
          <p:nvPr>
            <p:ph type="body" sz="quarter" idx="39" hasCustomPrompt="1"/>
          </p:nvPr>
        </p:nvSpPr>
        <p:spPr>
          <a:xfrm>
            <a:off x="8525041" y="3246612"/>
            <a:ext cx="2742931" cy="605466"/>
          </a:xfrm>
        </p:spPr>
        <p:txBody>
          <a:bodyPr vert="horz" lIns="0" tIns="0" rIns="0" bIns="0" rtlCol="0" anchor="t" anchorCtr="0">
            <a:noAutofit/>
          </a:bodyPr>
          <a:lstStyle>
            <a:lvl1pPr marL="0" indent="0">
              <a:buFontTx/>
              <a:buNone/>
              <a:defRPr lang="en-US" sz="1538"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219935720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our Columns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3" y="349508"/>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endParaRPr lang="en-US" dirty="0"/>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2"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6" name="Picture Placeholder 31">
            <a:extLst>
              <a:ext uri="{FF2B5EF4-FFF2-40B4-BE49-F238E27FC236}">
                <a16:creationId xmlns:a16="http://schemas.microsoft.com/office/drawing/2014/main" id="{4D1459FC-7A2D-D446-B68B-518894B598FC}"/>
              </a:ext>
            </a:extLst>
          </p:cNvPr>
          <p:cNvSpPr>
            <a:spLocks noGrp="1"/>
          </p:cNvSpPr>
          <p:nvPr>
            <p:ph type="pic" sz="quarter" idx="27" hasCustomPrompt="1"/>
          </p:nvPr>
        </p:nvSpPr>
        <p:spPr>
          <a:xfrm>
            <a:off x="3728756" y="2369225"/>
            <a:ext cx="546443" cy="546497"/>
          </a:xfrm>
        </p:spPr>
        <p:txBody>
          <a:bodyPr>
            <a:normAutofit/>
          </a:bodyPr>
          <a:lstStyle>
            <a:lvl1pPr marL="0" indent="0" algn="ctr">
              <a:buNone/>
              <a:defRPr sz="900">
                <a:solidFill>
                  <a:schemeClr val="accent3"/>
                </a:solidFill>
              </a:defRPr>
            </a:lvl1pPr>
          </a:lstStyle>
          <a:p>
            <a:r>
              <a:rPr lang="en-US"/>
              <a:t>icon</a:t>
            </a:r>
          </a:p>
        </p:txBody>
      </p:sp>
      <p:sp>
        <p:nvSpPr>
          <p:cNvPr id="37" name="Picture Placeholder 31">
            <a:extLst>
              <a:ext uri="{FF2B5EF4-FFF2-40B4-BE49-F238E27FC236}">
                <a16:creationId xmlns:a16="http://schemas.microsoft.com/office/drawing/2014/main" id="{BC5B1BDF-387B-5246-8E69-336380B67456}"/>
              </a:ext>
            </a:extLst>
          </p:cNvPr>
          <p:cNvSpPr>
            <a:spLocks noGrp="1"/>
          </p:cNvSpPr>
          <p:nvPr>
            <p:ph type="pic" sz="quarter" idx="28" hasCustomPrompt="1"/>
          </p:nvPr>
        </p:nvSpPr>
        <p:spPr>
          <a:xfrm>
            <a:off x="910089" y="2369225"/>
            <a:ext cx="546443" cy="546497"/>
          </a:xfrm>
        </p:spPr>
        <p:txBody>
          <a:bodyPr>
            <a:normAutofit/>
          </a:bodyPr>
          <a:lstStyle>
            <a:lvl1pPr marL="0" indent="0" algn="ctr">
              <a:buNone/>
              <a:defRPr sz="900">
                <a:solidFill>
                  <a:schemeClr val="accent3"/>
                </a:solidFill>
              </a:defRPr>
            </a:lvl1pPr>
          </a:lstStyle>
          <a:p>
            <a:r>
              <a:rPr lang="en-US"/>
              <a:t>icon</a:t>
            </a:r>
          </a:p>
        </p:txBody>
      </p:sp>
      <p:sp>
        <p:nvSpPr>
          <p:cNvPr id="38" name="Picture Placeholder 31">
            <a:extLst>
              <a:ext uri="{FF2B5EF4-FFF2-40B4-BE49-F238E27FC236}">
                <a16:creationId xmlns:a16="http://schemas.microsoft.com/office/drawing/2014/main" id="{000391C9-8FED-9249-9C8A-C897138FF87C}"/>
              </a:ext>
            </a:extLst>
          </p:cNvPr>
          <p:cNvSpPr>
            <a:spLocks noGrp="1"/>
          </p:cNvSpPr>
          <p:nvPr>
            <p:ph type="pic" sz="quarter" idx="29" hasCustomPrompt="1"/>
          </p:nvPr>
        </p:nvSpPr>
        <p:spPr>
          <a:xfrm>
            <a:off x="6543197" y="2373264"/>
            <a:ext cx="546443" cy="546497"/>
          </a:xfrm>
        </p:spPr>
        <p:txBody>
          <a:bodyPr>
            <a:normAutofit/>
          </a:bodyPr>
          <a:lstStyle>
            <a:lvl1pPr marL="0" indent="0" algn="ctr">
              <a:buNone/>
              <a:defRPr sz="900">
                <a:solidFill>
                  <a:schemeClr val="accent3"/>
                </a:solidFill>
              </a:defRPr>
            </a:lvl1pPr>
          </a:lstStyle>
          <a:p>
            <a:r>
              <a:rPr lang="en-US"/>
              <a:t>icon</a:t>
            </a:r>
          </a:p>
        </p:txBody>
      </p:sp>
      <p:sp>
        <p:nvSpPr>
          <p:cNvPr id="39" name="Picture Placeholder 31">
            <a:extLst>
              <a:ext uri="{FF2B5EF4-FFF2-40B4-BE49-F238E27FC236}">
                <a16:creationId xmlns:a16="http://schemas.microsoft.com/office/drawing/2014/main" id="{749B391D-45B1-5F43-B13D-239CB9053EC9}"/>
              </a:ext>
            </a:extLst>
          </p:cNvPr>
          <p:cNvSpPr>
            <a:spLocks noGrp="1"/>
          </p:cNvSpPr>
          <p:nvPr>
            <p:ph type="pic" sz="quarter" idx="30" hasCustomPrompt="1"/>
          </p:nvPr>
        </p:nvSpPr>
        <p:spPr>
          <a:xfrm>
            <a:off x="9357637" y="2373264"/>
            <a:ext cx="546443" cy="546497"/>
          </a:xfrm>
        </p:spPr>
        <p:txBody>
          <a:bodyPr>
            <a:normAutofit/>
          </a:bodyPr>
          <a:lstStyle>
            <a:lvl1pPr marL="0" indent="0" algn="ctr">
              <a:buNone/>
              <a:defRPr sz="900">
                <a:solidFill>
                  <a:schemeClr val="accent3"/>
                </a:solidFill>
              </a:defRPr>
            </a:lvl1pPr>
          </a:lstStyle>
          <a:p>
            <a:r>
              <a:rPr lang="en-US"/>
              <a:t>icon</a:t>
            </a:r>
          </a:p>
        </p:txBody>
      </p:sp>
      <p:pic>
        <p:nvPicPr>
          <p:cNvPr id="23" name="Graphic 22">
            <a:extLst>
              <a:ext uri="{FF2B5EF4-FFF2-40B4-BE49-F238E27FC236}">
                <a16:creationId xmlns:a16="http://schemas.microsoft.com/office/drawing/2014/main" id="{3F6615B8-4182-3346-8F85-9239984EC9D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40" name="Text Placeholder 2">
            <a:extLst>
              <a:ext uri="{FF2B5EF4-FFF2-40B4-BE49-F238E27FC236}">
                <a16:creationId xmlns:a16="http://schemas.microsoft.com/office/drawing/2014/main" id="{316D3445-2E7A-5F4D-B9A0-E3BEBFF95CA0}"/>
              </a:ext>
            </a:extLst>
          </p:cNvPr>
          <p:cNvSpPr>
            <a:spLocks noGrp="1"/>
          </p:cNvSpPr>
          <p:nvPr>
            <p:ph type="body" sz="quarter" idx="31" hasCustomPrompt="1"/>
          </p:nvPr>
        </p:nvSpPr>
        <p:spPr>
          <a:xfrm>
            <a:off x="910089" y="3778177"/>
            <a:ext cx="1920051" cy="1443885"/>
          </a:xfrm>
        </p:spPr>
        <p:txBody>
          <a:bodyPr lIns="0">
            <a:normAutofit/>
          </a:bodyPr>
          <a:lstStyle>
            <a:lvl1pPr marL="0" indent="0">
              <a:buFontTx/>
              <a:buNone/>
              <a:defRPr sz="900" b="0" i="0">
                <a:solidFill>
                  <a:schemeClr val="bg1"/>
                </a:solidFill>
              </a:defRPr>
            </a:lvl1pPr>
            <a:lvl2pPr marL="342824" indent="0">
              <a:buFontTx/>
              <a:buNone/>
              <a:defRPr sz="1051" b="0" i="0"/>
            </a:lvl2pPr>
            <a:lvl3pPr marL="685647" indent="0">
              <a:buFontTx/>
              <a:buNone/>
              <a:defRPr sz="1051" b="0" i="0"/>
            </a:lvl3pPr>
            <a:lvl4pPr>
              <a:defRPr sz="1201"/>
            </a:lvl4pPr>
            <a:lvl5pPr>
              <a:defRPr sz="12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1" name="Text Placeholder 2">
            <a:extLst>
              <a:ext uri="{FF2B5EF4-FFF2-40B4-BE49-F238E27FC236}">
                <a16:creationId xmlns:a16="http://schemas.microsoft.com/office/drawing/2014/main" id="{6EAEE96C-945F-5B44-A64C-E22806948B53}"/>
              </a:ext>
            </a:extLst>
          </p:cNvPr>
          <p:cNvSpPr>
            <a:spLocks noGrp="1"/>
          </p:cNvSpPr>
          <p:nvPr>
            <p:ph type="body" sz="quarter" idx="32" hasCustomPrompt="1"/>
          </p:nvPr>
        </p:nvSpPr>
        <p:spPr>
          <a:xfrm>
            <a:off x="910089" y="3083738"/>
            <a:ext cx="1920051" cy="605466"/>
          </a:xfrm>
        </p:spPr>
        <p:txBody>
          <a:bodyPr vert="horz" lIns="0" tIns="0" rIns="0" bIns="0" rtlCol="0" anchor="t" anchorCtr="0">
            <a:noAutofit/>
          </a:bodyPr>
          <a:lstStyle>
            <a:lvl1pPr marL="0" indent="0">
              <a:buFontTx/>
              <a:buNone/>
              <a:defRPr lang="en-US" sz="1538"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
        <p:nvSpPr>
          <p:cNvPr id="42" name="Text Placeholder 2">
            <a:extLst>
              <a:ext uri="{FF2B5EF4-FFF2-40B4-BE49-F238E27FC236}">
                <a16:creationId xmlns:a16="http://schemas.microsoft.com/office/drawing/2014/main" id="{2BF4CD29-3295-8545-A49F-FACDA562A4A3}"/>
              </a:ext>
            </a:extLst>
          </p:cNvPr>
          <p:cNvSpPr>
            <a:spLocks noGrp="1"/>
          </p:cNvSpPr>
          <p:nvPr>
            <p:ph type="body" sz="quarter" idx="33" hasCustomPrompt="1"/>
          </p:nvPr>
        </p:nvSpPr>
        <p:spPr>
          <a:xfrm>
            <a:off x="3728756" y="3778177"/>
            <a:ext cx="1920051" cy="1443885"/>
          </a:xfrm>
        </p:spPr>
        <p:txBody>
          <a:bodyPr lIns="0">
            <a:normAutofit/>
          </a:bodyPr>
          <a:lstStyle>
            <a:lvl1pPr marL="0" indent="0">
              <a:buFontTx/>
              <a:buNone/>
              <a:defRPr sz="900" b="0" i="0">
                <a:solidFill>
                  <a:schemeClr val="bg1"/>
                </a:solidFill>
              </a:defRPr>
            </a:lvl1pPr>
            <a:lvl2pPr marL="342824" indent="0">
              <a:buFontTx/>
              <a:buNone/>
              <a:defRPr sz="1051" b="0" i="0"/>
            </a:lvl2pPr>
            <a:lvl3pPr marL="685647" indent="0">
              <a:buFontTx/>
              <a:buNone/>
              <a:defRPr sz="1051" b="0" i="0"/>
            </a:lvl3pPr>
            <a:lvl4pPr>
              <a:defRPr sz="1201"/>
            </a:lvl4pPr>
            <a:lvl5pPr>
              <a:defRPr sz="12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3" name="Text Placeholder 2">
            <a:extLst>
              <a:ext uri="{FF2B5EF4-FFF2-40B4-BE49-F238E27FC236}">
                <a16:creationId xmlns:a16="http://schemas.microsoft.com/office/drawing/2014/main" id="{F9230096-0FE6-3049-B437-FAEC61777A51}"/>
              </a:ext>
            </a:extLst>
          </p:cNvPr>
          <p:cNvSpPr>
            <a:spLocks noGrp="1"/>
          </p:cNvSpPr>
          <p:nvPr>
            <p:ph type="body" sz="quarter" idx="34" hasCustomPrompt="1"/>
          </p:nvPr>
        </p:nvSpPr>
        <p:spPr>
          <a:xfrm>
            <a:off x="3728756" y="3083738"/>
            <a:ext cx="1920051" cy="605466"/>
          </a:xfrm>
        </p:spPr>
        <p:txBody>
          <a:bodyPr vert="horz" lIns="0" tIns="0" rIns="0" bIns="0" rtlCol="0" anchor="t" anchorCtr="0">
            <a:noAutofit/>
          </a:bodyPr>
          <a:lstStyle>
            <a:lvl1pPr marL="0" indent="0">
              <a:buFontTx/>
              <a:buNone/>
              <a:defRPr lang="en-US" sz="1538"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
        <p:nvSpPr>
          <p:cNvPr id="44" name="Text Placeholder 2">
            <a:extLst>
              <a:ext uri="{FF2B5EF4-FFF2-40B4-BE49-F238E27FC236}">
                <a16:creationId xmlns:a16="http://schemas.microsoft.com/office/drawing/2014/main" id="{3C6E7E8D-59F6-F143-8861-C811D5880B5A}"/>
              </a:ext>
            </a:extLst>
          </p:cNvPr>
          <p:cNvSpPr>
            <a:spLocks noGrp="1"/>
          </p:cNvSpPr>
          <p:nvPr>
            <p:ph type="body" sz="quarter" idx="35" hasCustomPrompt="1"/>
          </p:nvPr>
        </p:nvSpPr>
        <p:spPr>
          <a:xfrm>
            <a:off x="6543197" y="3778177"/>
            <a:ext cx="1920051" cy="1443885"/>
          </a:xfrm>
        </p:spPr>
        <p:txBody>
          <a:bodyPr lIns="0">
            <a:normAutofit/>
          </a:bodyPr>
          <a:lstStyle>
            <a:lvl1pPr marL="0" indent="0">
              <a:buFontTx/>
              <a:buNone/>
              <a:defRPr sz="900" b="0" i="0">
                <a:solidFill>
                  <a:schemeClr val="bg1"/>
                </a:solidFill>
              </a:defRPr>
            </a:lvl1pPr>
            <a:lvl2pPr marL="342824" indent="0">
              <a:buFontTx/>
              <a:buNone/>
              <a:defRPr sz="1051" b="0" i="0"/>
            </a:lvl2pPr>
            <a:lvl3pPr marL="685647" indent="0">
              <a:buFontTx/>
              <a:buNone/>
              <a:defRPr sz="1051" b="0" i="0"/>
            </a:lvl3pPr>
            <a:lvl4pPr>
              <a:defRPr sz="1201"/>
            </a:lvl4pPr>
            <a:lvl5pPr>
              <a:defRPr sz="12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5" name="Text Placeholder 2">
            <a:extLst>
              <a:ext uri="{FF2B5EF4-FFF2-40B4-BE49-F238E27FC236}">
                <a16:creationId xmlns:a16="http://schemas.microsoft.com/office/drawing/2014/main" id="{CF0A9C4F-AAF2-8A4F-9B1D-5C66134CC363}"/>
              </a:ext>
            </a:extLst>
          </p:cNvPr>
          <p:cNvSpPr>
            <a:spLocks noGrp="1"/>
          </p:cNvSpPr>
          <p:nvPr>
            <p:ph type="body" sz="quarter" idx="36" hasCustomPrompt="1"/>
          </p:nvPr>
        </p:nvSpPr>
        <p:spPr>
          <a:xfrm>
            <a:off x="6543197" y="3083738"/>
            <a:ext cx="1920051" cy="605466"/>
          </a:xfrm>
        </p:spPr>
        <p:txBody>
          <a:bodyPr vert="horz" lIns="0" tIns="0" rIns="0" bIns="0" rtlCol="0" anchor="t" anchorCtr="0">
            <a:noAutofit/>
          </a:bodyPr>
          <a:lstStyle>
            <a:lvl1pPr marL="0" indent="0">
              <a:buFontTx/>
              <a:buNone/>
              <a:defRPr lang="en-US" sz="1538"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
        <p:nvSpPr>
          <p:cNvPr id="46" name="Text Placeholder 2">
            <a:extLst>
              <a:ext uri="{FF2B5EF4-FFF2-40B4-BE49-F238E27FC236}">
                <a16:creationId xmlns:a16="http://schemas.microsoft.com/office/drawing/2014/main" id="{D27D2985-B3CE-E942-A848-85819BBA2E42}"/>
              </a:ext>
            </a:extLst>
          </p:cNvPr>
          <p:cNvSpPr>
            <a:spLocks noGrp="1"/>
          </p:cNvSpPr>
          <p:nvPr>
            <p:ph type="body" sz="quarter" idx="37" hasCustomPrompt="1"/>
          </p:nvPr>
        </p:nvSpPr>
        <p:spPr>
          <a:xfrm>
            <a:off x="9357637" y="3778177"/>
            <a:ext cx="1920051" cy="1443885"/>
          </a:xfrm>
        </p:spPr>
        <p:txBody>
          <a:bodyPr lIns="0">
            <a:normAutofit/>
          </a:bodyPr>
          <a:lstStyle>
            <a:lvl1pPr marL="0" indent="0">
              <a:buFontTx/>
              <a:buNone/>
              <a:defRPr sz="900" b="0" i="0">
                <a:solidFill>
                  <a:schemeClr val="bg1"/>
                </a:solidFill>
              </a:defRPr>
            </a:lvl1pPr>
            <a:lvl2pPr marL="342824" indent="0">
              <a:buFontTx/>
              <a:buNone/>
              <a:defRPr sz="1051" b="0" i="0"/>
            </a:lvl2pPr>
            <a:lvl3pPr marL="685647" indent="0">
              <a:buFontTx/>
              <a:buNone/>
              <a:defRPr sz="1051" b="0" i="0"/>
            </a:lvl3pPr>
            <a:lvl4pPr>
              <a:defRPr sz="1201"/>
            </a:lvl4pPr>
            <a:lvl5pPr>
              <a:defRPr sz="12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7" name="Text Placeholder 2">
            <a:extLst>
              <a:ext uri="{FF2B5EF4-FFF2-40B4-BE49-F238E27FC236}">
                <a16:creationId xmlns:a16="http://schemas.microsoft.com/office/drawing/2014/main" id="{BE5BA6E9-7B2A-E941-A938-E52F3E388239}"/>
              </a:ext>
            </a:extLst>
          </p:cNvPr>
          <p:cNvSpPr>
            <a:spLocks noGrp="1"/>
          </p:cNvSpPr>
          <p:nvPr>
            <p:ph type="body" sz="quarter" idx="38" hasCustomPrompt="1"/>
          </p:nvPr>
        </p:nvSpPr>
        <p:spPr>
          <a:xfrm>
            <a:off x="9357637" y="3083738"/>
            <a:ext cx="1920051" cy="605466"/>
          </a:xfrm>
        </p:spPr>
        <p:txBody>
          <a:bodyPr vert="horz" lIns="0" tIns="0" rIns="0" bIns="0" rtlCol="0" anchor="t" anchorCtr="0">
            <a:noAutofit/>
          </a:bodyPr>
          <a:lstStyle>
            <a:lvl1pPr marL="0" indent="0">
              <a:buFontTx/>
              <a:buNone/>
              <a:defRPr lang="en-US" sz="1538"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Tree>
    <p:extLst>
      <p:ext uri="{BB962C8B-B14F-4D97-AF65-F5344CB8AC3E}">
        <p14:creationId xmlns:p14="http://schemas.microsoft.com/office/powerpoint/2010/main" val="360787079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Four Columns - White">
    <p:spTree>
      <p:nvGrpSpPr>
        <p:cNvPr id="1" name=""/>
        <p:cNvGrpSpPr/>
        <p:nvPr/>
      </p:nvGrpSpPr>
      <p:grpSpPr>
        <a:xfrm>
          <a:off x="0" y="0"/>
          <a:ext cx="0" cy="0"/>
          <a:chOff x="0" y="0"/>
          <a:chExt cx="0" cy="0"/>
        </a:xfrm>
      </p:grpSpPr>
      <p:sp>
        <p:nvSpPr>
          <p:cNvPr id="33" name="Picture Placeholder 31">
            <a:extLst>
              <a:ext uri="{FF2B5EF4-FFF2-40B4-BE49-F238E27FC236}">
                <a16:creationId xmlns:a16="http://schemas.microsoft.com/office/drawing/2014/main" id="{608486F2-265D-3B42-93AB-5DD0CFADBD92}"/>
              </a:ext>
            </a:extLst>
          </p:cNvPr>
          <p:cNvSpPr>
            <a:spLocks noGrp="1"/>
          </p:cNvSpPr>
          <p:nvPr>
            <p:ph type="pic" sz="quarter" idx="27" hasCustomPrompt="1"/>
          </p:nvPr>
        </p:nvSpPr>
        <p:spPr>
          <a:xfrm>
            <a:off x="3728756" y="2369225"/>
            <a:ext cx="546443" cy="546497"/>
          </a:xfrm>
        </p:spPr>
        <p:txBody>
          <a:bodyPr>
            <a:normAutofit/>
          </a:bodyPr>
          <a:lstStyle>
            <a:lvl1pPr marL="0" indent="0" algn="ctr">
              <a:buNone/>
              <a:defRPr sz="900">
                <a:solidFill>
                  <a:schemeClr val="accent3"/>
                </a:solidFill>
              </a:defRPr>
            </a:lvl1pPr>
          </a:lstStyle>
          <a:p>
            <a:r>
              <a:rPr lang="en-US"/>
              <a:t>icon</a:t>
            </a:r>
          </a:p>
        </p:txBody>
      </p:sp>
      <p:sp>
        <p:nvSpPr>
          <p:cNvPr id="34" name="Picture Placeholder 31">
            <a:extLst>
              <a:ext uri="{FF2B5EF4-FFF2-40B4-BE49-F238E27FC236}">
                <a16:creationId xmlns:a16="http://schemas.microsoft.com/office/drawing/2014/main" id="{6D3C39CC-42EB-6141-B066-5E83D3C6A1BD}"/>
              </a:ext>
            </a:extLst>
          </p:cNvPr>
          <p:cNvSpPr>
            <a:spLocks noGrp="1"/>
          </p:cNvSpPr>
          <p:nvPr>
            <p:ph type="pic" sz="quarter" idx="28" hasCustomPrompt="1"/>
          </p:nvPr>
        </p:nvSpPr>
        <p:spPr>
          <a:xfrm>
            <a:off x="910089" y="2369225"/>
            <a:ext cx="546443" cy="546497"/>
          </a:xfrm>
        </p:spPr>
        <p:txBody>
          <a:bodyPr>
            <a:normAutofit/>
          </a:bodyPr>
          <a:lstStyle>
            <a:lvl1pPr marL="0" indent="0" algn="ctr">
              <a:buNone/>
              <a:defRPr sz="900">
                <a:solidFill>
                  <a:schemeClr val="accent3"/>
                </a:solidFill>
              </a:defRPr>
            </a:lvl1pPr>
          </a:lstStyle>
          <a:p>
            <a:r>
              <a:rPr lang="en-US"/>
              <a:t>icon</a:t>
            </a:r>
          </a:p>
        </p:txBody>
      </p:sp>
      <p:sp>
        <p:nvSpPr>
          <p:cNvPr id="35" name="Picture Placeholder 31">
            <a:extLst>
              <a:ext uri="{FF2B5EF4-FFF2-40B4-BE49-F238E27FC236}">
                <a16:creationId xmlns:a16="http://schemas.microsoft.com/office/drawing/2014/main" id="{0EBE093C-0AD5-4E4E-BA32-07E8961920D3}"/>
              </a:ext>
            </a:extLst>
          </p:cNvPr>
          <p:cNvSpPr>
            <a:spLocks noGrp="1"/>
          </p:cNvSpPr>
          <p:nvPr>
            <p:ph type="pic" sz="quarter" idx="29" hasCustomPrompt="1"/>
          </p:nvPr>
        </p:nvSpPr>
        <p:spPr>
          <a:xfrm>
            <a:off x="6543197" y="2373264"/>
            <a:ext cx="546443" cy="546497"/>
          </a:xfrm>
        </p:spPr>
        <p:txBody>
          <a:bodyPr>
            <a:normAutofit/>
          </a:bodyPr>
          <a:lstStyle>
            <a:lvl1pPr marL="0" indent="0" algn="ctr">
              <a:buNone/>
              <a:defRPr sz="900">
                <a:solidFill>
                  <a:schemeClr val="accent3"/>
                </a:solidFill>
              </a:defRPr>
            </a:lvl1pPr>
          </a:lstStyle>
          <a:p>
            <a:r>
              <a:rPr lang="en-US"/>
              <a:t>icon</a:t>
            </a:r>
          </a:p>
        </p:txBody>
      </p:sp>
      <p:sp>
        <p:nvSpPr>
          <p:cNvPr id="36" name="Picture Placeholder 31">
            <a:extLst>
              <a:ext uri="{FF2B5EF4-FFF2-40B4-BE49-F238E27FC236}">
                <a16:creationId xmlns:a16="http://schemas.microsoft.com/office/drawing/2014/main" id="{BEE9D677-E53D-7E43-B938-BE5D9EF21D32}"/>
              </a:ext>
            </a:extLst>
          </p:cNvPr>
          <p:cNvSpPr>
            <a:spLocks noGrp="1"/>
          </p:cNvSpPr>
          <p:nvPr>
            <p:ph type="pic" sz="quarter" idx="30" hasCustomPrompt="1"/>
          </p:nvPr>
        </p:nvSpPr>
        <p:spPr>
          <a:xfrm>
            <a:off x="9357637" y="2373264"/>
            <a:ext cx="546443" cy="546497"/>
          </a:xfrm>
        </p:spPr>
        <p:txBody>
          <a:bodyPr>
            <a:normAutofit/>
          </a:bodyPr>
          <a:lstStyle>
            <a:lvl1pPr marL="0" indent="0" algn="ctr">
              <a:buNone/>
              <a:defRPr sz="900">
                <a:solidFill>
                  <a:schemeClr val="accent3"/>
                </a:solidFill>
              </a:defRPr>
            </a:lvl1pPr>
          </a:lstStyle>
          <a:p>
            <a:r>
              <a:rPr lang="en-US"/>
              <a:t>icon</a:t>
            </a:r>
          </a:p>
        </p:txBody>
      </p:sp>
      <p:sp>
        <p:nvSpPr>
          <p:cNvPr id="3" name="Slide Number Placeholder 2">
            <a:extLst>
              <a:ext uri="{FF2B5EF4-FFF2-40B4-BE49-F238E27FC236}">
                <a16:creationId xmlns:a16="http://schemas.microsoft.com/office/drawing/2014/main" id="{17FAE0BB-31CD-FF42-B449-3B90615C0901}"/>
              </a:ext>
            </a:extLst>
          </p:cNvPr>
          <p:cNvSpPr>
            <a:spLocks noGrp="1"/>
          </p:cNvSpPr>
          <p:nvPr>
            <p:ph type="sldNum" sz="quarter" idx="32"/>
          </p:nvPr>
        </p:nvSpPr>
        <p:spPr/>
        <p:txBody>
          <a:bodyPr/>
          <a:lstStyle/>
          <a:p>
            <a:fld id="{234755BD-B4AC-9044-BCE4-27904766F8BB}" type="slidenum">
              <a:rPr lang="en-US" smtClean="0"/>
              <a:pPr/>
              <a:t>‹#›</a:t>
            </a:fld>
            <a:endParaRPr lang="en-US"/>
          </a:p>
        </p:txBody>
      </p:sp>
      <p:cxnSp>
        <p:nvCxnSpPr>
          <p:cNvPr id="38" name="Straight Connector 37">
            <a:extLst>
              <a:ext uri="{FF2B5EF4-FFF2-40B4-BE49-F238E27FC236}">
                <a16:creationId xmlns:a16="http://schemas.microsoft.com/office/drawing/2014/main" id="{EA3C4354-DC86-134A-A92D-97EDBD2B6C8E}"/>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9" name="Title Placeholder 17">
            <a:extLst>
              <a:ext uri="{FF2B5EF4-FFF2-40B4-BE49-F238E27FC236}">
                <a16:creationId xmlns:a16="http://schemas.microsoft.com/office/drawing/2014/main" id="{075E4044-40AF-3845-A0FF-CACFEAC608FF}"/>
              </a:ext>
            </a:extLst>
          </p:cNvPr>
          <p:cNvSpPr>
            <a:spLocks noGrp="1"/>
          </p:cNvSpPr>
          <p:nvPr>
            <p:ph type="title"/>
          </p:nvPr>
        </p:nvSpPr>
        <p:spPr>
          <a:xfrm>
            <a:off x="912570" y="349506"/>
            <a:ext cx="8991511" cy="798177"/>
          </a:xfrm>
          <a:prstGeom prst="rect">
            <a:avLst/>
          </a:prstGeom>
        </p:spPr>
        <p:txBody>
          <a:bodyPr vert="horz" lIns="0" tIns="45720" rIns="91440" bIns="45720" rtlCol="0" anchor="b" anchorCtr="0">
            <a:noAutofit/>
          </a:bodyPr>
          <a:lstStyle/>
          <a:p>
            <a:r>
              <a:rPr lang="en-US"/>
              <a:t>Click to edit Master title style</a:t>
            </a:r>
            <a:endParaRPr lang="en-US" dirty="0"/>
          </a:p>
        </p:txBody>
      </p:sp>
      <p:pic>
        <p:nvPicPr>
          <p:cNvPr id="17" name="Graphic 16">
            <a:extLst>
              <a:ext uri="{FF2B5EF4-FFF2-40B4-BE49-F238E27FC236}">
                <a16:creationId xmlns:a16="http://schemas.microsoft.com/office/drawing/2014/main" id="{C40E4A0E-3DFA-4F45-B0FA-D0B02E75056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6" y="258793"/>
            <a:ext cx="1561196" cy="216854"/>
          </a:xfrm>
          <a:prstGeom prst="rect">
            <a:avLst/>
          </a:prstGeom>
        </p:spPr>
      </p:pic>
      <p:sp>
        <p:nvSpPr>
          <p:cNvPr id="18" name="Text Placeholder 2">
            <a:extLst>
              <a:ext uri="{FF2B5EF4-FFF2-40B4-BE49-F238E27FC236}">
                <a16:creationId xmlns:a16="http://schemas.microsoft.com/office/drawing/2014/main" id="{773A0FFB-6873-0843-9577-785CB055E84F}"/>
              </a:ext>
            </a:extLst>
          </p:cNvPr>
          <p:cNvSpPr>
            <a:spLocks noGrp="1"/>
          </p:cNvSpPr>
          <p:nvPr>
            <p:ph type="body" sz="quarter" idx="31" hasCustomPrompt="1"/>
          </p:nvPr>
        </p:nvSpPr>
        <p:spPr>
          <a:xfrm>
            <a:off x="910089" y="3778177"/>
            <a:ext cx="1920051" cy="1443885"/>
          </a:xfrm>
        </p:spPr>
        <p:txBody>
          <a:bodyPr lIns="0">
            <a:normAutofit/>
          </a:bodyPr>
          <a:lstStyle>
            <a:lvl1pPr marL="0" indent="0">
              <a:buFontTx/>
              <a:buNone/>
              <a:defRPr sz="900" b="0" i="0">
                <a:solidFill>
                  <a:schemeClr val="tx1"/>
                </a:solidFill>
              </a:defRPr>
            </a:lvl1pPr>
            <a:lvl2pPr marL="342824" indent="0">
              <a:buFontTx/>
              <a:buNone/>
              <a:defRPr sz="1051" b="0" i="0"/>
            </a:lvl2pPr>
            <a:lvl3pPr marL="685647" indent="0">
              <a:buFontTx/>
              <a:buNone/>
              <a:defRPr sz="1051" b="0" i="0"/>
            </a:lvl3pPr>
            <a:lvl4pPr>
              <a:defRPr sz="1201"/>
            </a:lvl4pPr>
            <a:lvl5pPr>
              <a:defRPr sz="12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19" name="Text Placeholder 2">
            <a:extLst>
              <a:ext uri="{FF2B5EF4-FFF2-40B4-BE49-F238E27FC236}">
                <a16:creationId xmlns:a16="http://schemas.microsoft.com/office/drawing/2014/main" id="{F995C754-ACCD-9B45-9220-60FF3EEADA68}"/>
              </a:ext>
            </a:extLst>
          </p:cNvPr>
          <p:cNvSpPr>
            <a:spLocks noGrp="1"/>
          </p:cNvSpPr>
          <p:nvPr>
            <p:ph type="body" sz="quarter" idx="33" hasCustomPrompt="1"/>
          </p:nvPr>
        </p:nvSpPr>
        <p:spPr>
          <a:xfrm>
            <a:off x="910089" y="3083738"/>
            <a:ext cx="1920051" cy="605466"/>
          </a:xfrm>
        </p:spPr>
        <p:txBody>
          <a:bodyPr vert="horz" lIns="0" tIns="0" rIns="0" bIns="0" rtlCol="0" anchor="t" anchorCtr="0">
            <a:noAutofit/>
          </a:bodyPr>
          <a:lstStyle>
            <a:lvl1pPr marL="0" indent="0">
              <a:buFontTx/>
              <a:buNone/>
              <a:defRPr lang="en-US" sz="1538"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
        <p:nvSpPr>
          <p:cNvPr id="20" name="Text Placeholder 2">
            <a:extLst>
              <a:ext uri="{FF2B5EF4-FFF2-40B4-BE49-F238E27FC236}">
                <a16:creationId xmlns:a16="http://schemas.microsoft.com/office/drawing/2014/main" id="{00556682-1081-4141-BC19-12FF1F241C7E}"/>
              </a:ext>
            </a:extLst>
          </p:cNvPr>
          <p:cNvSpPr>
            <a:spLocks noGrp="1"/>
          </p:cNvSpPr>
          <p:nvPr>
            <p:ph type="body" sz="quarter" idx="34" hasCustomPrompt="1"/>
          </p:nvPr>
        </p:nvSpPr>
        <p:spPr>
          <a:xfrm>
            <a:off x="3728756" y="3778177"/>
            <a:ext cx="1920051" cy="1443885"/>
          </a:xfrm>
        </p:spPr>
        <p:txBody>
          <a:bodyPr lIns="0">
            <a:normAutofit/>
          </a:bodyPr>
          <a:lstStyle>
            <a:lvl1pPr marL="0" indent="0">
              <a:buFontTx/>
              <a:buNone/>
              <a:defRPr sz="900" b="0" i="0">
                <a:solidFill>
                  <a:schemeClr val="tx1"/>
                </a:solidFill>
              </a:defRPr>
            </a:lvl1pPr>
            <a:lvl2pPr marL="342824" indent="0">
              <a:buFontTx/>
              <a:buNone/>
              <a:defRPr sz="1051" b="0" i="0"/>
            </a:lvl2pPr>
            <a:lvl3pPr marL="685647" indent="0">
              <a:buFontTx/>
              <a:buNone/>
              <a:defRPr sz="1051" b="0" i="0"/>
            </a:lvl3pPr>
            <a:lvl4pPr>
              <a:defRPr sz="1201"/>
            </a:lvl4pPr>
            <a:lvl5pPr>
              <a:defRPr sz="12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1" name="Text Placeholder 2">
            <a:extLst>
              <a:ext uri="{FF2B5EF4-FFF2-40B4-BE49-F238E27FC236}">
                <a16:creationId xmlns:a16="http://schemas.microsoft.com/office/drawing/2014/main" id="{7F6B70E0-7662-8C44-AB18-32DBD53DC545}"/>
              </a:ext>
            </a:extLst>
          </p:cNvPr>
          <p:cNvSpPr>
            <a:spLocks noGrp="1"/>
          </p:cNvSpPr>
          <p:nvPr>
            <p:ph type="body" sz="quarter" idx="35" hasCustomPrompt="1"/>
          </p:nvPr>
        </p:nvSpPr>
        <p:spPr>
          <a:xfrm>
            <a:off x="3728756" y="3083738"/>
            <a:ext cx="1920051" cy="605466"/>
          </a:xfrm>
        </p:spPr>
        <p:txBody>
          <a:bodyPr vert="horz" lIns="0" tIns="0" rIns="0" bIns="0" rtlCol="0" anchor="t" anchorCtr="0">
            <a:noAutofit/>
          </a:bodyPr>
          <a:lstStyle>
            <a:lvl1pPr marL="0" indent="0">
              <a:buFontTx/>
              <a:buNone/>
              <a:defRPr lang="en-US" sz="1538"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
        <p:nvSpPr>
          <p:cNvPr id="22" name="Text Placeholder 2">
            <a:extLst>
              <a:ext uri="{FF2B5EF4-FFF2-40B4-BE49-F238E27FC236}">
                <a16:creationId xmlns:a16="http://schemas.microsoft.com/office/drawing/2014/main" id="{A7523E12-AA2D-F542-A497-542FE67915B4}"/>
              </a:ext>
            </a:extLst>
          </p:cNvPr>
          <p:cNvSpPr>
            <a:spLocks noGrp="1"/>
          </p:cNvSpPr>
          <p:nvPr>
            <p:ph type="body" sz="quarter" idx="36" hasCustomPrompt="1"/>
          </p:nvPr>
        </p:nvSpPr>
        <p:spPr>
          <a:xfrm>
            <a:off x="6543197" y="3778177"/>
            <a:ext cx="1920051" cy="1443885"/>
          </a:xfrm>
        </p:spPr>
        <p:txBody>
          <a:bodyPr lIns="0">
            <a:normAutofit/>
          </a:bodyPr>
          <a:lstStyle>
            <a:lvl1pPr marL="0" indent="0">
              <a:buFontTx/>
              <a:buNone/>
              <a:defRPr sz="900" b="0" i="0">
                <a:solidFill>
                  <a:schemeClr val="tx1"/>
                </a:solidFill>
              </a:defRPr>
            </a:lvl1pPr>
            <a:lvl2pPr marL="342824" indent="0">
              <a:buFontTx/>
              <a:buNone/>
              <a:defRPr sz="1051" b="0" i="0"/>
            </a:lvl2pPr>
            <a:lvl3pPr marL="685647" indent="0">
              <a:buFontTx/>
              <a:buNone/>
              <a:defRPr sz="1051" b="0" i="0"/>
            </a:lvl3pPr>
            <a:lvl4pPr>
              <a:defRPr sz="1201"/>
            </a:lvl4pPr>
            <a:lvl5pPr>
              <a:defRPr sz="12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3" name="Text Placeholder 2">
            <a:extLst>
              <a:ext uri="{FF2B5EF4-FFF2-40B4-BE49-F238E27FC236}">
                <a16:creationId xmlns:a16="http://schemas.microsoft.com/office/drawing/2014/main" id="{D6A0CB81-DB7E-1544-AB78-BB245F0EF981}"/>
              </a:ext>
            </a:extLst>
          </p:cNvPr>
          <p:cNvSpPr>
            <a:spLocks noGrp="1"/>
          </p:cNvSpPr>
          <p:nvPr>
            <p:ph type="body" sz="quarter" idx="37" hasCustomPrompt="1"/>
          </p:nvPr>
        </p:nvSpPr>
        <p:spPr>
          <a:xfrm>
            <a:off x="6543197" y="3083738"/>
            <a:ext cx="1920051" cy="605466"/>
          </a:xfrm>
        </p:spPr>
        <p:txBody>
          <a:bodyPr vert="horz" lIns="0" tIns="0" rIns="0" bIns="0" rtlCol="0" anchor="t" anchorCtr="0">
            <a:noAutofit/>
          </a:bodyPr>
          <a:lstStyle>
            <a:lvl1pPr marL="0" indent="0">
              <a:buFontTx/>
              <a:buNone/>
              <a:defRPr lang="en-US" sz="1538"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
        <p:nvSpPr>
          <p:cNvPr id="26" name="Text Placeholder 2">
            <a:extLst>
              <a:ext uri="{FF2B5EF4-FFF2-40B4-BE49-F238E27FC236}">
                <a16:creationId xmlns:a16="http://schemas.microsoft.com/office/drawing/2014/main" id="{E4CB4C83-4FA7-3240-80D1-3F8A4B4A1A5B}"/>
              </a:ext>
            </a:extLst>
          </p:cNvPr>
          <p:cNvSpPr>
            <a:spLocks noGrp="1"/>
          </p:cNvSpPr>
          <p:nvPr>
            <p:ph type="body" sz="quarter" idx="38" hasCustomPrompt="1"/>
          </p:nvPr>
        </p:nvSpPr>
        <p:spPr>
          <a:xfrm>
            <a:off x="9357637" y="3778177"/>
            <a:ext cx="1920051" cy="1443885"/>
          </a:xfrm>
        </p:spPr>
        <p:txBody>
          <a:bodyPr lIns="0">
            <a:normAutofit/>
          </a:bodyPr>
          <a:lstStyle>
            <a:lvl1pPr marL="0" indent="0">
              <a:buFontTx/>
              <a:buNone/>
              <a:defRPr sz="900" b="0" i="0">
                <a:solidFill>
                  <a:schemeClr val="tx1"/>
                </a:solidFill>
              </a:defRPr>
            </a:lvl1pPr>
            <a:lvl2pPr marL="342824" indent="0">
              <a:buFontTx/>
              <a:buNone/>
              <a:defRPr sz="1051" b="0" i="0"/>
            </a:lvl2pPr>
            <a:lvl3pPr marL="685647" indent="0">
              <a:buFontTx/>
              <a:buNone/>
              <a:defRPr sz="1051" b="0" i="0"/>
            </a:lvl3pPr>
            <a:lvl4pPr>
              <a:defRPr sz="1201"/>
            </a:lvl4pPr>
            <a:lvl5pPr>
              <a:defRPr sz="12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9" name="Text Placeholder 2">
            <a:extLst>
              <a:ext uri="{FF2B5EF4-FFF2-40B4-BE49-F238E27FC236}">
                <a16:creationId xmlns:a16="http://schemas.microsoft.com/office/drawing/2014/main" id="{9CFA8544-0935-4E45-A188-781FA8ED7B49}"/>
              </a:ext>
            </a:extLst>
          </p:cNvPr>
          <p:cNvSpPr>
            <a:spLocks noGrp="1"/>
          </p:cNvSpPr>
          <p:nvPr>
            <p:ph type="body" sz="quarter" idx="39" hasCustomPrompt="1"/>
          </p:nvPr>
        </p:nvSpPr>
        <p:spPr>
          <a:xfrm>
            <a:off x="9357637" y="3083738"/>
            <a:ext cx="1920051" cy="605466"/>
          </a:xfrm>
        </p:spPr>
        <p:txBody>
          <a:bodyPr vert="horz" lIns="0" tIns="0" rIns="0" bIns="0" rtlCol="0" anchor="t" anchorCtr="0">
            <a:noAutofit/>
          </a:bodyPr>
          <a:lstStyle>
            <a:lvl1pPr marL="0" indent="0">
              <a:buFontTx/>
              <a:buNone/>
              <a:defRPr lang="en-US" sz="1538"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Tree>
    <p:extLst>
      <p:ext uri="{BB962C8B-B14F-4D97-AF65-F5344CB8AC3E}">
        <p14:creationId xmlns:p14="http://schemas.microsoft.com/office/powerpoint/2010/main" val="214570906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_Text and Photo Split - Whit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782854D6-B623-9F4B-8173-55532FEF9376}"/>
              </a:ext>
            </a:extLst>
          </p:cNvPr>
          <p:cNvSpPr>
            <a:spLocks noGrp="1" noChangeAspect="1"/>
          </p:cNvSpPr>
          <p:nvPr>
            <p:ph type="pic" idx="1"/>
          </p:nvPr>
        </p:nvSpPr>
        <p:spPr>
          <a:xfrm>
            <a:off x="6096597" y="0"/>
            <a:ext cx="6101503" cy="6858000"/>
          </a:xfrm>
          <a:solidFill>
            <a:schemeClr val="bg1">
              <a:lumMod val="75000"/>
            </a:schemeClr>
          </a:solidFill>
        </p:spPr>
        <p:txBody>
          <a:bodyPr anchor="t"/>
          <a:lstStyle>
            <a:lvl1pPr marL="0" indent="0" algn="ctr">
              <a:buNone/>
              <a:defRPr sz="2400">
                <a:solidFill>
                  <a:schemeClr val="bg1">
                    <a:lumMod val="85000"/>
                    <a:lumOff val="15000"/>
                  </a:schemeClr>
                </a:solidFill>
              </a:defRPr>
            </a:lvl1pPr>
            <a:lvl2pPr marL="342824" indent="0">
              <a:buNone/>
              <a:defRPr sz="2099"/>
            </a:lvl2pPr>
            <a:lvl3pPr marL="685647" indent="0">
              <a:buNone/>
              <a:defRPr sz="1800"/>
            </a:lvl3pPr>
            <a:lvl4pPr marL="1028471" indent="0">
              <a:buNone/>
              <a:defRPr sz="1500"/>
            </a:lvl4pPr>
            <a:lvl5pPr marL="1371295" indent="0">
              <a:buNone/>
              <a:defRPr sz="1500"/>
            </a:lvl5pPr>
            <a:lvl6pPr marL="1714118" indent="0">
              <a:buNone/>
              <a:defRPr sz="1500"/>
            </a:lvl6pPr>
            <a:lvl7pPr marL="2056940" indent="0">
              <a:buNone/>
              <a:defRPr sz="1500"/>
            </a:lvl7pPr>
            <a:lvl8pPr marL="2399765" indent="0">
              <a:buNone/>
              <a:defRPr sz="1500"/>
            </a:lvl8pPr>
            <a:lvl9pPr marL="2742587" indent="0">
              <a:buNone/>
              <a:defRPr sz="1500"/>
            </a:lvl9pPr>
          </a:lstStyle>
          <a:p>
            <a:r>
              <a:rPr lang="en-US"/>
              <a:t>Click icon to add picture</a:t>
            </a:r>
            <a:endParaRPr lang="en-US" dirty="0"/>
          </a:p>
        </p:txBody>
      </p:sp>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3" y="3085688"/>
            <a:ext cx="4639929" cy="2514600"/>
          </a:xfrm>
        </p:spPr>
        <p:txBody>
          <a:bodyPr>
            <a:noAutofit/>
          </a:bodyPr>
          <a:lstStyle>
            <a:lvl1pPr marL="0" indent="0">
              <a:lnSpc>
                <a:spcPct val="150000"/>
              </a:lnSpc>
              <a:buFontTx/>
              <a:buNone/>
              <a:defRPr sz="900" b="0" i="0">
                <a:solidFill>
                  <a:schemeClr val="tx1">
                    <a:alpha val="90000"/>
                  </a:schemeClr>
                </a:solidFill>
              </a:defRPr>
            </a:lvl1pPr>
            <a:lvl2pPr>
              <a:defRPr sz="1077"/>
            </a:lvl2pPr>
            <a:lvl3pPr>
              <a:defRPr sz="1077"/>
            </a:lvl3pPr>
            <a:lvl4pPr>
              <a:defRPr sz="1077"/>
            </a:lvl4pPr>
            <a:lvl5pPr>
              <a:defRPr sz="1077"/>
            </a:lvl5pPr>
          </a:lstStyle>
          <a:p>
            <a:pPr lvl="0"/>
            <a:r>
              <a:rPr lang="en-US" dirty="0" err="1"/>
              <a:t>Donec</a:t>
            </a:r>
            <a:r>
              <a:rPr lang="en-US" dirty="0"/>
              <a:t>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Maecenas </a:t>
            </a:r>
            <a:r>
              <a:rPr lang="en-US" dirty="0" err="1"/>
              <a:t>faucibus</a:t>
            </a:r>
            <a:r>
              <a:rPr lang="en-US" dirty="0"/>
              <a:t> </a:t>
            </a:r>
            <a:r>
              <a:rPr lang="en-US" dirty="0" err="1"/>
              <a:t>mollis</a:t>
            </a:r>
            <a:r>
              <a:rPr lang="en-US" dirty="0"/>
              <a:t> </a:t>
            </a:r>
            <a:r>
              <a:rPr lang="en-US" dirty="0" err="1"/>
              <a:t>interdum</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3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3" y="1983768"/>
            <a:ext cx="4639929" cy="403688"/>
          </a:xfrm>
        </p:spPr>
        <p:txBody>
          <a:bodyPr lIns="0" anchor="ctr">
            <a:normAutofit/>
          </a:bodyPr>
          <a:lstStyle>
            <a:lvl1pPr marL="0" indent="0">
              <a:buFontTx/>
              <a:buNone/>
              <a:defRPr sz="1350" b="0" i="1">
                <a:solidFill>
                  <a:schemeClr val="tx2">
                    <a:alpha val="90000"/>
                  </a:schemeClr>
                </a:solidFill>
                <a:latin typeface="Cambria" panose="02040503050406030204" pitchFamily="18" charset="0"/>
              </a:defRPr>
            </a:lvl1pPr>
            <a:lvl2pPr>
              <a:defRPr sz="1077"/>
            </a:lvl2pPr>
            <a:lvl3pPr>
              <a:defRPr sz="1077"/>
            </a:lvl3pPr>
            <a:lvl4pPr>
              <a:defRPr sz="1077"/>
            </a:lvl4pPr>
            <a:lvl5pPr>
              <a:defRPr sz="1077"/>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2" name="Slide Number Placeholder 2">
            <a:extLst>
              <a:ext uri="{FF2B5EF4-FFF2-40B4-BE49-F238E27FC236}">
                <a16:creationId xmlns:a16="http://schemas.microsoft.com/office/drawing/2014/main" id="{EEF4FC2F-DAA0-F341-92D7-AB4FF591EFA0}"/>
              </a:ext>
            </a:extLst>
          </p:cNvPr>
          <p:cNvSpPr>
            <a:spLocks noGrp="1"/>
          </p:cNvSpPr>
          <p:nvPr>
            <p:ph type="sldNum" sz="quarter" idx="10"/>
          </p:nvPr>
        </p:nvSpPr>
        <p:spPr>
          <a:xfrm>
            <a:off x="11707152"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55829949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s with Photo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F028C5A-08E7-BC42-BC24-7B607EC484CD}"/>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5" name="Picture Placeholder 2">
            <a:extLst>
              <a:ext uri="{FF2B5EF4-FFF2-40B4-BE49-F238E27FC236}">
                <a16:creationId xmlns:a16="http://schemas.microsoft.com/office/drawing/2014/main" id="{0BDE5F3D-CEC7-574F-8B1A-72CDC410BE62}"/>
              </a:ext>
            </a:extLst>
          </p:cNvPr>
          <p:cNvSpPr>
            <a:spLocks noGrp="1" noChangeAspect="1"/>
          </p:cNvSpPr>
          <p:nvPr>
            <p:ph type="pic" idx="1"/>
          </p:nvPr>
        </p:nvSpPr>
        <p:spPr>
          <a:xfrm>
            <a:off x="2" y="0"/>
            <a:ext cx="3458849" cy="6858000"/>
          </a:xfrm>
          <a:solidFill>
            <a:schemeClr val="bg1">
              <a:lumMod val="75000"/>
            </a:schemeClr>
          </a:solidFill>
        </p:spPr>
        <p:txBody>
          <a:bodyPr anchor="t"/>
          <a:lstStyle>
            <a:lvl1pPr marL="0" indent="0" algn="l">
              <a:buNone/>
              <a:defRPr sz="2400">
                <a:solidFill>
                  <a:schemeClr val="bg1">
                    <a:lumMod val="85000"/>
                    <a:lumOff val="15000"/>
                  </a:schemeClr>
                </a:solidFill>
              </a:defRPr>
            </a:lvl1pPr>
            <a:lvl2pPr marL="342824" indent="0">
              <a:buNone/>
              <a:defRPr sz="2099"/>
            </a:lvl2pPr>
            <a:lvl3pPr marL="685647" indent="0">
              <a:buNone/>
              <a:defRPr sz="1800"/>
            </a:lvl3pPr>
            <a:lvl4pPr marL="1028471" indent="0">
              <a:buNone/>
              <a:defRPr sz="1500"/>
            </a:lvl4pPr>
            <a:lvl5pPr marL="1371295" indent="0">
              <a:buNone/>
              <a:defRPr sz="1500"/>
            </a:lvl5pPr>
            <a:lvl6pPr marL="1714118" indent="0">
              <a:buNone/>
              <a:defRPr sz="1500"/>
            </a:lvl6pPr>
            <a:lvl7pPr marL="2056940" indent="0">
              <a:buNone/>
              <a:defRPr sz="1500"/>
            </a:lvl7pPr>
            <a:lvl8pPr marL="2399765" indent="0">
              <a:buNone/>
              <a:defRPr sz="1500"/>
            </a:lvl8pPr>
            <a:lvl9pPr marL="2742587" indent="0">
              <a:buNone/>
              <a:defRPr sz="1500"/>
            </a:lvl9pPr>
          </a:lstStyle>
          <a:p>
            <a:r>
              <a:rPr lang="en-US"/>
              <a:t>Click icon to add picture</a:t>
            </a:r>
          </a:p>
        </p:txBody>
      </p:sp>
      <p:sp>
        <p:nvSpPr>
          <p:cNvPr id="7" name="Text Placeholder 2">
            <a:extLst>
              <a:ext uri="{FF2B5EF4-FFF2-40B4-BE49-F238E27FC236}">
                <a16:creationId xmlns:a16="http://schemas.microsoft.com/office/drawing/2014/main" id="{D8C6D2D4-8D7D-244C-AF2D-34CB46657419}"/>
              </a:ext>
            </a:extLst>
          </p:cNvPr>
          <p:cNvSpPr>
            <a:spLocks noGrp="1"/>
          </p:cNvSpPr>
          <p:nvPr>
            <p:ph type="body" sz="quarter" idx="21" hasCustomPrompt="1"/>
          </p:nvPr>
        </p:nvSpPr>
        <p:spPr>
          <a:xfrm>
            <a:off x="3939605" y="2037562"/>
            <a:ext cx="7337344" cy="365126"/>
          </a:xfrm>
        </p:spPr>
        <p:txBody>
          <a:bodyPr lIns="0">
            <a:normAutofit/>
          </a:bodyPr>
          <a:lstStyle>
            <a:lvl1pPr marL="0" indent="0">
              <a:buFontTx/>
              <a:buNone/>
              <a:defRPr sz="1350" b="0" i="1">
                <a:solidFill>
                  <a:schemeClr val="tx2">
                    <a:alpha val="90000"/>
                  </a:schemeClr>
                </a:solidFill>
                <a:latin typeface="Cambria" panose="02040503050406030204" pitchFamily="18" charset="0"/>
              </a:defRPr>
            </a:lvl1pPr>
            <a:lvl2pPr>
              <a:defRPr sz="1077"/>
            </a:lvl2pPr>
            <a:lvl3pPr>
              <a:defRPr sz="1077"/>
            </a:lvl3pPr>
            <a:lvl4pPr>
              <a:defRPr sz="1077"/>
            </a:lvl4pPr>
            <a:lvl5pPr>
              <a:defRPr sz="1077"/>
            </a:lvl5pPr>
          </a:lstStyle>
          <a:p>
            <a:pPr lvl="0"/>
            <a:r>
              <a:rPr lang="en-US" dirty="0"/>
              <a:t>Subtitle if needed Cambria Italic 18pt font lorem ipsum</a:t>
            </a:r>
          </a:p>
        </p:txBody>
      </p:sp>
      <p:cxnSp>
        <p:nvCxnSpPr>
          <p:cNvPr id="8" name="Straight Connector 7">
            <a:extLst>
              <a:ext uri="{FF2B5EF4-FFF2-40B4-BE49-F238E27FC236}">
                <a16:creationId xmlns:a16="http://schemas.microsoft.com/office/drawing/2014/main" id="{CDA05FE6-20DB-9040-BA17-770A53015C9F}"/>
              </a:ext>
            </a:extLst>
          </p:cNvPr>
          <p:cNvCxnSpPr>
            <a:cxnSpLocks/>
          </p:cNvCxnSpPr>
          <p:nvPr userDrawn="1"/>
        </p:nvCxnSpPr>
        <p:spPr>
          <a:xfrm>
            <a:off x="3939606" y="2702071"/>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5" name="Title 4">
            <a:extLst>
              <a:ext uri="{FF2B5EF4-FFF2-40B4-BE49-F238E27FC236}">
                <a16:creationId xmlns:a16="http://schemas.microsoft.com/office/drawing/2014/main" id="{7931B1DB-C293-A840-B75B-BE17B0817D5B}"/>
              </a:ext>
            </a:extLst>
          </p:cNvPr>
          <p:cNvSpPr>
            <a:spLocks noGrp="1"/>
          </p:cNvSpPr>
          <p:nvPr>
            <p:ph type="title" hasCustomPrompt="1"/>
          </p:nvPr>
        </p:nvSpPr>
        <p:spPr>
          <a:xfrm>
            <a:off x="3939605" y="737891"/>
            <a:ext cx="7337344" cy="1107491"/>
          </a:xfrm>
        </p:spPr>
        <p:txBody>
          <a:bodyPr>
            <a:noAutofit/>
          </a:bodyPr>
          <a:lstStyle>
            <a:lvl1pPr>
              <a:defRPr sz="3000"/>
            </a:lvl1pPr>
          </a:lstStyle>
          <a:p>
            <a:r>
              <a:rPr lang="en-US" dirty="0"/>
              <a:t>title</a:t>
            </a:r>
          </a:p>
        </p:txBody>
      </p:sp>
      <p:pic>
        <p:nvPicPr>
          <p:cNvPr id="11" name="Graphic 10">
            <a:extLst>
              <a:ext uri="{FF2B5EF4-FFF2-40B4-BE49-F238E27FC236}">
                <a16:creationId xmlns:a16="http://schemas.microsoft.com/office/drawing/2014/main" id="{1D6A5F09-9BAA-1748-B50D-4FF3355FB2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6" y="258793"/>
            <a:ext cx="1561196" cy="216854"/>
          </a:xfrm>
          <a:prstGeom prst="rect">
            <a:avLst/>
          </a:prstGeom>
        </p:spPr>
      </p:pic>
      <p:sp>
        <p:nvSpPr>
          <p:cNvPr id="12" name="Text Placeholder 2">
            <a:extLst>
              <a:ext uri="{FF2B5EF4-FFF2-40B4-BE49-F238E27FC236}">
                <a16:creationId xmlns:a16="http://schemas.microsoft.com/office/drawing/2014/main" id="{478EBD1C-4A03-344E-918F-975F55317B28}"/>
              </a:ext>
            </a:extLst>
          </p:cNvPr>
          <p:cNvSpPr>
            <a:spLocks noGrp="1"/>
          </p:cNvSpPr>
          <p:nvPr>
            <p:ph type="body" sz="quarter" idx="24" hasCustomPrompt="1"/>
          </p:nvPr>
        </p:nvSpPr>
        <p:spPr>
          <a:xfrm>
            <a:off x="3961076" y="3710754"/>
            <a:ext cx="3407195" cy="2183154"/>
          </a:xfrm>
        </p:spPr>
        <p:txBody>
          <a:bodyPr lIns="0">
            <a:noAutofit/>
          </a:bodyPr>
          <a:lstStyle>
            <a:lvl1pPr marL="0" marR="0" indent="0" algn="l" defTabSz="685630" rtl="0" eaLnBrk="1" fontAlgn="auto" latinLnBrk="0" hangingPunct="1">
              <a:lnSpc>
                <a:spcPct val="150000"/>
              </a:lnSpc>
              <a:spcBef>
                <a:spcPts val="750"/>
              </a:spcBef>
              <a:spcAft>
                <a:spcPts val="338"/>
              </a:spcAft>
              <a:buClrTx/>
              <a:buSzTx/>
              <a:buFontTx/>
              <a:buNone/>
              <a:tabLst/>
              <a:defRPr sz="900" b="0" i="0">
                <a:solidFill>
                  <a:schemeClr val="tx1"/>
                </a:solidFill>
              </a:defRPr>
            </a:lvl1pPr>
            <a:lvl2pPr marL="342815" indent="0">
              <a:buFontTx/>
              <a:buNone/>
              <a:defRPr sz="1051" b="0" i="0"/>
            </a:lvl2pPr>
            <a:lvl3pPr marL="685630" indent="0">
              <a:buFontTx/>
              <a:buNone/>
              <a:defRPr sz="1051" b="0" i="0"/>
            </a:lvl3pPr>
            <a:lvl4pPr>
              <a:defRPr sz="1201"/>
            </a:lvl4pPr>
            <a:lvl5pPr>
              <a:defRPr sz="1201"/>
            </a:lvl5pPr>
          </a:lstStyle>
          <a:p>
            <a:pPr marL="0" marR="0" lvl="0" indent="0" algn="l" defTabSz="685630" rtl="0" eaLnBrk="1" fontAlgn="auto" latinLnBrk="0" hangingPunct="1">
              <a:lnSpc>
                <a:spcPct val="90000"/>
              </a:lnSpc>
              <a:spcBef>
                <a:spcPts val="75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a:t>
            </a:r>
          </a:p>
          <a:p>
            <a:pPr lvl="0"/>
            <a:endParaRPr lang="en-US" dirty="0"/>
          </a:p>
        </p:txBody>
      </p:sp>
      <p:sp>
        <p:nvSpPr>
          <p:cNvPr id="13" name="Text Placeholder 2">
            <a:extLst>
              <a:ext uri="{FF2B5EF4-FFF2-40B4-BE49-F238E27FC236}">
                <a16:creationId xmlns:a16="http://schemas.microsoft.com/office/drawing/2014/main" id="{F355F047-E3CB-C642-868A-FFACFF64801A}"/>
              </a:ext>
            </a:extLst>
          </p:cNvPr>
          <p:cNvSpPr>
            <a:spLocks noGrp="1"/>
          </p:cNvSpPr>
          <p:nvPr>
            <p:ph type="body" sz="quarter" idx="25" hasCustomPrompt="1"/>
          </p:nvPr>
        </p:nvSpPr>
        <p:spPr>
          <a:xfrm>
            <a:off x="3961078" y="3077953"/>
            <a:ext cx="2646447" cy="605466"/>
          </a:xfrm>
        </p:spPr>
        <p:txBody>
          <a:bodyPr vert="horz" lIns="0" tIns="0" rIns="0" bIns="0" rtlCol="0" anchor="t" anchorCtr="0">
            <a:noAutofit/>
          </a:bodyPr>
          <a:lstStyle>
            <a:lvl1pPr marL="0" indent="0">
              <a:buFontTx/>
              <a:buNone/>
              <a:defRPr lang="en-US" sz="1538"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17" name="Text Placeholder 2">
            <a:extLst>
              <a:ext uri="{FF2B5EF4-FFF2-40B4-BE49-F238E27FC236}">
                <a16:creationId xmlns:a16="http://schemas.microsoft.com/office/drawing/2014/main" id="{EC06D661-DE1A-2944-B5ED-77C44A10A3AD}"/>
              </a:ext>
            </a:extLst>
          </p:cNvPr>
          <p:cNvSpPr>
            <a:spLocks noGrp="1"/>
          </p:cNvSpPr>
          <p:nvPr>
            <p:ph type="body" sz="quarter" idx="26" hasCustomPrompt="1"/>
          </p:nvPr>
        </p:nvSpPr>
        <p:spPr>
          <a:xfrm>
            <a:off x="7870496" y="3710754"/>
            <a:ext cx="3407195" cy="2183154"/>
          </a:xfrm>
        </p:spPr>
        <p:txBody>
          <a:bodyPr lIns="0">
            <a:noAutofit/>
          </a:bodyPr>
          <a:lstStyle>
            <a:lvl1pPr marL="0" marR="0" indent="0" algn="l" defTabSz="685630" rtl="0" eaLnBrk="1" fontAlgn="auto" latinLnBrk="0" hangingPunct="1">
              <a:lnSpc>
                <a:spcPct val="150000"/>
              </a:lnSpc>
              <a:spcBef>
                <a:spcPts val="750"/>
              </a:spcBef>
              <a:spcAft>
                <a:spcPts val="338"/>
              </a:spcAft>
              <a:buClrTx/>
              <a:buSzTx/>
              <a:buFontTx/>
              <a:buNone/>
              <a:tabLst/>
              <a:defRPr sz="900" b="0" i="0">
                <a:solidFill>
                  <a:schemeClr val="tx1"/>
                </a:solidFill>
              </a:defRPr>
            </a:lvl1pPr>
            <a:lvl2pPr marL="342815" indent="0">
              <a:buFontTx/>
              <a:buNone/>
              <a:defRPr sz="1051" b="0" i="0"/>
            </a:lvl2pPr>
            <a:lvl3pPr marL="685630" indent="0">
              <a:buFontTx/>
              <a:buNone/>
              <a:defRPr sz="1051" b="0" i="0"/>
            </a:lvl3pPr>
            <a:lvl4pPr>
              <a:defRPr sz="1201"/>
            </a:lvl4pPr>
            <a:lvl5pPr>
              <a:defRPr sz="1201"/>
            </a:lvl5pPr>
          </a:lstStyle>
          <a:p>
            <a:pPr marL="0" marR="0" lvl="0" indent="0" algn="l" defTabSz="685630" rtl="0" eaLnBrk="1" fontAlgn="auto" latinLnBrk="0" hangingPunct="1">
              <a:lnSpc>
                <a:spcPct val="90000"/>
              </a:lnSpc>
              <a:spcBef>
                <a:spcPts val="75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a:t>
            </a:r>
          </a:p>
        </p:txBody>
      </p:sp>
      <p:sp>
        <p:nvSpPr>
          <p:cNvPr id="18" name="Text Placeholder 2">
            <a:extLst>
              <a:ext uri="{FF2B5EF4-FFF2-40B4-BE49-F238E27FC236}">
                <a16:creationId xmlns:a16="http://schemas.microsoft.com/office/drawing/2014/main" id="{F102AB95-B9E0-5F4B-A8F4-DA33CF59B511}"/>
              </a:ext>
            </a:extLst>
          </p:cNvPr>
          <p:cNvSpPr>
            <a:spLocks noGrp="1"/>
          </p:cNvSpPr>
          <p:nvPr>
            <p:ph type="body" sz="quarter" idx="27" hasCustomPrompt="1"/>
          </p:nvPr>
        </p:nvSpPr>
        <p:spPr>
          <a:xfrm>
            <a:off x="7870498" y="3077953"/>
            <a:ext cx="2646447" cy="605466"/>
          </a:xfrm>
        </p:spPr>
        <p:txBody>
          <a:bodyPr vert="horz" lIns="0" tIns="0" rIns="0" bIns="0" rtlCol="0" anchor="t" anchorCtr="0">
            <a:noAutofit/>
          </a:bodyPr>
          <a:lstStyle>
            <a:lvl1pPr marL="0" indent="0">
              <a:buFontTx/>
              <a:buNone/>
              <a:defRPr lang="en-US" sz="1538"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332911351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ext with Chart Area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6A68FCD-9F1F-784F-9A7E-6E9161A1EF6C}"/>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7" name="Text Placeholder 2">
            <a:extLst>
              <a:ext uri="{FF2B5EF4-FFF2-40B4-BE49-F238E27FC236}">
                <a16:creationId xmlns:a16="http://schemas.microsoft.com/office/drawing/2014/main" id="{45712B85-1442-6E42-9E7B-4A595CC0E0B8}"/>
              </a:ext>
            </a:extLst>
          </p:cNvPr>
          <p:cNvSpPr>
            <a:spLocks noGrp="1"/>
          </p:cNvSpPr>
          <p:nvPr>
            <p:ph type="body" sz="quarter" idx="20" hasCustomPrompt="1"/>
          </p:nvPr>
        </p:nvSpPr>
        <p:spPr>
          <a:xfrm>
            <a:off x="915053" y="3098351"/>
            <a:ext cx="2742931" cy="2427287"/>
          </a:xfrm>
        </p:spPr>
        <p:txBody>
          <a:bodyPr lIns="0">
            <a:normAutofit/>
          </a:bodyPr>
          <a:lstStyle>
            <a:lvl1pPr marL="0" marR="0" indent="0" algn="l" defTabSz="685647" rtl="0" eaLnBrk="1" fontAlgn="auto" latinLnBrk="0" hangingPunct="1">
              <a:lnSpc>
                <a:spcPct val="110000"/>
              </a:lnSpc>
              <a:spcBef>
                <a:spcPts val="750"/>
              </a:spcBef>
              <a:spcAft>
                <a:spcPts val="0"/>
              </a:spcAft>
              <a:buClrTx/>
              <a:buSzTx/>
              <a:buFontTx/>
              <a:buNone/>
              <a:tabLst/>
              <a:defRPr sz="1050" b="0" i="0"/>
            </a:lvl1pPr>
            <a:lvl2pPr marL="342824" indent="0">
              <a:buFontTx/>
              <a:buNone/>
              <a:defRPr sz="1051" b="0" i="0"/>
            </a:lvl2pPr>
            <a:lvl3pPr marL="685647" indent="0">
              <a:buFontTx/>
              <a:buNone/>
              <a:defRPr sz="1051" b="0" i="0"/>
            </a:lvl3pPr>
            <a:lvl4pPr>
              <a:defRPr sz="1201"/>
            </a:lvl4pPr>
            <a:lvl5pPr>
              <a:defRPr sz="1201"/>
            </a:lvl5pPr>
          </a:lstStyle>
          <a:p>
            <a:pPr lvl="0"/>
            <a:r>
              <a:rPr lang="en-US" dirty="0"/>
              <a:t>Minimum font size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a:p>
            <a:pPr marL="0" marR="0" lvl="0" indent="0" algn="l" defTabSz="685647" rtl="0" eaLnBrk="1" fontAlgn="auto" latinLnBrk="0" hangingPunct="1">
              <a:lnSpc>
                <a:spcPct val="90000"/>
              </a:lnSpc>
              <a:spcBef>
                <a:spcPts val="750"/>
              </a:spcBef>
              <a:spcAft>
                <a:spcPts val="0"/>
              </a:spcAft>
              <a:buClrTx/>
              <a:buSzTx/>
              <a:buFontTx/>
              <a:buNone/>
              <a:tabLst/>
              <a:defRPr/>
            </a:pPr>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8" name="Text Placeholder 2">
            <a:extLst>
              <a:ext uri="{FF2B5EF4-FFF2-40B4-BE49-F238E27FC236}">
                <a16:creationId xmlns:a16="http://schemas.microsoft.com/office/drawing/2014/main" id="{6F8C08B0-6A9D-4A46-B14A-DF024A7B7DE7}"/>
              </a:ext>
            </a:extLst>
          </p:cNvPr>
          <p:cNvSpPr>
            <a:spLocks noGrp="1"/>
          </p:cNvSpPr>
          <p:nvPr>
            <p:ph type="body" sz="quarter" idx="19" hasCustomPrompt="1"/>
          </p:nvPr>
        </p:nvSpPr>
        <p:spPr>
          <a:xfrm>
            <a:off x="915051" y="2206507"/>
            <a:ext cx="2742932" cy="658370"/>
          </a:xfrm>
        </p:spPr>
        <p:txBody>
          <a:bodyPr vert="horz" lIns="0" tIns="0" rIns="0" bIns="0" rtlCol="0" anchor="b">
            <a:noAutofit/>
          </a:bodyPr>
          <a:lstStyle>
            <a:lvl1pPr marL="0" indent="0">
              <a:buFontTx/>
              <a:buNone/>
              <a:defRPr lang="en-US" sz="1538" b="0" i="0" cap="all" baseline="0" dirty="0">
                <a:solidFill>
                  <a:schemeClr val="accent1"/>
                </a:solidFill>
                <a:latin typeface="Oswald" pitchFamily="2" charset="77"/>
              </a:defRPr>
            </a:lvl1pPr>
          </a:lstStyle>
          <a:p>
            <a:pPr lvl="0">
              <a:lnSpc>
                <a:spcPct val="80000"/>
              </a:lnSpc>
              <a:spcBef>
                <a:spcPts val="0"/>
              </a:spcBef>
            </a:pPr>
            <a:r>
              <a:rPr lang="en-US" dirty="0"/>
              <a:t>ONE OR TWO LINES</a:t>
            </a:r>
          </a:p>
          <a:p>
            <a:pPr lvl="0">
              <a:lnSpc>
                <a:spcPct val="80000"/>
              </a:lnSpc>
              <a:spcBef>
                <a:spcPts val="0"/>
              </a:spcBef>
            </a:pPr>
            <a:r>
              <a:rPr lang="en-US" dirty="0"/>
              <a:t>For Graph Description</a:t>
            </a:r>
          </a:p>
        </p:txBody>
      </p:sp>
      <p:sp>
        <p:nvSpPr>
          <p:cNvPr id="23" name="Content Placeholder 22">
            <a:extLst>
              <a:ext uri="{FF2B5EF4-FFF2-40B4-BE49-F238E27FC236}">
                <a16:creationId xmlns:a16="http://schemas.microsoft.com/office/drawing/2014/main" id="{5EF24A01-2572-2E45-B9E5-801C62E84E88}"/>
              </a:ext>
            </a:extLst>
          </p:cNvPr>
          <p:cNvSpPr>
            <a:spLocks noGrp="1"/>
          </p:cNvSpPr>
          <p:nvPr>
            <p:ph sz="quarter" idx="21"/>
          </p:nvPr>
        </p:nvSpPr>
        <p:spPr>
          <a:xfrm>
            <a:off x="4192522" y="2206507"/>
            <a:ext cx="7084428" cy="3319184"/>
          </a:xfrm>
        </p:spPr>
        <p:txBody>
          <a:bodyPr anchor="t"/>
          <a:lstStyle>
            <a:lvl1pPr marL="0" indent="0">
              <a:buNone/>
              <a:defRPr/>
            </a:lvl1pPr>
          </a:lstStyle>
          <a:p>
            <a:pPr lvl="0"/>
            <a:r>
              <a:rPr lang="en-US"/>
              <a:t>Click to edit Master text styles</a:t>
            </a:r>
          </a:p>
        </p:txBody>
      </p:sp>
      <p:cxnSp>
        <p:nvCxnSpPr>
          <p:cNvPr id="11" name="Straight Connector 10">
            <a:extLst>
              <a:ext uri="{FF2B5EF4-FFF2-40B4-BE49-F238E27FC236}">
                <a16:creationId xmlns:a16="http://schemas.microsoft.com/office/drawing/2014/main" id="{8C9FF1C0-504F-9542-AFC1-BC4456815DDF}"/>
              </a:ext>
            </a:extLst>
          </p:cNvPr>
          <p:cNvCxnSpPr>
            <a:cxnSpLocks/>
          </p:cNvCxnSpPr>
          <p:nvPr userDrawn="1"/>
        </p:nvCxnSpPr>
        <p:spPr>
          <a:xfrm>
            <a:off x="905165"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2" name="Title Placeholder 17">
            <a:extLst>
              <a:ext uri="{FF2B5EF4-FFF2-40B4-BE49-F238E27FC236}">
                <a16:creationId xmlns:a16="http://schemas.microsoft.com/office/drawing/2014/main" id="{2884633F-D05A-1843-876F-5EE12D7FC33C}"/>
              </a:ext>
            </a:extLst>
          </p:cNvPr>
          <p:cNvSpPr>
            <a:spLocks noGrp="1"/>
          </p:cNvSpPr>
          <p:nvPr>
            <p:ph type="title"/>
          </p:nvPr>
        </p:nvSpPr>
        <p:spPr>
          <a:xfrm>
            <a:off x="912569" y="349506"/>
            <a:ext cx="8861627" cy="798177"/>
          </a:xfrm>
          <a:prstGeom prst="rect">
            <a:avLst/>
          </a:prstGeom>
        </p:spPr>
        <p:txBody>
          <a:bodyPr vert="horz" lIns="0" tIns="45720" rIns="91440" bIns="45720" rtlCol="0" anchor="b" anchorCtr="0">
            <a:noAutofit/>
          </a:bodyPr>
          <a:lstStyle/>
          <a:p>
            <a:r>
              <a:rPr lang="en-US"/>
              <a:t>Click to edit Master title style</a:t>
            </a:r>
            <a:endParaRPr lang="en-US" dirty="0"/>
          </a:p>
        </p:txBody>
      </p:sp>
      <p:pic>
        <p:nvPicPr>
          <p:cNvPr id="9" name="Graphic 8">
            <a:extLst>
              <a:ext uri="{FF2B5EF4-FFF2-40B4-BE49-F238E27FC236}">
                <a16:creationId xmlns:a16="http://schemas.microsoft.com/office/drawing/2014/main" id="{536A697A-BE11-5E4B-8C4E-4AE342B919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6" y="258793"/>
            <a:ext cx="1561196" cy="216854"/>
          </a:xfrm>
          <a:prstGeom prst="rect">
            <a:avLst/>
          </a:prstGeom>
        </p:spPr>
      </p:pic>
    </p:spTree>
    <p:extLst>
      <p:ext uri="{BB962C8B-B14F-4D97-AF65-F5344CB8AC3E}">
        <p14:creationId xmlns:p14="http://schemas.microsoft.com/office/powerpoint/2010/main" val="1846296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 White">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EE4F0C4-96A0-FB49-92EF-CF053D176BBB}"/>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5" name="Slide Number Placeholder 5">
            <a:extLst>
              <a:ext uri="{FF2B5EF4-FFF2-40B4-BE49-F238E27FC236}">
                <a16:creationId xmlns:a16="http://schemas.microsoft.com/office/drawing/2014/main" id="{CC9DC9BC-0E08-1A47-AB3C-D0D05F30B7A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
        <p:nvSpPr>
          <p:cNvPr id="6" name="Title Placeholder 17">
            <a:extLst>
              <a:ext uri="{FF2B5EF4-FFF2-40B4-BE49-F238E27FC236}">
                <a16:creationId xmlns:a16="http://schemas.microsoft.com/office/drawing/2014/main" id="{A40A9772-F566-7847-89D0-15690EA53F74}"/>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7" name="Graphic 6">
            <a:extLst>
              <a:ext uri="{FF2B5EF4-FFF2-40B4-BE49-F238E27FC236}">
                <a16:creationId xmlns:a16="http://schemas.microsoft.com/office/drawing/2014/main" id="{495AEA99-2F8A-3D47-8F3B-166A200086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8718361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tatistic and Photo_Dark">
    <p:spTree>
      <p:nvGrpSpPr>
        <p:cNvPr id="1" name=""/>
        <p:cNvGrpSpPr/>
        <p:nvPr/>
      </p:nvGrpSpPr>
      <p:grpSpPr>
        <a:xfrm>
          <a:off x="0" y="0"/>
          <a:ext cx="0" cy="0"/>
          <a:chOff x="0" y="0"/>
          <a:chExt cx="0" cy="0"/>
        </a:xfrm>
      </p:grpSpPr>
      <p:sp>
        <p:nvSpPr>
          <p:cNvPr id="21" name="Picture Placeholder 2">
            <a:extLst>
              <a:ext uri="{FF2B5EF4-FFF2-40B4-BE49-F238E27FC236}">
                <a16:creationId xmlns:a16="http://schemas.microsoft.com/office/drawing/2014/main" id="{2A85D7E9-D0A0-0A48-99F2-7B1C96ADBF21}"/>
              </a:ext>
            </a:extLst>
          </p:cNvPr>
          <p:cNvSpPr>
            <a:spLocks noGrp="1" noChangeAspect="1"/>
          </p:cNvSpPr>
          <p:nvPr>
            <p:ph type="pic" idx="1"/>
          </p:nvPr>
        </p:nvSpPr>
        <p:spPr>
          <a:xfrm>
            <a:off x="6096597" y="0"/>
            <a:ext cx="6101503" cy="6858000"/>
          </a:xfrm>
          <a:solidFill>
            <a:schemeClr val="bg1">
              <a:lumMod val="75000"/>
            </a:schemeClr>
          </a:solidFill>
        </p:spPr>
        <p:txBody>
          <a:bodyPr anchor="t"/>
          <a:lstStyle>
            <a:lvl1pPr marL="0" indent="0" algn="ctr">
              <a:buNone/>
              <a:defRPr sz="2400">
                <a:solidFill>
                  <a:schemeClr val="bg1">
                    <a:lumMod val="85000"/>
                    <a:lumOff val="15000"/>
                  </a:schemeClr>
                </a:solidFill>
              </a:defRPr>
            </a:lvl1pPr>
            <a:lvl2pPr marL="342824" indent="0">
              <a:buNone/>
              <a:defRPr sz="2099"/>
            </a:lvl2pPr>
            <a:lvl3pPr marL="685647" indent="0">
              <a:buNone/>
              <a:defRPr sz="1800"/>
            </a:lvl3pPr>
            <a:lvl4pPr marL="1028471" indent="0">
              <a:buNone/>
              <a:defRPr sz="1500"/>
            </a:lvl4pPr>
            <a:lvl5pPr marL="1371295" indent="0">
              <a:buNone/>
              <a:defRPr sz="1500"/>
            </a:lvl5pPr>
            <a:lvl6pPr marL="1714118" indent="0">
              <a:buNone/>
              <a:defRPr sz="1500"/>
            </a:lvl6pPr>
            <a:lvl7pPr marL="2056940" indent="0">
              <a:buNone/>
              <a:defRPr sz="1500"/>
            </a:lvl7pPr>
            <a:lvl8pPr marL="2399765" indent="0">
              <a:buNone/>
              <a:defRPr sz="1500"/>
            </a:lvl8pPr>
            <a:lvl9pPr marL="2742587" indent="0">
              <a:buNone/>
              <a:defRPr sz="1500"/>
            </a:lvl9pPr>
          </a:lstStyle>
          <a:p>
            <a:r>
              <a:rPr lang="en-US"/>
              <a:t>Click icon to add picture</a:t>
            </a:r>
            <a:endParaRPr lang="en-US" dirty="0"/>
          </a:p>
        </p:txBody>
      </p:sp>
      <p:sp>
        <p:nvSpPr>
          <p:cNvPr id="2" name="Rectangle 1">
            <a:extLst>
              <a:ext uri="{FF2B5EF4-FFF2-40B4-BE49-F238E27FC236}">
                <a16:creationId xmlns:a16="http://schemas.microsoft.com/office/drawing/2014/main" id="{A664C960-FA1B-D841-83EE-33E7F21A1113}"/>
              </a:ext>
            </a:extLst>
          </p:cNvPr>
          <p:cNvSpPr/>
          <p:nvPr userDrawn="1"/>
        </p:nvSpPr>
        <p:spPr>
          <a:xfrm>
            <a:off x="0" y="0"/>
            <a:ext cx="6099048" cy="6858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9"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5"/>
            <a:ext cx="4597400" cy="1729995"/>
          </a:xfrm>
        </p:spPr>
        <p:txBody>
          <a:bodyPr lIns="0">
            <a:noAutofit/>
          </a:bodyPr>
          <a:lstStyle>
            <a:lvl1pPr marL="0" marR="0" indent="0" algn="l" defTabSz="685630" rtl="0" eaLnBrk="1" fontAlgn="auto" latinLnBrk="0" hangingPunct="1">
              <a:lnSpc>
                <a:spcPct val="150000"/>
              </a:lnSpc>
              <a:spcBef>
                <a:spcPts val="750"/>
              </a:spcBef>
              <a:spcAft>
                <a:spcPts val="338"/>
              </a:spcAft>
              <a:buClrTx/>
              <a:buSzTx/>
              <a:buFontTx/>
              <a:buNone/>
              <a:tabLst/>
              <a:defRPr sz="900" b="0" i="0">
                <a:solidFill>
                  <a:schemeClr val="bg1"/>
                </a:solidFill>
              </a:defRPr>
            </a:lvl1pPr>
            <a:lvl2pPr marL="342815" indent="0">
              <a:buFontTx/>
              <a:buNone/>
              <a:defRPr sz="1051" b="0" i="0"/>
            </a:lvl2pPr>
            <a:lvl3pPr marL="685630" indent="0">
              <a:buFontTx/>
              <a:buNone/>
              <a:defRPr sz="1051" b="0" i="0"/>
            </a:lvl3pPr>
            <a:lvl4pPr>
              <a:defRPr sz="1201"/>
            </a:lvl4pPr>
            <a:lvl5pPr>
              <a:defRPr sz="1201"/>
            </a:lvl5pPr>
          </a:lstStyle>
          <a:p>
            <a:pPr marL="0" marR="0" lvl="0" indent="0" algn="l" defTabSz="685630" rtl="0" eaLnBrk="1" fontAlgn="auto" latinLnBrk="0" hangingPunct="1">
              <a:lnSpc>
                <a:spcPct val="90000"/>
              </a:lnSpc>
              <a:spcBef>
                <a:spcPts val="75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30" y="3237493"/>
            <a:ext cx="2646447" cy="605466"/>
          </a:xfrm>
        </p:spPr>
        <p:txBody>
          <a:bodyPr vert="horz" lIns="0" tIns="0" rIns="0" bIns="0" rtlCol="0" anchor="t" anchorCtr="0">
            <a:noAutofit/>
          </a:bodyPr>
          <a:lstStyle>
            <a:lvl1pPr marL="0" indent="0">
              <a:buFontTx/>
              <a:buNone/>
              <a:defRPr lang="en-US" sz="1538" b="0" i="0" cap="all" baseline="0" dirty="0">
                <a:solidFill>
                  <a:schemeClr val="bg1"/>
                </a:solidFill>
                <a:latin typeface="Oswald" pitchFamily="2" charset="77"/>
              </a:defRPr>
            </a:lvl1pPr>
          </a:lstStyle>
          <a:p>
            <a:pPr lvl="0">
              <a:lnSpc>
                <a:spcPct val="80000"/>
              </a:lnSpc>
              <a:spcBef>
                <a:spcPts val="0"/>
              </a:spcBef>
            </a:pPr>
            <a:r>
              <a:rPr lang="en-US" dirty="0"/>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4" y="1164592"/>
            <a:ext cx="4717759" cy="1402991"/>
          </a:xfrm>
        </p:spPr>
        <p:txBody>
          <a:bodyPr/>
          <a:lstStyle>
            <a:lvl1pPr marL="0" indent="0" algn="l">
              <a:buNone/>
              <a:defRPr sz="7200" b="1" i="0">
                <a:solidFill>
                  <a:schemeClr val="bg1"/>
                </a:solidFill>
                <a:latin typeface="Oswald" pitchFamily="2" charset="77"/>
              </a:defRPr>
            </a:lvl1pPr>
          </a:lstStyle>
          <a:p>
            <a:pPr lvl="0"/>
            <a:r>
              <a:rPr lang="en-US" dirty="0"/>
              <a:t>45%</a:t>
            </a:r>
          </a:p>
        </p:txBody>
      </p:sp>
      <p:sp>
        <p:nvSpPr>
          <p:cNvPr id="16" name="Slide Number Placeholder 2">
            <a:extLst>
              <a:ext uri="{FF2B5EF4-FFF2-40B4-BE49-F238E27FC236}">
                <a16:creationId xmlns:a16="http://schemas.microsoft.com/office/drawing/2014/main" id="{A1741DAF-0538-5C40-9F25-82BFABAA9D65}"/>
              </a:ext>
            </a:extLst>
          </p:cNvPr>
          <p:cNvSpPr>
            <a:spLocks noGrp="1"/>
          </p:cNvSpPr>
          <p:nvPr>
            <p:ph type="sldNum" sz="quarter" idx="10"/>
          </p:nvPr>
        </p:nvSpPr>
        <p:spPr>
          <a:xfrm>
            <a:off x="11707152"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402762067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tatistic and Photo_Light">
    <p:spTree>
      <p:nvGrpSpPr>
        <p:cNvPr id="1" name=""/>
        <p:cNvGrpSpPr/>
        <p:nvPr/>
      </p:nvGrpSpPr>
      <p:grpSpPr>
        <a:xfrm>
          <a:off x="0" y="0"/>
          <a:ext cx="0" cy="0"/>
          <a:chOff x="0" y="0"/>
          <a:chExt cx="0" cy="0"/>
        </a:xfrm>
      </p:grpSpPr>
      <p:sp>
        <p:nvSpPr>
          <p:cNvPr id="17" name="Picture Placeholder 2">
            <a:extLst>
              <a:ext uri="{FF2B5EF4-FFF2-40B4-BE49-F238E27FC236}">
                <a16:creationId xmlns:a16="http://schemas.microsoft.com/office/drawing/2014/main" id="{0A2583F1-527B-FE46-974C-CE1DF96A44BB}"/>
              </a:ext>
            </a:extLst>
          </p:cNvPr>
          <p:cNvSpPr>
            <a:spLocks noGrp="1" noChangeAspect="1"/>
          </p:cNvSpPr>
          <p:nvPr>
            <p:ph type="pic" idx="1"/>
          </p:nvPr>
        </p:nvSpPr>
        <p:spPr>
          <a:xfrm>
            <a:off x="6096597" y="0"/>
            <a:ext cx="6101503" cy="6858000"/>
          </a:xfrm>
          <a:solidFill>
            <a:schemeClr val="bg1">
              <a:lumMod val="75000"/>
            </a:schemeClr>
          </a:solidFill>
        </p:spPr>
        <p:txBody>
          <a:bodyPr anchor="t"/>
          <a:lstStyle>
            <a:lvl1pPr marL="0" indent="0" algn="ctr">
              <a:buNone/>
              <a:defRPr sz="2400">
                <a:solidFill>
                  <a:schemeClr val="bg1">
                    <a:lumMod val="85000"/>
                    <a:lumOff val="15000"/>
                  </a:schemeClr>
                </a:solidFill>
              </a:defRPr>
            </a:lvl1pPr>
            <a:lvl2pPr marL="342824" indent="0">
              <a:buNone/>
              <a:defRPr sz="2099"/>
            </a:lvl2pPr>
            <a:lvl3pPr marL="685647" indent="0">
              <a:buNone/>
              <a:defRPr sz="1800"/>
            </a:lvl3pPr>
            <a:lvl4pPr marL="1028471" indent="0">
              <a:buNone/>
              <a:defRPr sz="1500"/>
            </a:lvl4pPr>
            <a:lvl5pPr marL="1371295" indent="0">
              <a:buNone/>
              <a:defRPr sz="1500"/>
            </a:lvl5pPr>
            <a:lvl6pPr marL="1714118" indent="0">
              <a:buNone/>
              <a:defRPr sz="1500"/>
            </a:lvl6pPr>
            <a:lvl7pPr marL="2056940" indent="0">
              <a:buNone/>
              <a:defRPr sz="1500"/>
            </a:lvl7pPr>
            <a:lvl8pPr marL="2399765" indent="0">
              <a:buNone/>
              <a:defRPr sz="1500"/>
            </a:lvl8pPr>
            <a:lvl9pPr marL="2742587" indent="0">
              <a:buNone/>
              <a:defRPr sz="1500"/>
            </a:lvl9pPr>
          </a:lstStyle>
          <a:p>
            <a:r>
              <a:rPr lang="en-US"/>
              <a:t>Click icon to add picture</a:t>
            </a:r>
            <a:endParaRPr lang="en-US" dirty="0"/>
          </a:p>
        </p:txBody>
      </p:sp>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9"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5"/>
            <a:ext cx="4597400" cy="1729995"/>
          </a:xfrm>
        </p:spPr>
        <p:txBody>
          <a:bodyPr lIns="0">
            <a:noAutofit/>
          </a:bodyPr>
          <a:lstStyle>
            <a:lvl1pPr marL="0" marR="0" indent="0" algn="l" defTabSz="685630" rtl="0" eaLnBrk="1" fontAlgn="auto" latinLnBrk="0" hangingPunct="1">
              <a:lnSpc>
                <a:spcPct val="150000"/>
              </a:lnSpc>
              <a:spcBef>
                <a:spcPts val="750"/>
              </a:spcBef>
              <a:spcAft>
                <a:spcPts val="338"/>
              </a:spcAft>
              <a:buClrTx/>
              <a:buSzTx/>
              <a:buFontTx/>
              <a:buNone/>
              <a:tabLst/>
              <a:defRPr sz="900" b="0" i="0">
                <a:solidFill>
                  <a:schemeClr val="tx1"/>
                </a:solidFill>
              </a:defRPr>
            </a:lvl1pPr>
            <a:lvl2pPr marL="342815" indent="0">
              <a:buFontTx/>
              <a:buNone/>
              <a:defRPr sz="1051" b="0" i="0"/>
            </a:lvl2pPr>
            <a:lvl3pPr marL="685630" indent="0">
              <a:buFontTx/>
              <a:buNone/>
              <a:defRPr sz="1051" b="0" i="0"/>
            </a:lvl3pPr>
            <a:lvl4pPr>
              <a:defRPr sz="1201"/>
            </a:lvl4pPr>
            <a:lvl5pPr>
              <a:defRPr sz="1201"/>
            </a:lvl5pPr>
          </a:lstStyle>
          <a:p>
            <a:pPr marL="0" marR="0" lvl="0" indent="0" algn="l" defTabSz="685630" rtl="0" eaLnBrk="1" fontAlgn="auto" latinLnBrk="0" hangingPunct="1">
              <a:lnSpc>
                <a:spcPct val="90000"/>
              </a:lnSpc>
              <a:spcBef>
                <a:spcPts val="75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30" y="3237493"/>
            <a:ext cx="2646447" cy="605466"/>
          </a:xfrm>
        </p:spPr>
        <p:txBody>
          <a:bodyPr vert="horz" lIns="0" tIns="0" rIns="0" bIns="0" rtlCol="0" anchor="t" anchorCtr="0">
            <a:noAutofit/>
          </a:bodyPr>
          <a:lstStyle>
            <a:lvl1pPr marL="0" indent="0">
              <a:buFontTx/>
              <a:buNone/>
              <a:defRPr lang="en-US" sz="1538" b="0" i="0" cap="all" baseline="0" dirty="0">
                <a:solidFill>
                  <a:schemeClr val="accent1"/>
                </a:solidFill>
                <a:latin typeface="Oswald" pitchFamily="2" charset="77"/>
              </a:defRPr>
            </a:lvl1pPr>
          </a:lstStyle>
          <a:p>
            <a:pPr lvl="0">
              <a:lnSpc>
                <a:spcPct val="80000"/>
              </a:lnSpc>
              <a:spcBef>
                <a:spcPts val="0"/>
              </a:spcBef>
            </a:pPr>
            <a:r>
              <a:rPr lang="en-US" dirty="0"/>
              <a:t>ONE OR TWO LINES for Stat description</a:t>
            </a:r>
          </a:p>
        </p:txBody>
      </p:sp>
      <p:pic>
        <p:nvPicPr>
          <p:cNvPr id="20" name="Graphic 19">
            <a:extLst>
              <a:ext uri="{FF2B5EF4-FFF2-40B4-BE49-F238E27FC236}">
                <a16:creationId xmlns:a16="http://schemas.microsoft.com/office/drawing/2014/main" id="{A8FA750C-5993-AB41-8B9F-1190E960FEF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9" name="Text Placeholder 4">
            <a:extLst>
              <a:ext uri="{FF2B5EF4-FFF2-40B4-BE49-F238E27FC236}">
                <a16:creationId xmlns:a16="http://schemas.microsoft.com/office/drawing/2014/main" id="{03DE606A-3303-7540-8D87-CA349EB9C5D1}"/>
              </a:ext>
            </a:extLst>
          </p:cNvPr>
          <p:cNvSpPr>
            <a:spLocks noGrp="1"/>
          </p:cNvSpPr>
          <p:nvPr>
            <p:ph type="body" sz="quarter" idx="25" hasCustomPrompt="1"/>
          </p:nvPr>
        </p:nvSpPr>
        <p:spPr>
          <a:xfrm>
            <a:off x="669074" y="1164592"/>
            <a:ext cx="4717759" cy="1402991"/>
          </a:xfrm>
        </p:spPr>
        <p:txBody>
          <a:bodyPr/>
          <a:lstStyle>
            <a:lvl1pPr marL="0" indent="0" algn="l">
              <a:buNone/>
              <a:defRPr sz="7200" b="1" i="0">
                <a:solidFill>
                  <a:schemeClr val="tx1"/>
                </a:solidFill>
                <a:latin typeface="Oswald" pitchFamily="2" charset="77"/>
              </a:defRPr>
            </a:lvl1pPr>
          </a:lstStyle>
          <a:p>
            <a:pPr lvl="0"/>
            <a:r>
              <a:rPr lang="en-US" dirty="0"/>
              <a:t>45%</a:t>
            </a:r>
          </a:p>
        </p:txBody>
      </p:sp>
      <p:sp>
        <p:nvSpPr>
          <p:cNvPr id="11" name="Slide Number Placeholder 2">
            <a:extLst>
              <a:ext uri="{FF2B5EF4-FFF2-40B4-BE49-F238E27FC236}">
                <a16:creationId xmlns:a16="http://schemas.microsoft.com/office/drawing/2014/main" id="{4DEFC807-5826-B140-B9AE-E18E0029EBB4}"/>
              </a:ext>
            </a:extLst>
          </p:cNvPr>
          <p:cNvSpPr>
            <a:spLocks noGrp="1"/>
          </p:cNvSpPr>
          <p:nvPr>
            <p:ph type="sldNum" sz="quarter" idx="10"/>
          </p:nvPr>
        </p:nvSpPr>
        <p:spPr>
          <a:xfrm>
            <a:off x="11707152"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33207859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plit Statistic_Dar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64C960-FA1B-D841-83EE-33E7F21A1113}"/>
              </a:ext>
            </a:extLst>
          </p:cNvPr>
          <p:cNvSpPr/>
          <p:nvPr userDrawn="1"/>
        </p:nvSpPr>
        <p:spPr>
          <a:xfrm>
            <a:off x="0" y="0"/>
            <a:ext cx="12192000" cy="6858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9"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30" y="3237493"/>
            <a:ext cx="2646447" cy="605466"/>
          </a:xfrm>
        </p:spPr>
        <p:txBody>
          <a:bodyPr vert="horz" lIns="0" tIns="0" rIns="0" bIns="0" rtlCol="0" anchor="t" anchorCtr="0">
            <a:noAutofit/>
          </a:bodyPr>
          <a:lstStyle>
            <a:lvl1pPr marL="0" indent="0">
              <a:buFontTx/>
              <a:buNone/>
              <a:defRPr lang="en-US" sz="1538" b="0" i="0" cap="all" baseline="0" dirty="0">
                <a:solidFill>
                  <a:schemeClr val="bg1"/>
                </a:solidFill>
                <a:latin typeface="Oswald" pitchFamily="2" charset="77"/>
              </a:defRPr>
            </a:lvl1pPr>
          </a:lstStyle>
          <a:p>
            <a:pPr lvl="0">
              <a:lnSpc>
                <a:spcPct val="80000"/>
              </a:lnSpc>
              <a:spcBef>
                <a:spcPts val="0"/>
              </a:spcBef>
            </a:pPr>
            <a:r>
              <a:rPr lang="en-US" dirty="0"/>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4" y="1164592"/>
            <a:ext cx="4717759" cy="1402991"/>
          </a:xfrm>
        </p:spPr>
        <p:txBody>
          <a:bodyPr/>
          <a:lstStyle>
            <a:lvl1pPr marL="0" indent="0" algn="l">
              <a:buNone/>
              <a:defRPr sz="7200" b="1" i="0">
                <a:solidFill>
                  <a:schemeClr val="bg1"/>
                </a:solidFill>
                <a:latin typeface="Oswald" pitchFamily="2" charset="77"/>
              </a:defRPr>
            </a:lvl1pPr>
          </a:lstStyle>
          <a:p>
            <a:pPr lvl="0"/>
            <a:r>
              <a:rPr lang="en-US" dirty="0"/>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9"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70" y="3237493"/>
            <a:ext cx="2646447" cy="605466"/>
          </a:xfrm>
        </p:spPr>
        <p:txBody>
          <a:bodyPr vert="horz" lIns="0" tIns="0" rIns="0" bIns="0" rtlCol="0" anchor="t" anchorCtr="0">
            <a:noAutofit/>
          </a:bodyPr>
          <a:lstStyle>
            <a:lvl1pPr marL="0" indent="0">
              <a:buFontTx/>
              <a:buNone/>
              <a:defRPr lang="en-US" sz="1538" b="0" i="0" cap="all" baseline="0" dirty="0">
                <a:solidFill>
                  <a:schemeClr val="bg1"/>
                </a:solidFill>
                <a:latin typeface="Oswald" pitchFamily="2" charset="77"/>
              </a:defRPr>
            </a:lvl1pPr>
          </a:lstStyle>
          <a:p>
            <a:pPr lvl="0">
              <a:lnSpc>
                <a:spcPct val="80000"/>
              </a:lnSpc>
              <a:spcBef>
                <a:spcPts val="0"/>
              </a:spcBef>
            </a:pPr>
            <a:r>
              <a:rPr lang="en-US" dirty="0"/>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4" y="1164592"/>
            <a:ext cx="4717759" cy="1402991"/>
          </a:xfrm>
        </p:spPr>
        <p:txBody>
          <a:bodyPr/>
          <a:lstStyle>
            <a:lvl1pPr marL="0" indent="0" algn="l">
              <a:buNone/>
              <a:defRPr sz="7200" b="1" i="0">
                <a:solidFill>
                  <a:schemeClr val="bg1"/>
                </a:solidFill>
                <a:latin typeface="Oswald" pitchFamily="2" charset="77"/>
              </a:defRPr>
            </a:lvl1pPr>
          </a:lstStyle>
          <a:p>
            <a:pPr lvl="0"/>
            <a:r>
              <a:rPr lang="en-US" dirty="0"/>
              <a:t>12%</a:t>
            </a:r>
          </a:p>
        </p:txBody>
      </p:sp>
      <p:sp>
        <p:nvSpPr>
          <p:cNvPr id="25" name="Slide Number Placeholder 2">
            <a:extLst>
              <a:ext uri="{FF2B5EF4-FFF2-40B4-BE49-F238E27FC236}">
                <a16:creationId xmlns:a16="http://schemas.microsoft.com/office/drawing/2014/main" id="{68B8EC41-ACF3-9E4D-834D-2A6F568A2487}"/>
              </a:ext>
            </a:extLst>
          </p:cNvPr>
          <p:cNvSpPr>
            <a:spLocks noGrp="1"/>
          </p:cNvSpPr>
          <p:nvPr>
            <p:ph type="sldNum" sz="quarter" idx="10"/>
          </p:nvPr>
        </p:nvSpPr>
        <p:spPr>
          <a:xfrm>
            <a:off x="11707152"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
        <p:nvSpPr>
          <p:cNvPr id="14" name="Text Placeholder 2">
            <a:extLst>
              <a:ext uri="{FF2B5EF4-FFF2-40B4-BE49-F238E27FC236}">
                <a16:creationId xmlns:a16="http://schemas.microsoft.com/office/drawing/2014/main" id="{54A81B86-9E21-D546-A8D6-CA1F86D13EF9}"/>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685630" rtl="0" eaLnBrk="1" fontAlgn="auto" latinLnBrk="0" hangingPunct="1">
              <a:lnSpc>
                <a:spcPct val="150000"/>
              </a:lnSpc>
              <a:spcBef>
                <a:spcPts val="750"/>
              </a:spcBef>
              <a:spcAft>
                <a:spcPts val="338"/>
              </a:spcAft>
              <a:buClrTx/>
              <a:buSzTx/>
              <a:buFontTx/>
              <a:buNone/>
              <a:tabLst/>
              <a:defRPr sz="900" b="0" i="0">
                <a:solidFill>
                  <a:schemeClr val="bg1"/>
                </a:solidFill>
              </a:defRPr>
            </a:lvl1pPr>
            <a:lvl2pPr marL="342815" indent="0">
              <a:buFontTx/>
              <a:buNone/>
              <a:defRPr sz="1051" b="0" i="0"/>
            </a:lvl2pPr>
            <a:lvl3pPr marL="685630" indent="0">
              <a:buFontTx/>
              <a:buNone/>
              <a:defRPr sz="1051" b="0" i="0"/>
            </a:lvl3pPr>
            <a:lvl4pPr>
              <a:defRPr sz="1201"/>
            </a:lvl4pPr>
            <a:lvl5pPr>
              <a:defRPr sz="1201"/>
            </a:lvl5pPr>
          </a:lstStyle>
          <a:p>
            <a:pPr marL="0" marR="0" lvl="0" indent="0" algn="l" defTabSz="685630" rtl="0" eaLnBrk="1" fontAlgn="auto" latinLnBrk="0" hangingPunct="1">
              <a:lnSpc>
                <a:spcPct val="90000"/>
              </a:lnSpc>
              <a:spcBef>
                <a:spcPts val="75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6" name="Text Placeholder 2">
            <a:extLst>
              <a:ext uri="{FF2B5EF4-FFF2-40B4-BE49-F238E27FC236}">
                <a16:creationId xmlns:a16="http://schemas.microsoft.com/office/drawing/2014/main" id="{E020B4D2-6BAF-2D44-8219-8E2780FCE26D}"/>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685630" rtl="0" eaLnBrk="1" fontAlgn="auto" latinLnBrk="0" hangingPunct="1">
              <a:lnSpc>
                <a:spcPct val="150000"/>
              </a:lnSpc>
              <a:spcBef>
                <a:spcPts val="750"/>
              </a:spcBef>
              <a:spcAft>
                <a:spcPts val="338"/>
              </a:spcAft>
              <a:buClrTx/>
              <a:buSzTx/>
              <a:buFontTx/>
              <a:buNone/>
              <a:tabLst/>
              <a:defRPr sz="900" b="0" i="0">
                <a:solidFill>
                  <a:schemeClr val="bg1"/>
                </a:solidFill>
              </a:defRPr>
            </a:lvl1pPr>
            <a:lvl2pPr marL="342815" indent="0">
              <a:buFontTx/>
              <a:buNone/>
              <a:defRPr sz="1051" b="0" i="0"/>
            </a:lvl2pPr>
            <a:lvl3pPr marL="685630" indent="0">
              <a:buFontTx/>
              <a:buNone/>
              <a:defRPr sz="1051" b="0" i="0"/>
            </a:lvl3pPr>
            <a:lvl4pPr>
              <a:defRPr sz="1201"/>
            </a:lvl4pPr>
            <a:lvl5pPr>
              <a:defRPr sz="1201"/>
            </a:lvl5pPr>
          </a:lstStyle>
          <a:p>
            <a:pPr marL="0" marR="0" lvl="0" indent="0" algn="l" defTabSz="685630" rtl="0" eaLnBrk="1" fontAlgn="auto" latinLnBrk="0" hangingPunct="1">
              <a:lnSpc>
                <a:spcPct val="90000"/>
              </a:lnSpc>
              <a:spcBef>
                <a:spcPts val="75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Tree>
    <p:extLst>
      <p:ext uri="{BB962C8B-B14F-4D97-AF65-F5344CB8AC3E}">
        <p14:creationId xmlns:p14="http://schemas.microsoft.com/office/powerpoint/2010/main" val="279322972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plit Statistic_Ligh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9"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685630" rtl="0" eaLnBrk="1" fontAlgn="auto" latinLnBrk="0" hangingPunct="1">
              <a:lnSpc>
                <a:spcPct val="150000"/>
              </a:lnSpc>
              <a:spcBef>
                <a:spcPts val="750"/>
              </a:spcBef>
              <a:spcAft>
                <a:spcPts val="338"/>
              </a:spcAft>
              <a:buClrTx/>
              <a:buSzTx/>
              <a:buFontTx/>
              <a:buNone/>
              <a:tabLst/>
              <a:defRPr sz="900" b="0" i="0">
                <a:solidFill>
                  <a:schemeClr val="tx1"/>
                </a:solidFill>
              </a:defRPr>
            </a:lvl1pPr>
            <a:lvl2pPr marL="342815" indent="0">
              <a:buFontTx/>
              <a:buNone/>
              <a:defRPr sz="1051" b="0" i="0"/>
            </a:lvl2pPr>
            <a:lvl3pPr marL="685630" indent="0">
              <a:buFontTx/>
              <a:buNone/>
              <a:defRPr sz="1051" b="0" i="0"/>
            </a:lvl3pPr>
            <a:lvl4pPr>
              <a:defRPr sz="1201"/>
            </a:lvl4pPr>
            <a:lvl5pPr>
              <a:defRPr sz="1201"/>
            </a:lvl5pPr>
          </a:lstStyle>
          <a:p>
            <a:pPr marL="0" marR="0" lvl="0" indent="0" algn="l" defTabSz="685630" rtl="0" eaLnBrk="1" fontAlgn="auto" latinLnBrk="0" hangingPunct="1">
              <a:lnSpc>
                <a:spcPct val="90000"/>
              </a:lnSpc>
              <a:spcBef>
                <a:spcPts val="75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30" y="3237493"/>
            <a:ext cx="2646447" cy="605466"/>
          </a:xfrm>
        </p:spPr>
        <p:txBody>
          <a:bodyPr vert="horz" lIns="0" tIns="0" rIns="0" bIns="0" rtlCol="0" anchor="t" anchorCtr="0">
            <a:noAutofit/>
          </a:bodyPr>
          <a:lstStyle>
            <a:lvl1pPr marL="0" indent="0">
              <a:buFontTx/>
              <a:buNone/>
              <a:defRPr lang="en-US" sz="1538" b="0" i="0" cap="all" baseline="0" dirty="0">
                <a:solidFill>
                  <a:schemeClr val="accent1"/>
                </a:solidFill>
                <a:latin typeface="Oswald" pitchFamily="2" charset="77"/>
              </a:defRPr>
            </a:lvl1pPr>
          </a:lstStyle>
          <a:p>
            <a:pPr lvl="0">
              <a:lnSpc>
                <a:spcPct val="80000"/>
              </a:lnSpc>
              <a:spcBef>
                <a:spcPts val="0"/>
              </a:spcBef>
            </a:pPr>
            <a:r>
              <a:rPr lang="en-US" dirty="0"/>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4" y="1164592"/>
            <a:ext cx="4717759" cy="1402991"/>
          </a:xfrm>
        </p:spPr>
        <p:txBody>
          <a:bodyPr/>
          <a:lstStyle>
            <a:lvl1pPr marL="0" indent="0" algn="l">
              <a:buNone/>
              <a:defRPr sz="7200" b="1" i="0">
                <a:solidFill>
                  <a:schemeClr val="tx1"/>
                </a:solidFill>
                <a:latin typeface="Oswald" pitchFamily="2" charset="77"/>
              </a:defRPr>
            </a:lvl1pPr>
          </a:lstStyle>
          <a:p>
            <a:pPr lvl="0"/>
            <a:r>
              <a:rPr lang="en-US" dirty="0"/>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9"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0" name="Text Placeholder 2">
            <a:extLst>
              <a:ext uri="{FF2B5EF4-FFF2-40B4-BE49-F238E27FC236}">
                <a16:creationId xmlns:a16="http://schemas.microsoft.com/office/drawing/2014/main" id="{9596B8FC-E469-AE41-AE29-40BB22698738}"/>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685630" rtl="0" eaLnBrk="1" fontAlgn="auto" latinLnBrk="0" hangingPunct="1">
              <a:lnSpc>
                <a:spcPct val="150000"/>
              </a:lnSpc>
              <a:spcBef>
                <a:spcPts val="750"/>
              </a:spcBef>
              <a:spcAft>
                <a:spcPts val="338"/>
              </a:spcAft>
              <a:buClrTx/>
              <a:buSzTx/>
              <a:buFontTx/>
              <a:buNone/>
              <a:tabLst/>
              <a:defRPr sz="900" b="0" i="0">
                <a:solidFill>
                  <a:schemeClr val="tx1"/>
                </a:solidFill>
              </a:defRPr>
            </a:lvl1pPr>
            <a:lvl2pPr marL="342815" indent="0">
              <a:buFontTx/>
              <a:buNone/>
              <a:defRPr sz="1051" b="0" i="0"/>
            </a:lvl2pPr>
            <a:lvl3pPr marL="685630" indent="0">
              <a:buFontTx/>
              <a:buNone/>
              <a:defRPr sz="1051" b="0" i="0"/>
            </a:lvl3pPr>
            <a:lvl4pPr>
              <a:defRPr sz="1201"/>
            </a:lvl4pPr>
            <a:lvl5pPr>
              <a:defRPr sz="1201"/>
            </a:lvl5pPr>
          </a:lstStyle>
          <a:p>
            <a:pPr marL="0" marR="0" lvl="0" indent="0" algn="l" defTabSz="685630" rtl="0" eaLnBrk="1" fontAlgn="auto" latinLnBrk="0" hangingPunct="1">
              <a:lnSpc>
                <a:spcPct val="90000"/>
              </a:lnSpc>
              <a:spcBef>
                <a:spcPts val="75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70" y="3237493"/>
            <a:ext cx="2646447" cy="605466"/>
          </a:xfrm>
        </p:spPr>
        <p:txBody>
          <a:bodyPr vert="horz" lIns="0" tIns="0" rIns="0" bIns="0" rtlCol="0" anchor="t" anchorCtr="0">
            <a:noAutofit/>
          </a:bodyPr>
          <a:lstStyle>
            <a:lvl1pPr marL="0" indent="0">
              <a:buFontTx/>
              <a:buNone/>
              <a:defRPr lang="en-US" sz="1538" b="0" i="0" cap="all" baseline="0" dirty="0">
                <a:solidFill>
                  <a:schemeClr val="accent1"/>
                </a:solidFill>
                <a:latin typeface="Oswald" pitchFamily="2" charset="77"/>
              </a:defRPr>
            </a:lvl1pPr>
          </a:lstStyle>
          <a:p>
            <a:pPr lvl="0">
              <a:lnSpc>
                <a:spcPct val="80000"/>
              </a:lnSpc>
              <a:spcBef>
                <a:spcPts val="0"/>
              </a:spcBef>
            </a:pPr>
            <a:r>
              <a:rPr lang="en-US" dirty="0"/>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4" y="1164592"/>
            <a:ext cx="4717759" cy="1402991"/>
          </a:xfrm>
        </p:spPr>
        <p:txBody>
          <a:bodyPr/>
          <a:lstStyle>
            <a:lvl1pPr marL="0" indent="0" algn="l">
              <a:buNone/>
              <a:defRPr sz="7200" b="1" i="0">
                <a:solidFill>
                  <a:schemeClr val="tx1"/>
                </a:solidFill>
                <a:latin typeface="Oswald" pitchFamily="2" charset="77"/>
              </a:defRPr>
            </a:lvl1pPr>
          </a:lstStyle>
          <a:p>
            <a:pPr lvl="0"/>
            <a:r>
              <a:rPr lang="en-US" dirty="0"/>
              <a:t>12%</a:t>
            </a:r>
          </a:p>
        </p:txBody>
      </p:sp>
      <p:sp>
        <p:nvSpPr>
          <p:cNvPr id="14" name="Slide Number Placeholder 2">
            <a:extLst>
              <a:ext uri="{FF2B5EF4-FFF2-40B4-BE49-F238E27FC236}">
                <a16:creationId xmlns:a16="http://schemas.microsoft.com/office/drawing/2014/main" id="{13E7C899-6FAF-5F48-80CE-C8050F619B4A}"/>
              </a:ext>
            </a:extLst>
          </p:cNvPr>
          <p:cNvSpPr>
            <a:spLocks noGrp="1"/>
          </p:cNvSpPr>
          <p:nvPr>
            <p:ph type="sldNum" sz="quarter" idx="10"/>
          </p:nvPr>
        </p:nvSpPr>
        <p:spPr>
          <a:xfrm>
            <a:off x="11707152" y="6354240"/>
            <a:ext cx="399651" cy="312098"/>
          </a:xfrm>
        </p:spPr>
        <p:txBody>
          <a:bodyPr/>
          <a:lstStyle/>
          <a:p>
            <a:fld id="{234755BD-B4AC-9044-BCE4-27904766F8BB}" type="slidenum">
              <a:rPr lang="en-US" smtClean="0"/>
              <a:pPr/>
              <a:t>‹#›</a:t>
            </a:fld>
            <a:endParaRPr lang="en-US"/>
          </a:p>
        </p:txBody>
      </p:sp>
      <p:pic>
        <p:nvPicPr>
          <p:cNvPr id="16" name="Graphic 15">
            <a:extLst>
              <a:ext uri="{FF2B5EF4-FFF2-40B4-BE49-F238E27FC236}">
                <a16:creationId xmlns:a16="http://schemas.microsoft.com/office/drawing/2014/main" id="{784A2142-1E05-E949-B142-084635DE6DA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6" y="258793"/>
            <a:ext cx="1561196" cy="216854"/>
          </a:xfrm>
          <a:prstGeom prst="rect">
            <a:avLst/>
          </a:prstGeom>
        </p:spPr>
      </p:pic>
    </p:spTree>
    <p:extLst>
      <p:ext uri="{BB962C8B-B14F-4D97-AF65-F5344CB8AC3E}">
        <p14:creationId xmlns:p14="http://schemas.microsoft.com/office/powerpoint/2010/main" val="18441820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esktop Screen_Full">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2"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8"/>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6" y="258793"/>
            <a:ext cx="1561196" cy="216854"/>
          </a:xfrm>
          <a:prstGeom prst="rect">
            <a:avLst/>
          </a:prstGeom>
        </p:spPr>
      </p:pic>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89956" y="1367115"/>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3307978" y="1842248"/>
            <a:ext cx="5298143" cy="2998694"/>
          </a:xfrm>
          <a:solidFill>
            <a:schemeClr val="bg1">
              <a:lumMod val="75000"/>
            </a:schemeClr>
          </a:solidFill>
        </p:spPr>
        <p:txBody>
          <a:bodyPr anchor="t"/>
          <a:lstStyle>
            <a:lvl1pPr marL="0" indent="0" algn="ctr">
              <a:buNone/>
              <a:defRPr sz="2400">
                <a:solidFill>
                  <a:schemeClr val="bg1">
                    <a:lumMod val="85000"/>
                    <a:lumOff val="15000"/>
                  </a:schemeClr>
                </a:solidFill>
              </a:defRPr>
            </a:lvl1pPr>
            <a:lvl2pPr marL="342824" indent="0">
              <a:buNone/>
              <a:defRPr sz="2099"/>
            </a:lvl2pPr>
            <a:lvl3pPr marL="685647" indent="0">
              <a:buNone/>
              <a:defRPr sz="1800"/>
            </a:lvl3pPr>
            <a:lvl4pPr marL="1028471" indent="0">
              <a:buNone/>
              <a:defRPr sz="1500"/>
            </a:lvl4pPr>
            <a:lvl5pPr marL="1371295" indent="0">
              <a:buNone/>
              <a:defRPr sz="1500"/>
            </a:lvl5pPr>
            <a:lvl6pPr marL="1714118" indent="0">
              <a:buNone/>
              <a:defRPr sz="1500"/>
            </a:lvl6pPr>
            <a:lvl7pPr marL="2056940" indent="0">
              <a:buNone/>
              <a:defRPr sz="1500"/>
            </a:lvl7pPr>
            <a:lvl8pPr marL="2399765" indent="0">
              <a:buNone/>
              <a:defRPr sz="1500"/>
            </a:lvl8pPr>
            <a:lvl9pPr marL="2742587" indent="0">
              <a:buNone/>
              <a:defRPr sz="1500"/>
            </a:lvl9pPr>
          </a:lstStyle>
          <a:p>
            <a:r>
              <a:rPr lang="en-US"/>
              <a:t>Click icon to add picture</a:t>
            </a:r>
            <a:endParaRPr lang="en-US" dirty="0"/>
          </a:p>
        </p:txBody>
      </p:sp>
    </p:spTree>
    <p:extLst>
      <p:ext uri="{BB962C8B-B14F-4D97-AF65-F5344CB8AC3E}">
        <p14:creationId xmlns:p14="http://schemas.microsoft.com/office/powerpoint/2010/main" val="335263643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esktop and Mobile Screen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2"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8"/>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6" y="258793"/>
            <a:ext cx="1561196" cy="216854"/>
          </a:xfrm>
          <a:prstGeom prst="rect">
            <a:avLst/>
          </a:prstGeom>
        </p:spPr>
      </p:pic>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80360" y="1367115"/>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2698382" y="1842248"/>
            <a:ext cx="5298143" cy="2998694"/>
          </a:xfrm>
          <a:solidFill>
            <a:schemeClr val="bg1">
              <a:lumMod val="75000"/>
            </a:schemeClr>
          </a:solidFill>
        </p:spPr>
        <p:txBody>
          <a:bodyPr anchor="t"/>
          <a:lstStyle>
            <a:lvl1pPr marL="0" indent="0" algn="ctr">
              <a:buNone/>
              <a:defRPr sz="2400">
                <a:solidFill>
                  <a:schemeClr val="bg1">
                    <a:lumMod val="85000"/>
                    <a:lumOff val="15000"/>
                  </a:schemeClr>
                </a:solidFill>
              </a:defRPr>
            </a:lvl1pPr>
            <a:lvl2pPr marL="342824" indent="0">
              <a:buNone/>
              <a:defRPr sz="2099"/>
            </a:lvl2pPr>
            <a:lvl3pPr marL="685647" indent="0">
              <a:buNone/>
              <a:defRPr sz="1800"/>
            </a:lvl3pPr>
            <a:lvl4pPr marL="1028471" indent="0">
              <a:buNone/>
              <a:defRPr sz="1500"/>
            </a:lvl4pPr>
            <a:lvl5pPr marL="1371295" indent="0">
              <a:buNone/>
              <a:defRPr sz="1500"/>
            </a:lvl5pPr>
            <a:lvl6pPr marL="1714118" indent="0">
              <a:buNone/>
              <a:defRPr sz="1500"/>
            </a:lvl6pPr>
            <a:lvl7pPr marL="2056940" indent="0">
              <a:buNone/>
              <a:defRPr sz="1500"/>
            </a:lvl7pPr>
            <a:lvl8pPr marL="2399765" indent="0">
              <a:buNone/>
              <a:defRPr sz="1500"/>
            </a:lvl8pPr>
            <a:lvl9pPr marL="2742587" indent="0">
              <a:buNone/>
              <a:defRPr sz="1500"/>
            </a:lvl9pPr>
          </a:lstStyle>
          <a:p>
            <a:r>
              <a:rPr lang="en-US"/>
              <a:t>Click icon to add picture</a:t>
            </a:r>
            <a:endParaRPr lang="en-US" dirty="0"/>
          </a:p>
        </p:txBody>
      </p:sp>
      <p:pic>
        <p:nvPicPr>
          <p:cNvPr id="13" name="Picture 12">
            <a:extLst>
              <a:ext uri="{FF2B5EF4-FFF2-40B4-BE49-F238E27FC236}">
                <a16:creationId xmlns:a16="http://schemas.microsoft.com/office/drawing/2014/main" id="{FC66E7B3-49C7-7A40-B79F-FD8AB6F97D9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022216" y="3191476"/>
            <a:ext cx="1681877" cy="3298935"/>
          </a:xfrm>
          <a:prstGeom prst="rect">
            <a:avLst/>
          </a:prstGeom>
        </p:spPr>
      </p:pic>
      <p:sp>
        <p:nvSpPr>
          <p:cNvPr id="15" name="Picture Placeholder 2">
            <a:extLst>
              <a:ext uri="{FF2B5EF4-FFF2-40B4-BE49-F238E27FC236}">
                <a16:creationId xmlns:a16="http://schemas.microsoft.com/office/drawing/2014/main" id="{5A3B78BE-89B9-5C40-A6CB-11462EC618AA}"/>
              </a:ext>
            </a:extLst>
          </p:cNvPr>
          <p:cNvSpPr>
            <a:spLocks noGrp="1" noChangeAspect="1"/>
          </p:cNvSpPr>
          <p:nvPr>
            <p:ph type="pic" idx="11"/>
          </p:nvPr>
        </p:nvSpPr>
        <p:spPr>
          <a:xfrm>
            <a:off x="8173079" y="3551579"/>
            <a:ext cx="1369683" cy="2582523"/>
          </a:xfrm>
          <a:solidFill>
            <a:schemeClr val="bg1">
              <a:lumMod val="75000"/>
            </a:schemeClr>
          </a:solidFill>
        </p:spPr>
        <p:txBody>
          <a:bodyPr anchor="t"/>
          <a:lstStyle>
            <a:lvl1pPr marL="0" indent="0" algn="ctr">
              <a:buNone/>
              <a:defRPr sz="1350">
                <a:solidFill>
                  <a:schemeClr val="bg1">
                    <a:lumMod val="85000"/>
                    <a:lumOff val="15000"/>
                  </a:schemeClr>
                </a:solidFill>
              </a:defRPr>
            </a:lvl1pPr>
            <a:lvl2pPr marL="342824" indent="0">
              <a:buNone/>
              <a:defRPr sz="2099"/>
            </a:lvl2pPr>
            <a:lvl3pPr marL="685647" indent="0">
              <a:buNone/>
              <a:defRPr sz="1800"/>
            </a:lvl3pPr>
            <a:lvl4pPr marL="1028471" indent="0">
              <a:buNone/>
              <a:defRPr sz="1500"/>
            </a:lvl4pPr>
            <a:lvl5pPr marL="1371295" indent="0">
              <a:buNone/>
              <a:defRPr sz="1500"/>
            </a:lvl5pPr>
            <a:lvl6pPr marL="1714118" indent="0">
              <a:buNone/>
              <a:defRPr sz="1500"/>
            </a:lvl6pPr>
            <a:lvl7pPr marL="2056940" indent="0">
              <a:buNone/>
              <a:defRPr sz="1500"/>
            </a:lvl7pPr>
            <a:lvl8pPr marL="2399765" indent="0">
              <a:buNone/>
              <a:defRPr sz="1500"/>
            </a:lvl8pPr>
            <a:lvl9pPr marL="2742587" indent="0">
              <a:buNone/>
              <a:defRPr sz="1500"/>
            </a:lvl9pPr>
          </a:lstStyle>
          <a:p>
            <a:r>
              <a:rPr lang="en-US"/>
              <a:t>Click icon to add picture</a:t>
            </a:r>
            <a:endParaRPr lang="en-US" dirty="0"/>
          </a:p>
        </p:txBody>
      </p:sp>
    </p:spTree>
    <p:extLst>
      <p:ext uri="{BB962C8B-B14F-4D97-AF65-F5344CB8AC3E}">
        <p14:creationId xmlns:p14="http://schemas.microsoft.com/office/powerpoint/2010/main" val="276944346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Mobile Sc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2"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8"/>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6" y="258793"/>
            <a:ext cx="1561196" cy="216854"/>
          </a:xfrm>
          <a:prstGeom prst="rect">
            <a:avLst/>
          </a:prstGeom>
        </p:spPr>
      </p:pic>
      <p:pic>
        <p:nvPicPr>
          <p:cNvPr id="11" name="Picture 10">
            <a:extLst>
              <a:ext uri="{FF2B5EF4-FFF2-40B4-BE49-F238E27FC236}">
                <a16:creationId xmlns:a16="http://schemas.microsoft.com/office/drawing/2014/main" id="{AD121983-BF29-5A4B-9FBC-CD4347AD3F8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945182" y="1259539"/>
            <a:ext cx="2731617" cy="5357957"/>
          </a:xfrm>
          <a:prstGeom prst="rect">
            <a:avLst/>
          </a:prstGeom>
        </p:spPr>
      </p:pic>
      <p:sp>
        <p:nvSpPr>
          <p:cNvPr id="12" name="Picture Placeholder 2">
            <a:extLst>
              <a:ext uri="{FF2B5EF4-FFF2-40B4-BE49-F238E27FC236}">
                <a16:creationId xmlns:a16="http://schemas.microsoft.com/office/drawing/2014/main" id="{0C3EB18B-2D96-6A43-B31B-9FC3B39328B7}"/>
              </a:ext>
            </a:extLst>
          </p:cNvPr>
          <p:cNvSpPr>
            <a:spLocks noGrp="1" noChangeAspect="1"/>
          </p:cNvSpPr>
          <p:nvPr>
            <p:ph type="pic" idx="1"/>
          </p:nvPr>
        </p:nvSpPr>
        <p:spPr>
          <a:xfrm>
            <a:off x="5193390" y="1821342"/>
            <a:ext cx="2226743" cy="4198043"/>
          </a:xfrm>
          <a:solidFill>
            <a:schemeClr val="bg1">
              <a:lumMod val="75000"/>
            </a:schemeClr>
          </a:solidFill>
        </p:spPr>
        <p:txBody>
          <a:bodyPr anchor="t"/>
          <a:lstStyle>
            <a:lvl1pPr marL="0" indent="0" algn="ctr">
              <a:buNone/>
              <a:defRPr sz="2400">
                <a:solidFill>
                  <a:schemeClr val="bg1">
                    <a:lumMod val="85000"/>
                    <a:lumOff val="15000"/>
                  </a:schemeClr>
                </a:solidFill>
              </a:defRPr>
            </a:lvl1pPr>
            <a:lvl2pPr marL="342824" indent="0">
              <a:buNone/>
              <a:defRPr sz="2099"/>
            </a:lvl2pPr>
            <a:lvl3pPr marL="685647" indent="0">
              <a:buNone/>
              <a:defRPr sz="1800"/>
            </a:lvl3pPr>
            <a:lvl4pPr marL="1028471" indent="0">
              <a:buNone/>
              <a:defRPr sz="1500"/>
            </a:lvl4pPr>
            <a:lvl5pPr marL="1371295" indent="0">
              <a:buNone/>
              <a:defRPr sz="1500"/>
            </a:lvl5pPr>
            <a:lvl6pPr marL="1714118" indent="0">
              <a:buNone/>
              <a:defRPr sz="1500"/>
            </a:lvl6pPr>
            <a:lvl7pPr marL="2056940" indent="0">
              <a:buNone/>
              <a:defRPr sz="1500"/>
            </a:lvl7pPr>
            <a:lvl8pPr marL="2399765" indent="0">
              <a:buNone/>
              <a:defRPr sz="1500"/>
            </a:lvl8pPr>
            <a:lvl9pPr marL="2742587" indent="0">
              <a:buNone/>
              <a:defRPr sz="1500"/>
            </a:lvl9pPr>
          </a:lstStyle>
          <a:p>
            <a:r>
              <a:rPr lang="en-US"/>
              <a:t>Click icon to add picture</a:t>
            </a:r>
            <a:endParaRPr lang="en-US" dirty="0"/>
          </a:p>
        </p:txBody>
      </p:sp>
    </p:spTree>
    <p:extLst>
      <p:ext uri="{BB962C8B-B14F-4D97-AF65-F5344CB8AC3E}">
        <p14:creationId xmlns:p14="http://schemas.microsoft.com/office/powerpoint/2010/main" val="196440942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Mobile Screen and Text">
    <p:spTree>
      <p:nvGrpSpPr>
        <p:cNvPr id="1" name=""/>
        <p:cNvGrpSpPr/>
        <p:nvPr/>
      </p:nvGrpSpPr>
      <p:grpSpPr>
        <a:xfrm>
          <a:off x="0" y="0"/>
          <a:ext cx="0" cy="0"/>
          <a:chOff x="0" y="0"/>
          <a:chExt cx="0" cy="0"/>
        </a:xfrm>
      </p:grpSpPr>
      <p:pic>
        <p:nvPicPr>
          <p:cNvPr id="4" name="Picture 3" descr="A picture containing monitor, mirror&#10;&#10;Description automatically generated">
            <a:extLst>
              <a:ext uri="{FF2B5EF4-FFF2-40B4-BE49-F238E27FC236}">
                <a16:creationId xmlns:a16="http://schemas.microsoft.com/office/drawing/2014/main" id="{EC163BC8-A8F4-D347-A20E-FC5D0ACD40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6328" y="718637"/>
            <a:ext cx="2731617" cy="5357957"/>
          </a:xfrm>
          <a:prstGeom prst="rect">
            <a:avLst/>
          </a:prstGeom>
        </p:spPr>
      </p:pic>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3" y="3085688"/>
            <a:ext cx="4639929" cy="2514600"/>
          </a:xfrm>
        </p:spPr>
        <p:txBody>
          <a:bodyPr>
            <a:noAutofit/>
          </a:bodyPr>
          <a:lstStyle>
            <a:lvl1pPr marL="0" indent="0">
              <a:lnSpc>
                <a:spcPct val="150000"/>
              </a:lnSpc>
              <a:buFontTx/>
              <a:buNone/>
              <a:defRPr sz="900" b="0" i="0">
                <a:solidFill>
                  <a:schemeClr val="tx1">
                    <a:alpha val="90000"/>
                  </a:schemeClr>
                </a:solidFill>
              </a:defRPr>
            </a:lvl1pPr>
            <a:lvl2pPr>
              <a:defRPr sz="1077"/>
            </a:lvl2pPr>
            <a:lvl3pPr>
              <a:defRPr sz="1077"/>
            </a:lvl3pPr>
            <a:lvl4pPr>
              <a:defRPr sz="1077"/>
            </a:lvl4pPr>
            <a:lvl5pPr>
              <a:defRPr sz="1077"/>
            </a:lvl5pPr>
          </a:lstStyle>
          <a:p>
            <a:pPr lvl="0"/>
            <a:r>
              <a:rPr lang="en-US" dirty="0" err="1"/>
              <a:t>Donec</a:t>
            </a:r>
            <a:r>
              <a:rPr lang="en-US" dirty="0"/>
              <a:t>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Maecenas </a:t>
            </a:r>
            <a:r>
              <a:rPr lang="en-US" dirty="0" err="1"/>
              <a:t>faucibus</a:t>
            </a:r>
            <a:r>
              <a:rPr lang="en-US" dirty="0"/>
              <a:t> </a:t>
            </a:r>
            <a:r>
              <a:rPr lang="en-US" dirty="0" err="1"/>
              <a:t>mollis</a:t>
            </a:r>
            <a:r>
              <a:rPr lang="en-US" dirty="0"/>
              <a:t> </a:t>
            </a:r>
            <a:r>
              <a:rPr lang="en-US" dirty="0" err="1"/>
              <a:t>interdum</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3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3" y="1983768"/>
            <a:ext cx="4639929" cy="403688"/>
          </a:xfrm>
        </p:spPr>
        <p:txBody>
          <a:bodyPr lIns="0" anchor="ctr">
            <a:normAutofit/>
          </a:bodyPr>
          <a:lstStyle>
            <a:lvl1pPr marL="0" indent="0">
              <a:buFontTx/>
              <a:buNone/>
              <a:defRPr sz="1350" b="0" i="1">
                <a:solidFill>
                  <a:schemeClr val="tx2">
                    <a:alpha val="90000"/>
                  </a:schemeClr>
                </a:solidFill>
                <a:latin typeface="Cambria" panose="02040503050406030204" pitchFamily="18" charset="0"/>
              </a:defRPr>
            </a:lvl1pPr>
            <a:lvl2pPr>
              <a:defRPr sz="1077"/>
            </a:lvl2pPr>
            <a:lvl3pPr>
              <a:defRPr sz="1077"/>
            </a:lvl3pPr>
            <a:lvl4pPr>
              <a:defRPr sz="1077"/>
            </a:lvl4pPr>
            <a:lvl5pPr>
              <a:defRPr sz="1077"/>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4" name="Graphic 13">
            <a:extLst>
              <a:ext uri="{FF2B5EF4-FFF2-40B4-BE49-F238E27FC236}">
                <a16:creationId xmlns:a16="http://schemas.microsoft.com/office/drawing/2014/main" id="{C3A194C3-B354-884A-90F8-471BB413B6E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253246" y="258793"/>
            <a:ext cx="1561196" cy="216854"/>
          </a:xfrm>
          <a:prstGeom prst="rect">
            <a:avLst/>
          </a:prstGeom>
        </p:spPr>
      </p:pic>
      <p:sp>
        <p:nvSpPr>
          <p:cNvPr id="16" name="Picture Placeholder 2">
            <a:extLst>
              <a:ext uri="{FF2B5EF4-FFF2-40B4-BE49-F238E27FC236}">
                <a16:creationId xmlns:a16="http://schemas.microsoft.com/office/drawing/2014/main" id="{D94A2464-988D-7242-AB72-943B49F5C68B}"/>
              </a:ext>
            </a:extLst>
          </p:cNvPr>
          <p:cNvSpPr>
            <a:spLocks noGrp="1" noChangeAspect="1"/>
          </p:cNvSpPr>
          <p:nvPr>
            <p:ph type="pic" idx="1"/>
          </p:nvPr>
        </p:nvSpPr>
        <p:spPr>
          <a:xfrm>
            <a:off x="7664535" y="1280439"/>
            <a:ext cx="2224303" cy="4198043"/>
          </a:xfrm>
          <a:solidFill>
            <a:schemeClr val="bg1">
              <a:lumMod val="75000"/>
            </a:schemeClr>
          </a:solidFill>
        </p:spPr>
        <p:txBody>
          <a:bodyPr anchor="t"/>
          <a:lstStyle>
            <a:lvl1pPr marL="0" indent="0" algn="ctr">
              <a:buNone/>
              <a:defRPr sz="2400">
                <a:solidFill>
                  <a:schemeClr val="bg1">
                    <a:lumMod val="85000"/>
                    <a:lumOff val="15000"/>
                  </a:schemeClr>
                </a:solidFill>
              </a:defRPr>
            </a:lvl1pPr>
            <a:lvl2pPr marL="342824" indent="0">
              <a:buNone/>
              <a:defRPr sz="2099"/>
            </a:lvl2pPr>
            <a:lvl3pPr marL="685647" indent="0">
              <a:buNone/>
              <a:defRPr sz="1800"/>
            </a:lvl3pPr>
            <a:lvl4pPr marL="1028471" indent="0">
              <a:buNone/>
              <a:defRPr sz="1500"/>
            </a:lvl4pPr>
            <a:lvl5pPr marL="1371295" indent="0">
              <a:buNone/>
              <a:defRPr sz="1500"/>
            </a:lvl5pPr>
            <a:lvl6pPr marL="1714118" indent="0">
              <a:buNone/>
              <a:defRPr sz="1500"/>
            </a:lvl6pPr>
            <a:lvl7pPr marL="2056940" indent="0">
              <a:buNone/>
              <a:defRPr sz="1500"/>
            </a:lvl7pPr>
            <a:lvl8pPr marL="2399765" indent="0">
              <a:buNone/>
              <a:defRPr sz="1500"/>
            </a:lvl8pPr>
            <a:lvl9pPr marL="2742587" indent="0">
              <a:buNone/>
              <a:defRPr sz="1500"/>
            </a:lvl9pPr>
          </a:lstStyle>
          <a:p>
            <a:r>
              <a:rPr lang="en-US"/>
              <a:t>Click icon to add picture</a:t>
            </a:r>
            <a:endParaRPr lang="en-US" dirty="0"/>
          </a:p>
        </p:txBody>
      </p:sp>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2" y="6354240"/>
            <a:ext cx="399651" cy="312098"/>
          </a:xfrm>
        </p:spPr>
        <p:txBody>
          <a:bodyPr/>
          <a:lstStyle/>
          <a:p>
            <a:fld id="{234755BD-B4AC-9044-BCE4-27904766F8BB}" type="slidenum">
              <a:rPr lang="en-US" smtClean="0"/>
              <a:pPr/>
              <a:t>‹#›</a:t>
            </a:fld>
            <a:endParaRPr lang="en-US"/>
          </a:p>
        </p:txBody>
      </p:sp>
    </p:spTree>
    <p:extLst>
      <p:ext uri="{BB962C8B-B14F-4D97-AF65-F5344CB8AC3E}">
        <p14:creationId xmlns:p14="http://schemas.microsoft.com/office/powerpoint/2010/main" val="372761275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Mobile Screen and Text">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3" y="3085688"/>
            <a:ext cx="4639929" cy="2514600"/>
          </a:xfrm>
        </p:spPr>
        <p:txBody>
          <a:bodyPr>
            <a:noAutofit/>
          </a:bodyPr>
          <a:lstStyle>
            <a:lvl1pPr marL="0" indent="0">
              <a:lnSpc>
                <a:spcPct val="150000"/>
              </a:lnSpc>
              <a:buFontTx/>
              <a:buNone/>
              <a:defRPr sz="900" b="0" i="0">
                <a:solidFill>
                  <a:schemeClr val="tx1">
                    <a:alpha val="90000"/>
                  </a:schemeClr>
                </a:solidFill>
              </a:defRPr>
            </a:lvl1pPr>
            <a:lvl2pPr>
              <a:defRPr sz="1077"/>
            </a:lvl2pPr>
            <a:lvl3pPr>
              <a:defRPr sz="1077"/>
            </a:lvl3pPr>
            <a:lvl4pPr>
              <a:defRPr sz="1077"/>
            </a:lvl4pPr>
            <a:lvl5pPr>
              <a:defRPr sz="1077"/>
            </a:lvl5pPr>
          </a:lstStyle>
          <a:p>
            <a:pPr lvl="0"/>
            <a:r>
              <a:rPr lang="en-US" dirty="0" err="1"/>
              <a:t>Donec</a:t>
            </a:r>
            <a:r>
              <a:rPr lang="en-US" dirty="0"/>
              <a:t>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Maecenas </a:t>
            </a:r>
            <a:r>
              <a:rPr lang="en-US" dirty="0" err="1"/>
              <a:t>faucibus</a:t>
            </a:r>
            <a:r>
              <a:rPr lang="en-US" dirty="0"/>
              <a:t> </a:t>
            </a:r>
            <a:r>
              <a:rPr lang="en-US" dirty="0" err="1"/>
              <a:t>mollis</a:t>
            </a:r>
            <a:r>
              <a:rPr lang="en-US" dirty="0"/>
              <a:t> </a:t>
            </a:r>
            <a:r>
              <a:rPr lang="en-US" dirty="0" err="1"/>
              <a:t>interdum</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3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3" y="1983768"/>
            <a:ext cx="4639929" cy="403688"/>
          </a:xfrm>
        </p:spPr>
        <p:txBody>
          <a:bodyPr lIns="0" anchor="ctr">
            <a:normAutofit/>
          </a:bodyPr>
          <a:lstStyle>
            <a:lvl1pPr marL="0" indent="0">
              <a:buFontTx/>
              <a:buNone/>
              <a:defRPr sz="1350" b="0" i="1">
                <a:solidFill>
                  <a:schemeClr val="tx2">
                    <a:alpha val="90000"/>
                  </a:schemeClr>
                </a:solidFill>
                <a:latin typeface="Cambria" panose="02040503050406030204" pitchFamily="18" charset="0"/>
              </a:defRPr>
            </a:lvl1pPr>
            <a:lvl2pPr>
              <a:defRPr sz="1077"/>
            </a:lvl2pPr>
            <a:lvl3pPr>
              <a:defRPr sz="1077"/>
            </a:lvl3pPr>
            <a:lvl4pPr>
              <a:defRPr sz="1077"/>
            </a:lvl4pPr>
            <a:lvl5pPr>
              <a:defRPr sz="1077"/>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4" name="Graphic 13">
            <a:extLst>
              <a:ext uri="{FF2B5EF4-FFF2-40B4-BE49-F238E27FC236}">
                <a16:creationId xmlns:a16="http://schemas.microsoft.com/office/drawing/2014/main" id="{C3A194C3-B354-884A-90F8-471BB413B6E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6" y="258793"/>
            <a:ext cx="1561196" cy="216854"/>
          </a:xfrm>
          <a:prstGeom prst="rect">
            <a:avLst/>
          </a:prstGeom>
        </p:spPr>
      </p:pic>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2" y="6354240"/>
            <a:ext cx="399651" cy="312098"/>
          </a:xfrm>
        </p:spPr>
        <p:txBody>
          <a:bodyPr/>
          <a:lstStyle/>
          <a:p>
            <a:fld id="{234755BD-B4AC-9044-BCE4-27904766F8BB}" type="slidenum">
              <a:rPr lang="en-US" smtClean="0"/>
              <a:pPr/>
              <a:t>‹#›</a:t>
            </a:fld>
            <a:endParaRPr lang="en-US"/>
          </a:p>
        </p:txBody>
      </p:sp>
      <p:pic>
        <p:nvPicPr>
          <p:cNvPr id="11" name="Picture 10">
            <a:extLst>
              <a:ext uri="{FF2B5EF4-FFF2-40B4-BE49-F238E27FC236}">
                <a16:creationId xmlns:a16="http://schemas.microsoft.com/office/drawing/2014/main" id="{6553320F-B869-314E-8B21-5E90267A8D6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373753" y="1135759"/>
            <a:ext cx="8756715" cy="4925652"/>
          </a:xfrm>
          <a:prstGeom prst="rect">
            <a:avLst/>
          </a:prstGeom>
        </p:spPr>
      </p:pic>
      <p:sp>
        <p:nvSpPr>
          <p:cNvPr id="12" name="Picture Placeholder 2">
            <a:extLst>
              <a:ext uri="{FF2B5EF4-FFF2-40B4-BE49-F238E27FC236}">
                <a16:creationId xmlns:a16="http://schemas.microsoft.com/office/drawing/2014/main" id="{DED2555A-F6CB-0743-9F03-1E0DCE4D1E10}"/>
              </a:ext>
            </a:extLst>
          </p:cNvPr>
          <p:cNvSpPr>
            <a:spLocks noGrp="1" noChangeAspect="1"/>
          </p:cNvSpPr>
          <p:nvPr>
            <p:ph type="pic" idx="1"/>
          </p:nvPr>
        </p:nvSpPr>
        <p:spPr>
          <a:xfrm>
            <a:off x="6248829" y="1582615"/>
            <a:ext cx="4980547" cy="2795954"/>
          </a:xfrm>
          <a:solidFill>
            <a:schemeClr val="bg1">
              <a:lumMod val="75000"/>
            </a:schemeClr>
          </a:solidFill>
        </p:spPr>
        <p:txBody>
          <a:bodyPr anchor="t"/>
          <a:lstStyle>
            <a:lvl1pPr marL="0" indent="0" algn="ctr">
              <a:buNone/>
              <a:defRPr sz="2400">
                <a:solidFill>
                  <a:schemeClr val="bg1">
                    <a:lumMod val="85000"/>
                    <a:lumOff val="15000"/>
                  </a:schemeClr>
                </a:solidFill>
              </a:defRPr>
            </a:lvl1pPr>
            <a:lvl2pPr marL="342824" indent="0">
              <a:buNone/>
              <a:defRPr sz="2099"/>
            </a:lvl2pPr>
            <a:lvl3pPr marL="685647" indent="0">
              <a:buNone/>
              <a:defRPr sz="1800"/>
            </a:lvl3pPr>
            <a:lvl4pPr marL="1028471" indent="0">
              <a:buNone/>
              <a:defRPr sz="1500"/>
            </a:lvl4pPr>
            <a:lvl5pPr marL="1371295" indent="0">
              <a:buNone/>
              <a:defRPr sz="1500"/>
            </a:lvl5pPr>
            <a:lvl6pPr marL="1714118" indent="0">
              <a:buNone/>
              <a:defRPr sz="1500"/>
            </a:lvl6pPr>
            <a:lvl7pPr marL="2056940" indent="0">
              <a:buNone/>
              <a:defRPr sz="1500"/>
            </a:lvl7pPr>
            <a:lvl8pPr marL="2399765" indent="0">
              <a:buNone/>
              <a:defRPr sz="1500"/>
            </a:lvl8pPr>
            <a:lvl9pPr marL="2742587" indent="0">
              <a:buNone/>
              <a:defRPr sz="1500"/>
            </a:lvl9pPr>
          </a:lstStyle>
          <a:p>
            <a:r>
              <a:rPr lang="en-US"/>
              <a:t>Click icon to add picture</a:t>
            </a:r>
            <a:endParaRPr lang="en-US" dirty="0"/>
          </a:p>
        </p:txBody>
      </p:sp>
    </p:spTree>
    <p:extLst>
      <p:ext uri="{BB962C8B-B14F-4D97-AF65-F5344CB8AC3E}">
        <p14:creationId xmlns:p14="http://schemas.microsoft.com/office/powerpoint/2010/main" val="404641994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6 Cards Slid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BF7055E9-8404-42FC-A1A5-9B014C717E7B}"/>
              </a:ext>
            </a:extLst>
          </p:cNvPr>
          <p:cNvSpPr/>
          <p:nvPr userDrawn="1"/>
        </p:nvSpPr>
        <p:spPr>
          <a:xfrm>
            <a:off x="6094945" y="0"/>
            <a:ext cx="3047999"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0"/>
          </a:p>
        </p:txBody>
      </p:sp>
      <p:sp>
        <p:nvSpPr>
          <p:cNvPr id="14" name="Rectangle 13">
            <a:extLst>
              <a:ext uri="{FF2B5EF4-FFF2-40B4-BE49-F238E27FC236}">
                <a16:creationId xmlns:a16="http://schemas.microsoft.com/office/drawing/2014/main" id="{24A9F13D-35D6-4879-BA50-7F74B3257597}"/>
              </a:ext>
            </a:extLst>
          </p:cNvPr>
          <p:cNvSpPr/>
          <p:nvPr userDrawn="1"/>
        </p:nvSpPr>
        <p:spPr>
          <a:xfrm>
            <a:off x="3" y="0"/>
            <a:ext cx="6095999"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0"/>
          </a:p>
        </p:txBody>
      </p:sp>
      <p:sp>
        <p:nvSpPr>
          <p:cNvPr id="19" name="Picture Placeholder 6">
            <a:extLst>
              <a:ext uri="{FF2B5EF4-FFF2-40B4-BE49-F238E27FC236}">
                <a16:creationId xmlns:a16="http://schemas.microsoft.com/office/drawing/2014/main" id="{D3471893-9E34-4B9F-BDD6-09E95B5D7FA1}"/>
              </a:ext>
            </a:extLst>
          </p:cNvPr>
          <p:cNvSpPr>
            <a:spLocks noGrp="1"/>
          </p:cNvSpPr>
          <p:nvPr>
            <p:ph type="pic" sz="quarter" idx="23" hasCustomPrompt="1"/>
          </p:nvPr>
        </p:nvSpPr>
        <p:spPr>
          <a:xfrm>
            <a:off x="9142942" y="0"/>
            <a:ext cx="3049060" cy="3429000"/>
          </a:xfrm>
          <a:prstGeom prst="rect">
            <a:avLst/>
          </a:prstGeom>
          <a:solidFill>
            <a:schemeClr val="bg1">
              <a:lumMod val="95000"/>
            </a:schemeClr>
          </a:solidFill>
        </p:spPr>
        <p:txBody>
          <a:bodyPr lIns="108000" tIns="108000" rIns="0"/>
          <a:lstStyle>
            <a:lvl1pPr marL="0" indent="0">
              <a:buNone/>
              <a:defRPr/>
            </a:lvl1pPr>
          </a:lstStyle>
          <a:p>
            <a:r>
              <a:rPr lang="en-AU" dirty="0"/>
              <a:t>Insert picture here</a:t>
            </a:r>
          </a:p>
        </p:txBody>
      </p:sp>
      <p:sp>
        <p:nvSpPr>
          <p:cNvPr id="8" name="Rectangle 7">
            <a:extLst>
              <a:ext uri="{FF2B5EF4-FFF2-40B4-BE49-F238E27FC236}">
                <a16:creationId xmlns:a16="http://schemas.microsoft.com/office/drawing/2014/main" id="{0242F225-2828-4D1B-9136-21D1BCC6A2D7}"/>
              </a:ext>
            </a:extLst>
          </p:cNvPr>
          <p:cNvSpPr/>
          <p:nvPr userDrawn="1"/>
        </p:nvSpPr>
        <p:spPr>
          <a:xfrm>
            <a:off x="3048002" y="3429000"/>
            <a:ext cx="3047999" cy="3429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0"/>
          </a:p>
        </p:txBody>
      </p:sp>
      <p:sp>
        <p:nvSpPr>
          <p:cNvPr id="7" name="Picture Placeholder 6">
            <a:extLst>
              <a:ext uri="{FF2B5EF4-FFF2-40B4-BE49-F238E27FC236}">
                <a16:creationId xmlns:a16="http://schemas.microsoft.com/office/drawing/2014/main" id="{566B3302-79C9-47DD-926E-80E1C84AEE88}"/>
              </a:ext>
            </a:extLst>
          </p:cNvPr>
          <p:cNvSpPr>
            <a:spLocks noGrp="1"/>
          </p:cNvSpPr>
          <p:nvPr>
            <p:ph type="pic" sz="quarter" idx="12" hasCustomPrompt="1"/>
          </p:nvPr>
        </p:nvSpPr>
        <p:spPr>
          <a:xfrm>
            <a:off x="6096000" y="3429000"/>
            <a:ext cx="3046941" cy="3429000"/>
          </a:xfrm>
          <a:prstGeom prst="rect">
            <a:avLst/>
          </a:prstGeom>
          <a:solidFill>
            <a:schemeClr val="bg1">
              <a:lumMod val="95000"/>
            </a:schemeClr>
          </a:solidFill>
        </p:spPr>
        <p:txBody>
          <a:bodyPr lIns="108000" tIns="108000" rIns="0"/>
          <a:lstStyle>
            <a:lvl1pPr marL="0" indent="0">
              <a:buNone/>
              <a:defRPr/>
            </a:lvl1pPr>
          </a:lstStyle>
          <a:p>
            <a:r>
              <a:rPr lang="en-AU" dirty="0"/>
              <a:t>Insert picture here</a:t>
            </a:r>
          </a:p>
        </p:txBody>
      </p:sp>
      <p:sp>
        <p:nvSpPr>
          <p:cNvPr id="12" name="Picture Placeholder 6">
            <a:extLst>
              <a:ext uri="{FF2B5EF4-FFF2-40B4-BE49-F238E27FC236}">
                <a16:creationId xmlns:a16="http://schemas.microsoft.com/office/drawing/2014/main" id="{63FC71F7-D512-4D99-888E-4EC31D291D65}"/>
              </a:ext>
            </a:extLst>
          </p:cNvPr>
          <p:cNvSpPr>
            <a:spLocks noGrp="1"/>
          </p:cNvSpPr>
          <p:nvPr>
            <p:ph type="pic" sz="quarter" idx="18" hasCustomPrompt="1"/>
          </p:nvPr>
        </p:nvSpPr>
        <p:spPr>
          <a:xfrm>
            <a:off x="3" y="3429000"/>
            <a:ext cx="3046943" cy="3429000"/>
          </a:xfrm>
          <a:prstGeom prst="rect">
            <a:avLst/>
          </a:prstGeom>
          <a:solidFill>
            <a:schemeClr val="bg1">
              <a:lumMod val="95000"/>
            </a:schemeClr>
          </a:solidFill>
        </p:spPr>
        <p:txBody>
          <a:bodyPr lIns="108000" tIns="108000" rIns="0"/>
          <a:lstStyle>
            <a:lvl1pPr marL="0" indent="0">
              <a:buNone/>
              <a:defRPr/>
            </a:lvl1pPr>
          </a:lstStyle>
          <a:p>
            <a:r>
              <a:rPr lang="en-AU" dirty="0"/>
              <a:t>Insert picture here</a:t>
            </a:r>
          </a:p>
        </p:txBody>
      </p:sp>
      <p:sp>
        <p:nvSpPr>
          <p:cNvPr id="17" name="Rectangle 16">
            <a:extLst>
              <a:ext uri="{FF2B5EF4-FFF2-40B4-BE49-F238E27FC236}">
                <a16:creationId xmlns:a16="http://schemas.microsoft.com/office/drawing/2014/main" id="{B0576037-E950-4C59-A474-3775715A540C}"/>
              </a:ext>
            </a:extLst>
          </p:cNvPr>
          <p:cNvSpPr/>
          <p:nvPr userDrawn="1"/>
        </p:nvSpPr>
        <p:spPr>
          <a:xfrm>
            <a:off x="9142941" y="3429000"/>
            <a:ext cx="3051179"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0"/>
          </a:p>
        </p:txBody>
      </p:sp>
      <p:sp>
        <p:nvSpPr>
          <p:cNvPr id="26" name="Text Placeholder 41">
            <a:extLst>
              <a:ext uri="{FF2B5EF4-FFF2-40B4-BE49-F238E27FC236}">
                <a16:creationId xmlns:a16="http://schemas.microsoft.com/office/drawing/2014/main" id="{18F6428D-9F53-4F8B-9610-CBDB54298D1A}"/>
              </a:ext>
            </a:extLst>
          </p:cNvPr>
          <p:cNvSpPr>
            <a:spLocks noGrp="1"/>
          </p:cNvSpPr>
          <p:nvPr>
            <p:ph type="body" sz="quarter" idx="19" hasCustomPrompt="1"/>
          </p:nvPr>
        </p:nvSpPr>
        <p:spPr>
          <a:xfrm>
            <a:off x="6391387" y="652467"/>
            <a:ext cx="2257951" cy="1984057"/>
          </a:xfrm>
        </p:spPr>
        <p:txBody>
          <a:bodyPr>
            <a:noAutofit/>
          </a:bodyPr>
          <a:lstStyle>
            <a:lvl1pPr marL="0" indent="0">
              <a:lnSpc>
                <a:spcPct val="110000"/>
              </a:lnSpc>
              <a:spcAft>
                <a:spcPts val="1950"/>
              </a:spcAft>
              <a:buNone/>
              <a:defRPr sz="1538" b="0" cap="all" baseline="0">
                <a:solidFill>
                  <a:schemeClr val="bg1"/>
                </a:solidFill>
                <a:latin typeface="Oswald" pitchFamily="2" charset="77"/>
              </a:defRPr>
            </a:lvl1pPr>
            <a:lvl2pPr marL="342815" indent="0">
              <a:lnSpc>
                <a:spcPct val="110000"/>
              </a:lnSpc>
              <a:spcAft>
                <a:spcPts val="1950"/>
              </a:spcAft>
              <a:buNone/>
              <a:defRPr sz="825">
                <a:solidFill>
                  <a:schemeClr val="bg1"/>
                </a:solidFill>
              </a:defRPr>
            </a:lvl2pPr>
          </a:lstStyle>
          <a:p>
            <a:pPr lvl="0"/>
            <a:r>
              <a:rPr lang="en-US" dirty="0"/>
              <a:t>Edit Master text styles</a:t>
            </a:r>
          </a:p>
        </p:txBody>
      </p:sp>
      <p:cxnSp>
        <p:nvCxnSpPr>
          <p:cNvPr id="16" name="Straight Connector 15">
            <a:extLst>
              <a:ext uri="{FF2B5EF4-FFF2-40B4-BE49-F238E27FC236}">
                <a16:creationId xmlns:a16="http://schemas.microsoft.com/office/drawing/2014/main" id="{A80679EE-4436-DE4C-B005-926D48917C23}"/>
              </a:ext>
            </a:extLst>
          </p:cNvPr>
          <p:cNvCxnSpPr>
            <a:cxnSpLocks/>
          </p:cNvCxnSpPr>
          <p:nvPr userDrawn="1"/>
        </p:nvCxnSpPr>
        <p:spPr>
          <a:xfrm>
            <a:off x="705327" y="142726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itle Placeholder 17">
            <a:extLst>
              <a:ext uri="{FF2B5EF4-FFF2-40B4-BE49-F238E27FC236}">
                <a16:creationId xmlns:a16="http://schemas.microsoft.com/office/drawing/2014/main" id="{83C6662A-3F02-684B-98A8-A552D610B4DF}"/>
              </a:ext>
            </a:extLst>
          </p:cNvPr>
          <p:cNvSpPr>
            <a:spLocks noGrp="1"/>
          </p:cNvSpPr>
          <p:nvPr>
            <p:ph type="title" hasCustomPrompt="1"/>
          </p:nvPr>
        </p:nvSpPr>
        <p:spPr>
          <a:xfrm>
            <a:off x="737410" y="517237"/>
            <a:ext cx="4620127"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title</a:t>
            </a:r>
          </a:p>
        </p:txBody>
      </p:sp>
      <p:sp>
        <p:nvSpPr>
          <p:cNvPr id="27" name="Text Placeholder 2">
            <a:extLst>
              <a:ext uri="{FF2B5EF4-FFF2-40B4-BE49-F238E27FC236}">
                <a16:creationId xmlns:a16="http://schemas.microsoft.com/office/drawing/2014/main" id="{8C4B592C-D781-D744-84AC-4EAF0AB63E0E}"/>
              </a:ext>
            </a:extLst>
          </p:cNvPr>
          <p:cNvSpPr>
            <a:spLocks noGrp="1"/>
          </p:cNvSpPr>
          <p:nvPr>
            <p:ph type="body" sz="quarter" idx="20" hasCustomPrompt="1"/>
          </p:nvPr>
        </p:nvSpPr>
        <p:spPr>
          <a:xfrm>
            <a:off x="737410" y="1910041"/>
            <a:ext cx="4620127" cy="848242"/>
          </a:xfrm>
        </p:spPr>
        <p:txBody>
          <a:bodyPr>
            <a:noAutofit/>
          </a:bodyPr>
          <a:lstStyle>
            <a:lvl1pPr marL="0" indent="0">
              <a:lnSpc>
                <a:spcPct val="150000"/>
              </a:lnSpc>
              <a:buFontTx/>
              <a:buNone/>
              <a:defRPr sz="900" b="0" i="0">
                <a:solidFill>
                  <a:schemeClr val="tx1">
                    <a:alpha val="90000"/>
                  </a:schemeClr>
                </a:solidFill>
              </a:defRPr>
            </a:lvl1pPr>
            <a:lvl2pPr>
              <a:defRPr sz="1077"/>
            </a:lvl2pPr>
            <a:lvl3pPr>
              <a:defRPr sz="1077"/>
            </a:lvl3pPr>
            <a:lvl4pPr>
              <a:defRPr sz="1077"/>
            </a:lvl4pPr>
            <a:lvl5pPr>
              <a:defRPr sz="1077"/>
            </a:lvl5pPr>
          </a:lstStyle>
          <a:p>
            <a:pPr lvl="0"/>
            <a:r>
              <a:rPr lang="en-US" dirty="0" err="1"/>
              <a:t>Donec</a:t>
            </a:r>
            <a:r>
              <a:rPr lang="en-US" dirty="0"/>
              <a:t>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p:txBody>
      </p:sp>
      <p:sp>
        <p:nvSpPr>
          <p:cNvPr id="28" name="Text Placeholder 41">
            <a:extLst>
              <a:ext uri="{FF2B5EF4-FFF2-40B4-BE49-F238E27FC236}">
                <a16:creationId xmlns:a16="http://schemas.microsoft.com/office/drawing/2014/main" id="{23AD23BA-B9BF-C441-8161-2A9EF58DDE3C}"/>
              </a:ext>
            </a:extLst>
          </p:cNvPr>
          <p:cNvSpPr>
            <a:spLocks noGrp="1"/>
          </p:cNvSpPr>
          <p:nvPr>
            <p:ph type="body" sz="quarter" idx="24" hasCustomPrompt="1"/>
          </p:nvPr>
        </p:nvSpPr>
        <p:spPr>
          <a:xfrm>
            <a:off x="3443026" y="4086546"/>
            <a:ext cx="2257951" cy="1984057"/>
          </a:xfrm>
        </p:spPr>
        <p:txBody>
          <a:bodyPr>
            <a:noAutofit/>
          </a:bodyPr>
          <a:lstStyle>
            <a:lvl1pPr marL="0" indent="0">
              <a:lnSpc>
                <a:spcPct val="110000"/>
              </a:lnSpc>
              <a:spcAft>
                <a:spcPts val="1950"/>
              </a:spcAft>
              <a:buNone/>
              <a:defRPr sz="1538" b="0" cap="all" baseline="0">
                <a:solidFill>
                  <a:schemeClr val="bg1"/>
                </a:solidFill>
                <a:latin typeface="Oswald" pitchFamily="2" charset="77"/>
              </a:defRPr>
            </a:lvl1pPr>
            <a:lvl2pPr marL="342815" indent="0">
              <a:lnSpc>
                <a:spcPct val="110000"/>
              </a:lnSpc>
              <a:spcAft>
                <a:spcPts val="1950"/>
              </a:spcAft>
              <a:buNone/>
              <a:defRPr sz="825">
                <a:solidFill>
                  <a:schemeClr val="bg1"/>
                </a:solidFill>
              </a:defRPr>
            </a:lvl2pPr>
          </a:lstStyle>
          <a:p>
            <a:pPr lvl="0"/>
            <a:r>
              <a:rPr lang="en-US" dirty="0"/>
              <a:t>Edit Master text styles</a:t>
            </a:r>
          </a:p>
        </p:txBody>
      </p:sp>
      <p:sp>
        <p:nvSpPr>
          <p:cNvPr id="29" name="Text Placeholder 41">
            <a:extLst>
              <a:ext uri="{FF2B5EF4-FFF2-40B4-BE49-F238E27FC236}">
                <a16:creationId xmlns:a16="http://schemas.microsoft.com/office/drawing/2014/main" id="{0CE2227C-4844-4548-ABA9-546F322F64A9}"/>
              </a:ext>
            </a:extLst>
          </p:cNvPr>
          <p:cNvSpPr>
            <a:spLocks noGrp="1"/>
          </p:cNvSpPr>
          <p:nvPr>
            <p:ph type="body" sz="quarter" idx="25" hasCustomPrompt="1"/>
          </p:nvPr>
        </p:nvSpPr>
        <p:spPr>
          <a:xfrm>
            <a:off x="9537967" y="4086545"/>
            <a:ext cx="2257951" cy="1984057"/>
          </a:xfrm>
        </p:spPr>
        <p:txBody>
          <a:bodyPr>
            <a:noAutofit/>
          </a:bodyPr>
          <a:lstStyle>
            <a:lvl1pPr marL="0" indent="0">
              <a:lnSpc>
                <a:spcPct val="110000"/>
              </a:lnSpc>
              <a:spcAft>
                <a:spcPts val="1950"/>
              </a:spcAft>
              <a:buNone/>
              <a:defRPr sz="1538" b="0" cap="all" baseline="0">
                <a:solidFill>
                  <a:schemeClr val="bg1"/>
                </a:solidFill>
                <a:latin typeface="Oswald" pitchFamily="2" charset="77"/>
              </a:defRPr>
            </a:lvl1pPr>
            <a:lvl2pPr marL="342815" indent="0">
              <a:lnSpc>
                <a:spcPct val="110000"/>
              </a:lnSpc>
              <a:spcAft>
                <a:spcPts val="1950"/>
              </a:spcAft>
              <a:buNone/>
              <a:defRPr sz="825">
                <a:solidFill>
                  <a:schemeClr val="bg1"/>
                </a:solidFill>
              </a:defRPr>
            </a:lvl2pPr>
          </a:lstStyle>
          <a:p>
            <a:pPr lvl="0"/>
            <a:r>
              <a:rPr lang="en-US" dirty="0"/>
              <a:t>Edit Master text styles</a:t>
            </a:r>
          </a:p>
        </p:txBody>
      </p:sp>
      <p:pic>
        <p:nvPicPr>
          <p:cNvPr id="30" name="Graphic 29">
            <a:extLst>
              <a:ext uri="{FF2B5EF4-FFF2-40B4-BE49-F238E27FC236}">
                <a16:creationId xmlns:a16="http://schemas.microsoft.com/office/drawing/2014/main" id="{59D2CAEF-45A5-5F43-83E9-D0622CCAFB7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31" name="Slide Number Placeholder 2">
            <a:extLst>
              <a:ext uri="{FF2B5EF4-FFF2-40B4-BE49-F238E27FC236}">
                <a16:creationId xmlns:a16="http://schemas.microsoft.com/office/drawing/2014/main" id="{CC745943-EB8B-EE49-A1FA-CC67D0350799}"/>
              </a:ext>
            </a:extLst>
          </p:cNvPr>
          <p:cNvSpPr>
            <a:spLocks noGrp="1"/>
          </p:cNvSpPr>
          <p:nvPr>
            <p:ph type="sldNum" sz="quarter" idx="10"/>
          </p:nvPr>
        </p:nvSpPr>
        <p:spPr>
          <a:xfrm>
            <a:off x="11707152"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16249678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lumns - Gradient">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bg2"/>
                </a:solidFill>
              </a:defRPr>
            </a:lvl1pPr>
          </a:lstStyle>
          <a:p>
            <a:r>
              <a:rPr lang="en-US"/>
              <a:t>Click to edit Master title style</a:t>
            </a:r>
            <a:endParaRPr lang="en-US" dirty="0"/>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 insert text here</a:t>
            </a:r>
          </a:p>
        </p:txBody>
      </p:sp>
    </p:spTree>
    <p:extLst>
      <p:ext uri="{BB962C8B-B14F-4D97-AF65-F5344CB8AC3E}">
        <p14:creationId xmlns:p14="http://schemas.microsoft.com/office/powerpoint/2010/main" val="402821745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10D5C4-E678-CF44-ADB8-F2AC9EADD8BF}"/>
              </a:ext>
              <a:ext uri="{C183D7F6-B498-43B3-948B-1728B52AA6E4}">
                <adec:decorative xmlns:adec="http://schemas.microsoft.com/office/drawing/2017/decorative" val="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 r="-1" b="15625"/>
          <a:stretch/>
        </p:blipFill>
        <p:spPr>
          <a:xfrm>
            <a:off x="0" y="0"/>
            <a:ext cx="12192000" cy="6858000"/>
          </a:xfrm>
          <a:prstGeom prst="rect">
            <a:avLst/>
          </a:prstGeom>
        </p:spPr>
      </p:pic>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lvl1pPr>
              <a:defRPr>
                <a:solidFill>
                  <a:schemeClr val="bg1"/>
                </a:solidFill>
              </a:defRPr>
            </a:lvl1pPr>
          </a:lstStyle>
          <a:p>
            <a:fld id="{234755BD-B4AC-9044-BCE4-27904766F8BB}" type="slidenum">
              <a:rPr lang="en-US" smtClean="0"/>
              <a:pPr/>
              <a:t>‹#›</a:t>
            </a:fld>
            <a:endParaRPr lang="en-US" dirty="0"/>
          </a:p>
        </p:txBody>
      </p:sp>
      <p:sp>
        <p:nvSpPr>
          <p:cNvPr id="7" name="Text Placeholder 4">
            <a:extLst>
              <a:ext uri="{FF2B5EF4-FFF2-40B4-BE49-F238E27FC236}">
                <a16:creationId xmlns:a16="http://schemas.microsoft.com/office/drawing/2014/main" id="{9F91FAD6-F79D-7A4B-855F-228F32ECFBA5}"/>
              </a:ext>
            </a:extLst>
          </p:cNvPr>
          <p:cNvSpPr>
            <a:spLocks noGrp="1"/>
          </p:cNvSpPr>
          <p:nvPr>
            <p:ph type="body" sz="quarter" idx="25" hasCustomPrompt="1"/>
          </p:nvPr>
        </p:nvSpPr>
        <p:spPr>
          <a:xfrm>
            <a:off x="748587" y="5082032"/>
            <a:ext cx="6407588" cy="1272208"/>
          </a:xfrm>
        </p:spPr>
        <p:txBody>
          <a:bodyPr/>
          <a:lstStyle>
            <a:lvl1pPr marL="0" indent="0" algn="l">
              <a:buNone/>
              <a:defRPr sz="4500" b="1" i="0">
                <a:solidFill>
                  <a:schemeClr val="bg1"/>
                </a:solidFill>
                <a:latin typeface="Oswald" pitchFamily="2" charset="77"/>
              </a:defRPr>
            </a:lvl1pPr>
          </a:lstStyle>
          <a:p>
            <a:pPr lvl="0"/>
            <a:r>
              <a:rPr lang="en-US" dirty="0"/>
              <a:t>Insert text here</a:t>
            </a:r>
          </a:p>
        </p:txBody>
      </p:sp>
    </p:spTree>
    <p:extLst>
      <p:ext uri="{BB962C8B-B14F-4D97-AF65-F5344CB8AC3E}">
        <p14:creationId xmlns:p14="http://schemas.microsoft.com/office/powerpoint/2010/main" val="238793081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ntact Info 1">
    <p:spTree>
      <p:nvGrpSpPr>
        <p:cNvPr id="1" name=""/>
        <p:cNvGrpSpPr/>
        <p:nvPr/>
      </p:nvGrpSpPr>
      <p:grpSpPr>
        <a:xfrm>
          <a:off x="0" y="0"/>
          <a:ext cx="0" cy="0"/>
          <a:chOff x="0" y="0"/>
          <a:chExt cx="0" cy="0"/>
        </a:xfrm>
      </p:grpSpPr>
      <p:pic>
        <p:nvPicPr>
          <p:cNvPr id="3" name="Picture 2" descr="A person sitting at a table using a computer&#10;&#10;Description automatically generated">
            <a:extLst>
              <a:ext uri="{FF2B5EF4-FFF2-40B4-BE49-F238E27FC236}">
                <a16:creationId xmlns:a16="http://schemas.microsoft.com/office/drawing/2014/main" id="{FEB9E7CD-402C-1E49-A90E-353DA4CFE484}"/>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 t="7812" r="-1" b="7812"/>
          <a:stretch/>
        </p:blipFill>
        <p:spPr>
          <a:xfrm>
            <a:off x="0" y="0"/>
            <a:ext cx="12192000" cy="6858000"/>
          </a:xfrm>
          <a:prstGeom prst="rect">
            <a:avLst/>
          </a:prstGeom>
        </p:spPr>
      </p:pic>
      <p:sp>
        <p:nvSpPr>
          <p:cNvPr id="8" name="Rectangle 7">
            <a:extLst>
              <a:ext uri="{FF2B5EF4-FFF2-40B4-BE49-F238E27FC236}">
                <a16:creationId xmlns:a16="http://schemas.microsoft.com/office/drawing/2014/main" id="{403F6FAB-83EC-B145-85FA-67C2A980A7A2}"/>
              </a:ext>
            </a:extLst>
          </p:cNvPr>
          <p:cNvSpPr/>
          <p:nvPr userDrawn="1"/>
        </p:nvSpPr>
        <p:spPr>
          <a:xfrm>
            <a:off x="0" y="0"/>
            <a:ext cx="12192000" cy="6858000"/>
          </a:xfrm>
          <a:prstGeom prst="rect">
            <a:avLst/>
          </a:prstGeom>
          <a:solidFill>
            <a:srgbClr val="113C53">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4" name="Graphic 3">
            <a:extLst>
              <a:ext uri="{FF2B5EF4-FFF2-40B4-BE49-F238E27FC236}">
                <a16:creationId xmlns:a16="http://schemas.microsoft.com/office/drawing/2014/main" id="{A4211755-A768-194D-8D63-6DB01F71586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27" y="259428"/>
            <a:ext cx="1561196" cy="216854"/>
          </a:xfrm>
          <a:prstGeom prst="rect">
            <a:avLst/>
          </a:prstGeom>
        </p:spPr>
      </p:pic>
      <p:sp>
        <p:nvSpPr>
          <p:cNvPr id="6" name="Oval 5">
            <a:extLst>
              <a:ext uri="{FF2B5EF4-FFF2-40B4-BE49-F238E27FC236}">
                <a16:creationId xmlns:a16="http://schemas.microsoft.com/office/drawing/2014/main" id="{EC5D6B1A-C3B1-5B4A-B106-6FC83FA37803}"/>
              </a:ext>
            </a:extLst>
          </p:cNvPr>
          <p:cNvSpPr/>
          <p:nvPr userDrawn="1"/>
        </p:nvSpPr>
        <p:spPr>
          <a:xfrm>
            <a:off x="2652482" y="2738783"/>
            <a:ext cx="1630761" cy="1612406"/>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Title Placeholder 17">
            <a:extLst>
              <a:ext uri="{FF2B5EF4-FFF2-40B4-BE49-F238E27FC236}">
                <a16:creationId xmlns:a16="http://schemas.microsoft.com/office/drawing/2014/main" id="{CF31B37A-1C3D-9949-A3C6-E0B576DD4598}"/>
              </a:ext>
            </a:extLst>
          </p:cNvPr>
          <p:cNvSpPr>
            <a:spLocks noGrp="1"/>
          </p:cNvSpPr>
          <p:nvPr>
            <p:ph type="title" hasCustomPrompt="1"/>
          </p:nvPr>
        </p:nvSpPr>
        <p:spPr>
          <a:xfrm>
            <a:off x="4825533" y="2391122"/>
            <a:ext cx="4878035" cy="798177"/>
          </a:xfrm>
          <a:prstGeom prst="rect">
            <a:avLst/>
          </a:prstGeom>
        </p:spPr>
        <p:txBody>
          <a:bodyPr vert="horz" lIns="0" tIns="45720" rIns="91440" bIns="45720" rtlCol="0" anchor="b" anchorCtr="0">
            <a:noAutofit/>
          </a:bodyPr>
          <a:lstStyle>
            <a:lvl1pPr>
              <a:defRPr>
                <a:solidFill>
                  <a:schemeClr val="bg1"/>
                </a:solidFill>
              </a:defRPr>
            </a:lvl1pPr>
          </a:lstStyle>
          <a:p>
            <a:r>
              <a:rPr lang="en-US" dirty="0"/>
              <a:t>Contact info</a:t>
            </a:r>
          </a:p>
        </p:txBody>
      </p:sp>
      <p:pic>
        <p:nvPicPr>
          <p:cNvPr id="14" name="Picture 13">
            <a:extLst>
              <a:ext uri="{FF2B5EF4-FFF2-40B4-BE49-F238E27FC236}">
                <a16:creationId xmlns:a16="http://schemas.microsoft.com/office/drawing/2014/main" id="{B4DCD3C9-B3C6-F94F-B91B-B525862B07FE}"/>
              </a:ext>
            </a:extLst>
          </p:cNvPr>
          <p:cNvPicPr>
            <a:picLocks noChangeAspect="1"/>
          </p:cNvPicPr>
          <p:nvPr userDrawn="1"/>
        </p:nvPicPr>
        <p:blipFill>
          <a:blip r:embed="rId6"/>
          <a:stretch>
            <a:fillRect/>
          </a:stretch>
        </p:blipFill>
        <p:spPr>
          <a:xfrm>
            <a:off x="3068795" y="3033593"/>
            <a:ext cx="800100" cy="914400"/>
          </a:xfrm>
          <a:prstGeom prst="rect">
            <a:avLst/>
          </a:prstGeom>
        </p:spPr>
      </p:pic>
      <p:sp>
        <p:nvSpPr>
          <p:cNvPr id="15" name="Text Placeholder 2">
            <a:extLst>
              <a:ext uri="{FF2B5EF4-FFF2-40B4-BE49-F238E27FC236}">
                <a16:creationId xmlns:a16="http://schemas.microsoft.com/office/drawing/2014/main" id="{90D751BD-9C37-1E4E-B7F2-4CB2F88A5F9C}"/>
              </a:ext>
            </a:extLst>
          </p:cNvPr>
          <p:cNvSpPr>
            <a:spLocks noGrp="1"/>
          </p:cNvSpPr>
          <p:nvPr>
            <p:ph idx="1" hasCustomPrompt="1"/>
          </p:nvPr>
        </p:nvSpPr>
        <p:spPr>
          <a:xfrm>
            <a:off x="4825533" y="3792799"/>
            <a:ext cx="4878035" cy="798177"/>
          </a:xfrm>
          <a:prstGeom prst="rect">
            <a:avLst/>
          </a:prstGeom>
        </p:spPr>
        <p:txBody>
          <a:bodyPr vert="horz" lIns="0" tIns="45720" rIns="91440" bIns="45720" rtlCol="0">
            <a:normAutofit/>
          </a:bodyPr>
          <a:lstStyle>
            <a:lvl1pPr marL="0" indent="0">
              <a:buFontTx/>
              <a:buNone/>
              <a:defRPr sz="1350" b="0" i="1" cap="none" spc="0" baseline="0">
                <a:solidFill>
                  <a:schemeClr val="bg1"/>
                </a:solidFill>
                <a:latin typeface="Cambria" panose="02040503050406030204" pitchFamily="18" charset="0"/>
              </a:defRPr>
            </a:lvl1pPr>
          </a:lstStyle>
          <a:p>
            <a:pPr lvl="0"/>
            <a:r>
              <a:rPr lang="en-US" dirty="0"/>
              <a:t>Phone: 703-888-8888</a:t>
            </a:r>
          </a:p>
          <a:p>
            <a:pPr lvl="0"/>
            <a:r>
              <a:rPr lang="en-US" dirty="0"/>
              <a:t>E-mail: </a:t>
            </a:r>
            <a:r>
              <a:rPr lang="en-US" dirty="0" err="1"/>
              <a:t>name@accenture.com</a:t>
            </a:r>
            <a:endParaRPr lang="en-US" dirty="0"/>
          </a:p>
        </p:txBody>
      </p:sp>
      <p:sp>
        <p:nvSpPr>
          <p:cNvPr id="19" name="Text Placeholder 2">
            <a:extLst>
              <a:ext uri="{FF2B5EF4-FFF2-40B4-BE49-F238E27FC236}">
                <a16:creationId xmlns:a16="http://schemas.microsoft.com/office/drawing/2014/main" id="{3CB4AC76-DBB9-064F-B4B6-D07545D70DDF}"/>
              </a:ext>
            </a:extLst>
          </p:cNvPr>
          <p:cNvSpPr>
            <a:spLocks noGrp="1"/>
          </p:cNvSpPr>
          <p:nvPr>
            <p:ph idx="35" hasCustomPrompt="1"/>
          </p:nvPr>
        </p:nvSpPr>
        <p:spPr>
          <a:xfrm>
            <a:off x="4825533" y="3251516"/>
            <a:ext cx="4878035" cy="394981"/>
          </a:xfrm>
          <a:prstGeom prst="rect">
            <a:avLst/>
          </a:prstGeom>
        </p:spPr>
        <p:txBody>
          <a:bodyPr vert="horz" lIns="0" tIns="45720" rIns="91440" bIns="45720" rtlCol="0">
            <a:normAutofit/>
          </a:bodyPr>
          <a:lstStyle>
            <a:lvl1pPr marL="0" indent="0">
              <a:buFontTx/>
              <a:buNone/>
              <a:defRPr sz="1538" b="0" i="0" cap="all" spc="0" baseline="0">
                <a:solidFill>
                  <a:schemeClr val="accent2"/>
                </a:solidFill>
                <a:latin typeface="Oswald" pitchFamily="2" charset="77"/>
              </a:defRPr>
            </a:lvl1pPr>
          </a:lstStyle>
          <a:p>
            <a:pPr lvl="0"/>
            <a:r>
              <a:rPr lang="en-US" dirty="0"/>
              <a:t>Insert Name</a:t>
            </a:r>
          </a:p>
        </p:txBody>
      </p:sp>
      <p:cxnSp>
        <p:nvCxnSpPr>
          <p:cNvPr id="20" name="Straight Connector 19">
            <a:extLst>
              <a:ext uri="{FF2B5EF4-FFF2-40B4-BE49-F238E27FC236}">
                <a16:creationId xmlns:a16="http://schemas.microsoft.com/office/drawing/2014/main" id="{3785625A-0FD6-A241-8FBE-8DCB6EFF968D}"/>
              </a:ext>
            </a:extLst>
          </p:cNvPr>
          <p:cNvCxnSpPr>
            <a:cxnSpLocks/>
          </p:cNvCxnSpPr>
          <p:nvPr userDrawn="1"/>
        </p:nvCxnSpPr>
        <p:spPr>
          <a:xfrm>
            <a:off x="2370061" y="2087556"/>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cxnSp>
        <p:nvCxnSpPr>
          <p:cNvPr id="25" name="Straight Connector 24">
            <a:extLst>
              <a:ext uri="{FF2B5EF4-FFF2-40B4-BE49-F238E27FC236}">
                <a16:creationId xmlns:a16="http://schemas.microsoft.com/office/drawing/2014/main" id="{CB4EF676-DBAF-9A40-87DB-AD346FC511B9}"/>
              </a:ext>
            </a:extLst>
          </p:cNvPr>
          <p:cNvCxnSpPr>
            <a:cxnSpLocks/>
          </p:cNvCxnSpPr>
          <p:nvPr userDrawn="1"/>
        </p:nvCxnSpPr>
        <p:spPr>
          <a:xfrm>
            <a:off x="2356615" y="4944704"/>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sp>
        <p:nvSpPr>
          <p:cNvPr id="26" name="Slide Number Placeholder 2">
            <a:extLst>
              <a:ext uri="{FF2B5EF4-FFF2-40B4-BE49-F238E27FC236}">
                <a16:creationId xmlns:a16="http://schemas.microsoft.com/office/drawing/2014/main" id="{F856A29B-4189-CE46-91C3-538C787CF21B}"/>
              </a:ext>
            </a:extLst>
          </p:cNvPr>
          <p:cNvSpPr>
            <a:spLocks noGrp="1"/>
          </p:cNvSpPr>
          <p:nvPr>
            <p:ph type="sldNum" sz="quarter" idx="10"/>
          </p:nvPr>
        </p:nvSpPr>
        <p:spPr>
          <a:xfrm>
            <a:off x="11707152"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268154295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act Info 2">
    <p:spTree>
      <p:nvGrpSpPr>
        <p:cNvPr id="1" name=""/>
        <p:cNvGrpSpPr/>
        <p:nvPr/>
      </p:nvGrpSpPr>
      <p:grpSpPr>
        <a:xfrm>
          <a:off x="0" y="0"/>
          <a:ext cx="0" cy="0"/>
          <a:chOff x="0" y="0"/>
          <a:chExt cx="0" cy="0"/>
        </a:xfrm>
      </p:grpSpPr>
      <p:pic>
        <p:nvPicPr>
          <p:cNvPr id="3" name="Picture 2" descr="A person sitting at a table using a computer&#10;&#10;Description automatically generated">
            <a:extLst>
              <a:ext uri="{FF2B5EF4-FFF2-40B4-BE49-F238E27FC236}">
                <a16:creationId xmlns:a16="http://schemas.microsoft.com/office/drawing/2014/main" id="{FEB9E7CD-402C-1E49-A90E-353DA4CFE484}"/>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 t="7812" r="-1" b="7812"/>
          <a:stretch/>
        </p:blipFill>
        <p:spPr>
          <a:xfrm>
            <a:off x="0" y="0"/>
            <a:ext cx="12192000" cy="6858000"/>
          </a:xfrm>
          <a:prstGeom prst="rect">
            <a:avLst/>
          </a:prstGeom>
        </p:spPr>
      </p:pic>
      <p:sp>
        <p:nvSpPr>
          <p:cNvPr id="8" name="Rectangle 7">
            <a:extLst>
              <a:ext uri="{FF2B5EF4-FFF2-40B4-BE49-F238E27FC236}">
                <a16:creationId xmlns:a16="http://schemas.microsoft.com/office/drawing/2014/main" id="{403F6FAB-83EC-B145-85FA-67C2A980A7A2}"/>
              </a:ext>
            </a:extLst>
          </p:cNvPr>
          <p:cNvSpPr/>
          <p:nvPr userDrawn="1"/>
        </p:nvSpPr>
        <p:spPr>
          <a:xfrm>
            <a:off x="0" y="0"/>
            <a:ext cx="12192000" cy="6858000"/>
          </a:xfrm>
          <a:prstGeom prst="rect">
            <a:avLst/>
          </a:prstGeom>
          <a:solidFill>
            <a:srgbClr val="113C53">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4" name="Graphic 3">
            <a:extLst>
              <a:ext uri="{FF2B5EF4-FFF2-40B4-BE49-F238E27FC236}">
                <a16:creationId xmlns:a16="http://schemas.microsoft.com/office/drawing/2014/main" id="{A4211755-A768-194D-8D63-6DB01F71586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27" y="259428"/>
            <a:ext cx="1561196" cy="216854"/>
          </a:xfrm>
          <a:prstGeom prst="rect">
            <a:avLst/>
          </a:prstGeom>
        </p:spPr>
      </p:pic>
      <p:sp>
        <p:nvSpPr>
          <p:cNvPr id="6" name="Oval 5">
            <a:extLst>
              <a:ext uri="{FF2B5EF4-FFF2-40B4-BE49-F238E27FC236}">
                <a16:creationId xmlns:a16="http://schemas.microsoft.com/office/drawing/2014/main" id="{EC5D6B1A-C3B1-5B4A-B106-6FC83FA37803}"/>
              </a:ext>
            </a:extLst>
          </p:cNvPr>
          <p:cNvSpPr/>
          <p:nvPr userDrawn="1"/>
        </p:nvSpPr>
        <p:spPr>
          <a:xfrm>
            <a:off x="5583435" y="1040531"/>
            <a:ext cx="1005119" cy="99380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Title Placeholder 17">
            <a:extLst>
              <a:ext uri="{FF2B5EF4-FFF2-40B4-BE49-F238E27FC236}">
                <a16:creationId xmlns:a16="http://schemas.microsoft.com/office/drawing/2014/main" id="{CF31B37A-1C3D-9949-A3C6-E0B576DD4598}"/>
              </a:ext>
            </a:extLst>
          </p:cNvPr>
          <p:cNvSpPr>
            <a:spLocks noGrp="1"/>
          </p:cNvSpPr>
          <p:nvPr>
            <p:ph type="title" hasCustomPrompt="1"/>
          </p:nvPr>
        </p:nvSpPr>
        <p:spPr>
          <a:xfrm>
            <a:off x="2370062" y="2812215"/>
            <a:ext cx="7674892" cy="860371"/>
          </a:xfrm>
          <a:prstGeom prst="rect">
            <a:avLst/>
          </a:prstGeom>
        </p:spPr>
        <p:txBody>
          <a:bodyPr vert="horz" lIns="0" tIns="45720" rIns="91440" bIns="45720" rtlCol="0" anchor="b" anchorCtr="0">
            <a:noAutofit/>
          </a:bodyPr>
          <a:lstStyle>
            <a:lvl1pPr>
              <a:defRPr>
                <a:solidFill>
                  <a:schemeClr val="bg1"/>
                </a:solidFill>
              </a:defRPr>
            </a:lvl1pPr>
          </a:lstStyle>
          <a:p>
            <a:r>
              <a:rPr lang="en-US" dirty="0"/>
              <a:t>Contact INFO</a:t>
            </a:r>
          </a:p>
        </p:txBody>
      </p:sp>
      <p:pic>
        <p:nvPicPr>
          <p:cNvPr id="14" name="Picture 13">
            <a:extLst>
              <a:ext uri="{FF2B5EF4-FFF2-40B4-BE49-F238E27FC236}">
                <a16:creationId xmlns:a16="http://schemas.microsoft.com/office/drawing/2014/main" id="{B4DCD3C9-B3C6-F94F-B91B-B525862B07FE}"/>
              </a:ext>
            </a:extLst>
          </p:cNvPr>
          <p:cNvPicPr>
            <a:picLocks noChangeAspect="1"/>
          </p:cNvPicPr>
          <p:nvPr userDrawn="1"/>
        </p:nvPicPr>
        <p:blipFill>
          <a:blip r:embed="rId6"/>
          <a:stretch>
            <a:fillRect/>
          </a:stretch>
        </p:blipFill>
        <p:spPr>
          <a:xfrm>
            <a:off x="5849430" y="1220059"/>
            <a:ext cx="493141" cy="563590"/>
          </a:xfrm>
          <a:prstGeom prst="rect">
            <a:avLst/>
          </a:prstGeom>
        </p:spPr>
      </p:pic>
      <p:sp>
        <p:nvSpPr>
          <p:cNvPr id="15" name="Text Placeholder 2">
            <a:extLst>
              <a:ext uri="{FF2B5EF4-FFF2-40B4-BE49-F238E27FC236}">
                <a16:creationId xmlns:a16="http://schemas.microsoft.com/office/drawing/2014/main" id="{90D751BD-9C37-1E4E-B7F2-4CB2F88A5F9C}"/>
              </a:ext>
            </a:extLst>
          </p:cNvPr>
          <p:cNvSpPr>
            <a:spLocks noGrp="1"/>
          </p:cNvSpPr>
          <p:nvPr>
            <p:ph idx="1" hasCustomPrompt="1"/>
          </p:nvPr>
        </p:nvSpPr>
        <p:spPr>
          <a:xfrm>
            <a:off x="2370061" y="4225947"/>
            <a:ext cx="7688339" cy="798177"/>
          </a:xfrm>
          <a:prstGeom prst="rect">
            <a:avLst/>
          </a:prstGeom>
        </p:spPr>
        <p:txBody>
          <a:bodyPr vert="horz" lIns="0" tIns="45720" rIns="91440" bIns="45720" rtlCol="0">
            <a:normAutofit/>
          </a:bodyPr>
          <a:lstStyle>
            <a:lvl1pPr marL="0" indent="0">
              <a:buFontTx/>
              <a:buNone/>
              <a:defRPr sz="1350" b="0" i="1" cap="none" spc="0" baseline="0">
                <a:solidFill>
                  <a:schemeClr val="bg1"/>
                </a:solidFill>
                <a:latin typeface="Cambria" panose="02040503050406030204" pitchFamily="18" charset="0"/>
              </a:defRPr>
            </a:lvl1pPr>
          </a:lstStyle>
          <a:p>
            <a:pPr lvl="0"/>
            <a:r>
              <a:rPr lang="en-US" dirty="0"/>
              <a:t>Phone: 703-888-8888</a:t>
            </a:r>
          </a:p>
          <a:p>
            <a:pPr lvl="0"/>
            <a:r>
              <a:rPr lang="en-US" dirty="0"/>
              <a:t>E-mail: </a:t>
            </a:r>
            <a:r>
              <a:rPr lang="en-US" dirty="0" err="1"/>
              <a:t>name@accenture.com</a:t>
            </a:r>
            <a:endParaRPr lang="en-US" dirty="0"/>
          </a:p>
        </p:txBody>
      </p:sp>
      <p:sp>
        <p:nvSpPr>
          <p:cNvPr id="19" name="Text Placeholder 2">
            <a:extLst>
              <a:ext uri="{FF2B5EF4-FFF2-40B4-BE49-F238E27FC236}">
                <a16:creationId xmlns:a16="http://schemas.microsoft.com/office/drawing/2014/main" id="{3CB4AC76-DBB9-064F-B4B6-D07545D70DDF}"/>
              </a:ext>
            </a:extLst>
          </p:cNvPr>
          <p:cNvSpPr>
            <a:spLocks noGrp="1"/>
          </p:cNvSpPr>
          <p:nvPr>
            <p:ph idx="35" hasCustomPrompt="1"/>
          </p:nvPr>
        </p:nvSpPr>
        <p:spPr>
          <a:xfrm>
            <a:off x="2370061" y="3696874"/>
            <a:ext cx="7688339" cy="529215"/>
          </a:xfrm>
          <a:prstGeom prst="rect">
            <a:avLst/>
          </a:prstGeom>
        </p:spPr>
        <p:txBody>
          <a:bodyPr vert="horz" lIns="0" tIns="45720" rIns="91440" bIns="45720" rtlCol="0">
            <a:normAutofit/>
          </a:bodyPr>
          <a:lstStyle>
            <a:lvl1pPr marL="0" indent="0">
              <a:buFontTx/>
              <a:buNone/>
              <a:defRPr sz="1538" b="0" i="0" cap="all" spc="0" baseline="0">
                <a:solidFill>
                  <a:schemeClr val="accent2"/>
                </a:solidFill>
                <a:latin typeface="Oswald" pitchFamily="2" charset="77"/>
              </a:defRPr>
            </a:lvl1pPr>
          </a:lstStyle>
          <a:p>
            <a:pPr lvl="0"/>
            <a:r>
              <a:rPr lang="en-US" dirty="0"/>
              <a:t>Insert Name(S)</a:t>
            </a:r>
          </a:p>
        </p:txBody>
      </p:sp>
      <p:cxnSp>
        <p:nvCxnSpPr>
          <p:cNvPr id="20" name="Straight Connector 19">
            <a:extLst>
              <a:ext uri="{FF2B5EF4-FFF2-40B4-BE49-F238E27FC236}">
                <a16:creationId xmlns:a16="http://schemas.microsoft.com/office/drawing/2014/main" id="{3785625A-0FD6-A241-8FBE-8DCB6EFF968D}"/>
              </a:ext>
            </a:extLst>
          </p:cNvPr>
          <p:cNvCxnSpPr>
            <a:cxnSpLocks/>
          </p:cNvCxnSpPr>
          <p:nvPr userDrawn="1"/>
        </p:nvCxnSpPr>
        <p:spPr>
          <a:xfrm>
            <a:off x="2370061" y="2520690"/>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cxnSp>
        <p:nvCxnSpPr>
          <p:cNvPr id="25" name="Straight Connector 24">
            <a:extLst>
              <a:ext uri="{FF2B5EF4-FFF2-40B4-BE49-F238E27FC236}">
                <a16:creationId xmlns:a16="http://schemas.microsoft.com/office/drawing/2014/main" id="{CB4EF676-DBAF-9A40-87DB-AD346FC511B9}"/>
              </a:ext>
            </a:extLst>
          </p:cNvPr>
          <p:cNvCxnSpPr>
            <a:cxnSpLocks/>
          </p:cNvCxnSpPr>
          <p:nvPr userDrawn="1"/>
        </p:nvCxnSpPr>
        <p:spPr>
          <a:xfrm>
            <a:off x="2356615" y="5377838"/>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sp>
        <p:nvSpPr>
          <p:cNvPr id="16" name="Slide Number Placeholder 2">
            <a:extLst>
              <a:ext uri="{FF2B5EF4-FFF2-40B4-BE49-F238E27FC236}">
                <a16:creationId xmlns:a16="http://schemas.microsoft.com/office/drawing/2014/main" id="{03C3B9B8-ECBC-4942-8106-2D8B652A3A6C}"/>
              </a:ext>
            </a:extLst>
          </p:cNvPr>
          <p:cNvSpPr>
            <a:spLocks noGrp="1"/>
          </p:cNvSpPr>
          <p:nvPr>
            <p:ph type="sldNum" sz="quarter" idx="10"/>
          </p:nvPr>
        </p:nvSpPr>
        <p:spPr>
          <a:xfrm>
            <a:off x="11707152"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423555429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Slide_Dark">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0702A4-8FC5-1B47-B7A5-071A20A1E6CB}"/>
              </a:ext>
            </a:extLst>
          </p:cNvPr>
          <p:cNvPicPr>
            <a:picLocks noChangeAspect="1"/>
          </p:cNvPicPr>
          <p:nvPr userDrawn="1"/>
        </p:nvPicPr>
        <p:blipFill rotWithShape="1">
          <a:blip r:embed="rId2"/>
          <a:srcRect l="12492" t="271" r="32227" b="12618"/>
          <a:stretch/>
        </p:blipFill>
        <p:spPr>
          <a:xfrm>
            <a:off x="0" y="0"/>
            <a:ext cx="12192000" cy="6858000"/>
          </a:xfrm>
          <a:prstGeom prst="rect">
            <a:avLst/>
          </a:prstGeom>
        </p:spPr>
      </p:pic>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253227" y="259428"/>
            <a:ext cx="1561196" cy="216854"/>
          </a:xfrm>
          <a:prstGeom prst="rect">
            <a:avLst/>
          </a:prstGeom>
        </p:spPr>
      </p:pic>
      <p:sp>
        <p:nvSpPr>
          <p:cNvPr id="4" name="TextBox 3">
            <a:extLst>
              <a:ext uri="{FF2B5EF4-FFF2-40B4-BE49-F238E27FC236}">
                <a16:creationId xmlns:a16="http://schemas.microsoft.com/office/drawing/2014/main" id="{7D5920F1-0448-A246-8654-4F21834C1662}"/>
              </a:ext>
            </a:extLst>
          </p:cNvPr>
          <p:cNvSpPr txBox="1"/>
          <p:nvPr userDrawn="1"/>
        </p:nvSpPr>
        <p:spPr>
          <a:xfrm>
            <a:off x="5588795" y="897520"/>
            <a:ext cx="1014412" cy="2054409"/>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750" b="1" i="0" kern="1200" dirty="0">
                <a:solidFill>
                  <a:schemeClr val="bg1"/>
                </a:solidFill>
                <a:effectLst/>
                <a:latin typeface="Oswald" pitchFamily="2" charset="77"/>
                <a:ea typeface="+mn-ea"/>
                <a:cs typeface="+mn-cs"/>
              </a:rPr>
              <a:t>“</a:t>
            </a:r>
          </a:p>
        </p:txBody>
      </p:sp>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6" y="2060327"/>
            <a:ext cx="9158068" cy="3157972"/>
          </a:xfrm>
        </p:spPr>
        <p:txBody>
          <a:bodyPr/>
          <a:lstStyle>
            <a:lvl1pPr marL="0" indent="0" algn="ctr">
              <a:lnSpc>
                <a:spcPct val="110000"/>
              </a:lnSpc>
              <a:buNone/>
              <a:defRPr sz="2700">
                <a:solidFill>
                  <a:schemeClr val="bg1"/>
                </a:solidFill>
                <a:latin typeface="Oswald" pitchFamily="2" charset="77"/>
              </a:defRPr>
            </a:lvl1pPr>
          </a:lstStyle>
          <a:p>
            <a:pPr lvl="0"/>
            <a:r>
              <a:rPr lang="en-US" dirty="0"/>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6" y="5391067"/>
            <a:ext cx="6115049" cy="550424"/>
          </a:xfrm>
        </p:spPr>
        <p:txBody>
          <a:bodyPr vert="horz" lIns="0" tIns="0" rIns="0" bIns="0" rtlCol="0" anchor="t" anchorCtr="0">
            <a:noAutofit/>
          </a:bodyPr>
          <a:lstStyle>
            <a:lvl1pPr marL="0" marR="0" indent="0" algn="ctr" defTabSz="685630" rtl="0" eaLnBrk="1" fontAlgn="auto" latinLnBrk="0" hangingPunct="1">
              <a:lnSpc>
                <a:spcPct val="80000"/>
              </a:lnSpc>
              <a:spcBef>
                <a:spcPts val="0"/>
              </a:spcBef>
              <a:spcAft>
                <a:spcPts val="0"/>
              </a:spcAft>
              <a:buClr>
                <a:schemeClr val="accent2"/>
              </a:buClr>
              <a:buSzTx/>
              <a:buFontTx/>
              <a:buNone/>
              <a:tabLst/>
              <a:defRPr lang="en-US" sz="1125" b="0" i="0" spc="75" baseline="0" smtClean="0">
                <a:solidFill>
                  <a:schemeClr val="accent2"/>
                </a:solidFill>
                <a:effectLst/>
                <a:latin typeface="Oswald" pitchFamily="2" charset="77"/>
              </a:defRPr>
            </a:lvl1pPr>
          </a:lstStyle>
          <a:p>
            <a:pPr marL="0" marR="0" lvl="0" indent="0" algn="ctr" defTabSz="685630" rtl="0" eaLnBrk="1" fontAlgn="auto" latinLnBrk="0" hangingPunct="1">
              <a:lnSpc>
                <a:spcPct val="80000"/>
              </a:lnSpc>
              <a:spcBef>
                <a:spcPts val="0"/>
              </a:spcBef>
              <a:spcAft>
                <a:spcPts val="0"/>
              </a:spcAft>
              <a:buClr>
                <a:schemeClr val="accent2"/>
              </a:buClr>
              <a:buSzTx/>
              <a:buFontTx/>
              <a:buNone/>
              <a:tabLst/>
              <a:defRPr/>
            </a:pPr>
            <a:r>
              <a:rPr lang="en-US" dirty="0"/>
              <a:t>—QUOTE ATTRIBUTION</a:t>
            </a:r>
          </a:p>
        </p:txBody>
      </p:sp>
    </p:spTree>
    <p:extLst>
      <p:ext uri="{BB962C8B-B14F-4D97-AF65-F5344CB8AC3E}">
        <p14:creationId xmlns:p14="http://schemas.microsoft.com/office/powerpoint/2010/main" val="303340235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Slide_Light">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4" name="TextBox 3">
            <a:extLst>
              <a:ext uri="{FF2B5EF4-FFF2-40B4-BE49-F238E27FC236}">
                <a16:creationId xmlns:a16="http://schemas.microsoft.com/office/drawing/2014/main" id="{7D5920F1-0448-A246-8654-4F21834C1662}"/>
              </a:ext>
            </a:extLst>
          </p:cNvPr>
          <p:cNvSpPr txBox="1"/>
          <p:nvPr userDrawn="1"/>
        </p:nvSpPr>
        <p:spPr>
          <a:xfrm>
            <a:off x="5588795" y="897520"/>
            <a:ext cx="1014412" cy="2054409"/>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750" b="1" i="0" kern="1200" dirty="0">
                <a:solidFill>
                  <a:schemeClr val="accent2"/>
                </a:solidFill>
                <a:effectLst/>
                <a:latin typeface="Oswald" pitchFamily="2" charset="77"/>
                <a:ea typeface="+mn-ea"/>
                <a:cs typeface="+mn-cs"/>
              </a:rPr>
              <a:t>“</a:t>
            </a:r>
          </a:p>
        </p:txBody>
      </p:sp>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6" y="2060327"/>
            <a:ext cx="9158068" cy="3157972"/>
          </a:xfrm>
        </p:spPr>
        <p:txBody>
          <a:bodyPr/>
          <a:lstStyle>
            <a:lvl1pPr marL="0" indent="0" algn="ctr">
              <a:lnSpc>
                <a:spcPct val="110000"/>
              </a:lnSpc>
              <a:buNone/>
              <a:defRPr sz="2700">
                <a:solidFill>
                  <a:schemeClr val="tx1"/>
                </a:solidFill>
                <a:latin typeface="Oswald" pitchFamily="2" charset="77"/>
              </a:defRPr>
            </a:lvl1pPr>
          </a:lstStyle>
          <a:p>
            <a:pPr lvl="0"/>
            <a:r>
              <a:rPr lang="en-US" dirty="0"/>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6" y="5391067"/>
            <a:ext cx="6115049" cy="550424"/>
          </a:xfrm>
        </p:spPr>
        <p:txBody>
          <a:bodyPr vert="horz" lIns="0" tIns="0" rIns="0" bIns="0" rtlCol="0" anchor="t" anchorCtr="0">
            <a:noAutofit/>
          </a:bodyPr>
          <a:lstStyle>
            <a:lvl1pPr marL="0" marR="0" indent="0" algn="ctr" defTabSz="685630" rtl="0" eaLnBrk="1" fontAlgn="auto" latinLnBrk="0" hangingPunct="1">
              <a:lnSpc>
                <a:spcPct val="80000"/>
              </a:lnSpc>
              <a:spcBef>
                <a:spcPts val="0"/>
              </a:spcBef>
              <a:spcAft>
                <a:spcPts val="0"/>
              </a:spcAft>
              <a:buClr>
                <a:schemeClr val="accent2"/>
              </a:buClr>
              <a:buSzTx/>
              <a:buFontTx/>
              <a:buNone/>
              <a:tabLst/>
              <a:defRPr lang="en-US" sz="1125" b="0" i="0" spc="75" baseline="0">
                <a:solidFill>
                  <a:schemeClr val="accent1"/>
                </a:solidFill>
                <a:effectLst/>
                <a:latin typeface="Oswald" pitchFamily="2" charset="77"/>
              </a:defRPr>
            </a:lvl1pPr>
          </a:lstStyle>
          <a:p>
            <a:pPr marL="0" marR="0" lvl="0" indent="0" algn="ctr" defTabSz="685630" rtl="0" eaLnBrk="1" fontAlgn="auto" latinLnBrk="0" hangingPunct="1">
              <a:lnSpc>
                <a:spcPct val="80000"/>
              </a:lnSpc>
              <a:spcBef>
                <a:spcPts val="0"/>
              </a:spcBef>
              <a:spcAft>
                <a:spcPts val="0"/>
              </a:spcAft>
              <a:buClr>
                <a:schemeClr val="accent2"/>
              </a:buClr>
              <a:buSzTx/>
              <a:buFontTx/>
              <a:buNone/>
              <a:tabLst/>
              <a:defRPr/>
            </a:pPr>
            <a:r>
              <a:rPr lang="en-US" dirty="0"/>
              <a:t>—QUOTE ATTRIBUTION</a:t>
            </a:r>
          </a:p>
        </p:txBody>
      </p:sp>
      <p:pic>
        <p:nvPicPr>
          <p:cNvPr id="9" name="Graphic 8">
            <a:extLst>
              <a:ext uri="{FF2B5EF4-FFF2-40B4-BE49-F238E27FC236}">
                <a16:creationId xmlns:a16="http://schemas.microsoft.com/office/drawing/2014/main" id="{3EF31C55-D879-8447-9A96-BCBCA7DB04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46" y="258793"/>
            <a:ext cx="1561196" cy="216854"/>
          </a:xfrm>
          <a:prstGeom prst="rect">
            <a:avLst/>
          </a:prstGeom>
        </p:spPr>
      </p:pic>
      <p:sp>
        <p:nvSpPr>
          <p:cNvPr id="11" name="Slide Number Placeholder 2">
            <a:extLst>
              <a:ext uri="{FF2B5EF4-FFF2-40B4-BE49-F238E27FC236}">
                <a16:creationId xmlns:a16="http://schemas.microsoft.com/office/drawing/2014/main" id="{795D4A6D-9D9A-0041-AC3B-4503DA84D2E4}"/>
              </a:ext>
            </a:extLst>
          </p:cNvPr>
          <p:cNvSpPr>
            <a:spLocks noGrp="1"/>
          </p:cNvSpPr>
          <p:nvPr>
            <p:ph type="sldNum" sz="quarter" idx="10"/>
          </p:nvPr>
        </p:nvSpPr>
        <p:spPr>
          <a:xfrm>
            <a:off x="11707152" y="6354240"/>
            <a:ext cx="399651" cy="312098"/>
          </a:xfrm>
        </p:spPr>
        <p:txBody>
          <a:bodyPr/>
          <a:lstStyle/>
          <a:p>
            <a:fld id="{234755BD-B4AC-9044-BCE4-27904766F8BB}" type="slidenum">
              <a:rPr lang="en-US" smtClean="0"/>
              <a:pPr/>
              <a:t>‹#›</a:t>
            </a:fld>
            <a:endParaRPr lang="en-US"/>
          </a:p>
        </p:txBody>
      </p:sp>
    </p:spTree>
    <p:extLst>
      <p:ext uri="{BB962C8B-B14F-4D97-AF65-F5344CB8AC3E}">
        <p14:creationId xmlns:p14="http://schemas.microsoft.com/office/powerpoint/2010/main" val="417061687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pic>
        <p:nvPicPr>
          <p:cNvPr id="5" name="Graphic 4">
            <a:extLst>
              <a:ext uri="{FF2B5EF4-FFF2-40B4-BE49-F238E27FC236}">
                <a16:creationId xmlns:a16="http://schemas.microsoft.com/office/drawing/2014/main" id="{F0A96353-80DA-5948-A2B3-A115D18E7F6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262819937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a:p>
        </p:txBody>
      </p:sp>
      <p:pic>
        <p:nvPicPr>
          <p:cNvPr id="3" name="Graphic 2">
            <a:extLst>
              <a:ext uri="{FF2B5EF4-FFF2-40B4-BE49-F238E27FC236}">
                <a16:creationId xmlns:a16="http://schemas.microsoft.com/office/drawing/2014/main" id="{FC31F1AF-84DC-1A40-942A-08752612E4F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6" y="258793"/>
            <a:ext cx="1561196" cy="216854"/>
          </a:xfrm>
          <a:prstGeom prst="rect">
            <a:avLst/>
          </a:prstGeom>
        </p:spPr>
      </p:pic>
    </p:spTree>
    <p:extLst>
      <p:ext uri="{BB962C8B-B14F-4D97-AF65-F5344CB8AC3E}">
        <p14:creationId xmlns:p14="http://schemas.microsoft.com/office/powerpoint/2010/main" val="278653319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Blank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pic>
        <p:nvPicPr>
          <p:cNvPr id="6" name="Picture 5">
            <a:extLst>
              <a:ext uri="{FF2B5EF4-FFF2-40B4-BE49-F238E27FC236}">
                <a16:creationId xmlns:a16="http://schemas.microsoft.com/office/drawing/2014/main" id="{7686EF34-FE1C-BD41-B131-F774425A9B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92171" y="272879"/>
            <a:ext cx="718508" cy="641525"/>
          </a:xfrm>
          <a:prstGeom prst="rect">
            <a:avLst/>
          </a:prstGeom>
        </p:spPr>
      </p:pic>
      <p:pic>
        <p:nvPicPr>
          <p:cNvPr id="18" name="Picture 17">
            <a:extLst>
              <a:ext uri="{FF2B5EF4-FFF2-40B4-BE49-F238E27FC236}">
                <a16:creationId xmlns:a16="http://schemas.microsoft.com/office/drawing/2014/main" id="{84F960D6-2F3A-4F43-9FF1-482691D6C6B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78563" y="234800"/>
            <a:ext cx="722376" cy="722376"/>
          </a:xfrm>
          <a:prstGeom prst="rect">
            <a:avLst/>
          </a:prstGeom>
        </p:spPr>
      </p:pic>
    </p:spTree>
    <p:extLst>
      <p:ext uri="{BB962C8B-B14F-4D97-AF65-F5344CB8AC3E}">
        <p14:creationId xmlns:p14="http://schemas.microsoft.com/office/powerpoint/2010/main" val="327818035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a:p>
        </p:txBody>
      </p:sp>
      <p:pic>
        <p:nvPicPr>
          <p:cNvPr id="3" name="Picture 2">
            <a:extLst>
              <a:ext uri="{FF2B5EF4-FFF2-40B4-BE49-F238E27FC236}">
                <a16:creationId xmlns:a16="http://schemas.microsoft.com/office/drawing/2014/main" id="{586F45E1-1518-1D45-838E-FF17B2794EA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92171" y="277585"/>
            <a:ext cx="713232" cy="636815"/>
          </a:xfrm>
          <a:prstGeom prst="rect">
            <a:avLst/>
          </a:prstGeom>
        </p:spPr>
      </p:pic>
      <p:pic>
        <p:nvPicPr>
          <p:cNvPr id="4" name="Picture 3">
            <a:extLst>
              <a:ext uri="{FF2B5EF4-FFF2-40B4-BE49-F238E27FC236}">
                <a16:creationId xmlns:a16="http://schemas.microsoft.com/office/drawing/2014/main" id="{1C6DE1D6-D467-BF43-ABF6-DA27BE18711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78563" y="234800"/>
            <a:ext cx="722376" cy="722376"/>
          </a:xfrm>
          <a:prstGeom prst="rect">
            <a:avLst/>
          </a:prstGeom>
        </p:spPr>
      </p:pic>
    </p:spTree>
    <p:extLst>
      <p:ext uri="{BB962C8B-B14F-4D97-AF65-F5344CB8AC3E}">
        <p14:creationId xmlns:p14="http://schemas.microsoft.com/office/powerpoint/2010/main" val="268412796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930027-5727-4842-BC40-EA39201AB3BF}"/>
              </a:ext>
            </a:extLst>
          </p:cNvPr>
          <p:cNvSpPr/>
          <p:nvPr/>
        </p:nvSpPr>
        <p:spPr>
          <a:xfrm>
            <a:off x="0" y="0"/>
            <a:ext cx="12192000" cy="51435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lIns="91388" tIns="45694" rIns="91388" bIns="45694" anchor="ctr"/>
          <a:lstStyle/>
          <a:p>
            <a:pPr algn="ctr" defTabSz="914400">
              <a:defRPr/>
            </a:pPr>
            <a:endParaRPr lang="en-US" sz="2700" dirty="0">
              <a:solidFill>
                <a:srgbClr val="FFFFFF"/>
              </a:solidFill>
              <a:latin typeface="GalaxieCopernicus-Book"/>
              <a:ea typeface="ヒラギノ角ゴ ProN W3"/>
              <a:cs typeface="ヒラギノ角ゴ ProN W3"/>
              <a:sym typeface="Gill Sans" charset="0"/>
            </a:endParaRPr>
          </a:p>
        </p:txBody>
      </p:sp>
      <p:sp>
        <p:nvSpPr>
          <p:cNvPr id="6" name="Rectangle 5">
            <a:extLst>
              <a:ext uri="{FF2B5EF4-FFF2-40B4-BE49-F238E27FC236}">
                <a16:creationId xmlns:a16="http://schemas.microsoft.com/office/drawing/2014/main" id="{7C436DD4-7048-4B5E-AF5A-BA97E84498CD}"/>
              </a:ext>
            </a:extLst>
          </p:cNvPr>
          <p:cNvSpPr/>
          <p:nvPr/>
        </p:nvSpPr>
        <p:spPr>
          <a:xfrm>
            <a:off x="0" y="0"/>
            <a:ext cx="12192000" cy="6858000"/>
          </a:xfrm>
          <a:prstGeom prst="rect">
            <a:avLst/>
          </a:prstGeom>
          <a:solidFill>
            <a:srgbClr val="34506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dirty="0"/>
          </a:p>
        </p:txBody>
      </p:sp>
      <p:pic>
        <p:nvPicPr>
          <p:cNvPr id="7" name="Picture 4">
            <a:extLst>
              <a:ext uri="{FF2B5EF4-FFF2-40B4-BE49-F238E27FC236}">
                <a16:creationId xmlns:a16="http://schemas.microsoft.com/office/drawing/2014/main" id="{71F901AB-5B57-40D2-999C-C23A1F9CEAA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4367" y="6161088"/>
            <a:ext cx="7010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ubtitle 2"/>
          <p:cNvSpPr>
            <a:spLocks noGrp="1"/>
          </p:cNvSpPr>
          <p:nvPr>
            <p:ph type="subTitle" idx="1"/>
          </p:nvPr>
        </p:nvSpPr>
        <p:spPr>
          <a:xfrm>
            <a:off x="553078" y="2209802"/>
            <a:ext cx="11234060" cy="528639"/>
          </a:xfrm>
          <a:prstGeom prst="rect">
            <a:avLst/>
          </a:prstGeom>
        </p:spPr>
        <p:txBody>
          <a:bodyPr vert="horz"/>
          <a:lstStyle>
            <a:lvl1pPr marL="0" indent="0" algn="l">
              <a:buNone/>
              <a:defRPr sz="2400" b="0">
                <a:solidFill>
                  <a:schemeClr val="bg1">
                    <a:lumMod val="95000"/>
                  </a:schemeClr>
                </a:solidFill>
                <a:latin typeface="Arial"/>
                <a:cs typeface="Aria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10" name="Title 12"/>
          <p:cNvSpPr>
            <a:spLocks noGrp="1"/>
          </p:cNvSpPr>
          <p:nvPr>
            <p:ph type="title"/>
          </p:nvPr>
        </p:nvSpPr>
        <p:spPr>
          <a:xfrm>
            <a:off x="553075" y="1160569"/>
            <a:ext cx="10972800" cy="820633"/>
          </a:xfrm>
          <a:prstGeom prst="rect">
            <a:avLst/>
          </a:prstGeom>
        </p:spPr>
        <p:txBody>
          <a:bodyPr vert="horz"/>
          <a:lstStyle>
            <a:lvl1pPr algn="l">
              <a:defRPr sz="4800">
                <a:solidFill>
                  <a:schemeClr val="bg1">
                    <a:lumMod val="95000"/>
                  </a:schemeClr>
                </a:solidFill>
                <a:latin typeface="Arial"/>
                <a:cs typeface="Arial"/>
              </a:defRPr>
            </a:lvl1pPr>
          </a:lstStyle>
          <a:p>
            <a:r>
              <a:rPr lang="en-US"/>
              <a:t>Click to edit Master title style</a:t>
            </a:r>
            <a:endParaRPr lang="en-US" dirty="0"/>
          </a:p>
        </p:txBody>
      </p:sp>
      <p:sp>
        <p:nvSpPr>
          <p:cNvPr id="11" name="Content Placeholder 10"/>
          <p:cNvSpPr>
            <a:spLocks noGrp="1"/>
          </p:cNvSpPr>
          <p:nvPr>
            <p:ph sz="quarter" idx="10"/>
          </p:nvPr>
        </p:nvSpPr>
        <p:spPr>
          <a:xfrm>
            <a:off x="8737600" y="6252665"/>
            <a:ext cx="3281483" cy="311032"/>
          </a:xfrm>
          <a:prstGeom prst="rect">
            <a:avLst/>
          </a:prstGeom>
        </p:spPr>
        <p:txBody>
          <a:bodyPr vert="horz"/>
          <a:lstStyle>
            <a:lvl1pPr marL="0" indent="0" algn="r">
              <a:buNone/>
              <a:defRPr sz="1200" baseline="0">
                <a:solidFill>
                  <a:srgbClr val="FFFFFF"/>
                </a:solidFill>
                <a:latin typeface="Arial"/>
                <a:cs typeface="Arial"/>
              </a:defRPr>
            </a:lvl1pPr>
            <a:lvl2pPr algn="r">
              <a:defRPr sz="3600">
                <a:latin typeface="Arial"/>
                <a:cs typeface="Arial"/>
              </a:defRPr>
            </a:lvl2pPr>
            <a:lvl3pPr algn="r">
              <a:defRPr sz="3600">
                <a:latin typeface="Arial"/>
                <a:cs typeface="Arial"/>
              </a:defRPr>
            </a:lvl3pPr>
            <a:lvl4pPr algn="r">
              <a:defRPr sz="3600">
                <a:latin typeface="Arial"/>
                <a:cs typeface="Arial"/>
              </a:defRPr>
            </a:lvl4pPr>
            <a:lvl5pPr algn="r">
              <a:defRPr sz="3600">
                <a:latin typeface="Arial"/>
                <a:cs typeface="Arial"/>
              </a:defRPr>
            </a:lvl5pPr>
          </a:lstStyle>
          <a:p>
            <a:pPr lvl="0"/>
            <a:r>
              <a:rPr lang="en-US"/>
              <a:t>Click to edit Master text styles</a:t>
            </a:r>
          </a:p>
        </p:txBody>
      </p:sp>
    </p:spTree>
    <p:extLst>
      <p:ext uri="{BB962C8B-B14F-4D97-AF65-F5344CB8AC3E}">
        <p14:creationId xmlns:p14="http://schemas.microsoft.com/office/powerpoint/2010/main" val="1749667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wo Columns - Gradient">
    <p:bg>
      <p:bgPr>
        <a:solidFill>
          <a:schemeClr val="bg1"/>
        </a:solidFill>
        <a:effectLst/>
      </p:bgPr>
    </p:bg>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 insert text here</a:t>
            </a:r>
          </a:p>
        </p:txBody>
      </p:sp>
      <p:sp>
        <p:nvSpPr>
          <p:cNvPr id="9" name="Slide Number Placeholder 5">
            <a:extLst>
              <a:ext uri="{FF2B5EF4-FFF2-40B4-BE49-F238E27FC236}">
                <a16:creationId xmlns:a16="http://schemas.microsoft.com/office/drawing/2014/main" id="{419F0F05-DD1D-5848-824C-96C9DAC1A5C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3836226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E4835D-4A29-43BA-93AD-5EF251CA0E25}"/>
              </a:ext>
            </a:extLst>
          </p:cNvPr>
          <p:cNvSpPr>
            <a:spLocks/>
          </p:cNvSpPr>
          <p:nvPr userDrawn="1"/>
        </p:nvSpPr>
        <p:spPr bwMode="auto">
          <a:xfrm>
            <a:off x="-19050" y="1"/>
            <a:ext cx="12223751" cy="322263"/>
          </a:xfrm>
          <a:prstGeom prst="rect">
            <a:avLst/>
          </a:prstGeom>
          <a:solidFill>
            <a:schemeClr val="tx2">
              <a:lumMod val="75000"/>
            </a:schemeClr>
          </a:solidFill>
          <a:ln>
            <a:noFill/>
          </a:ln>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eaLnBrk="1" hangingPunct="1">
              <a:defRPr/>
            </a:pPr>
            <a:endParaRPr lang="en-US" altLang="en-US" sz="1800" dirty="0">
              <a:cs typeface="Arial" charset="0"/>
            </a:endParaRPr>
          </a:p>
        </p:txBody>
      </p:sp>
      <p:sp>
        <p:nvSpPr>
          <p:cNvPr id="3" name="Rectangle 2">
            <a:extLst>
              <a:ext uri="{FF2B5EF4-FFF2-40B4-BE49-F238E27FC236}">
                <a16:creationId xmlns:a16="http://schemas.microsoft.com/office/drawing/2014/main" id="{A47FD114-B937-426F-9CFE-9F2BE30BE21D}"/>
              </a:ext>
            </a:extLst>
          </p:cNvPr>
          <p:cNvSpPr>
            <a:spLocks/>
          </p:cNvSpPr>
          <p:nvPr userDrawn="1"/>
        </p:nvSpPr>
        <p:spPr bwMode="auto">
          <a:xfrm>
            <a:off x="-19050" y="6457950"/>
            <a:ext cx="12192001" cy="400050"/>
          </a:xfrm>
          <a:prstGeom prst="rect">
            <a:avLst/>
          </a:prstGeom>
          <a:solidFill>
            <a:srgbClr val="345065"/>
          </a:solidFill>
          <a:ln>
            <a:noFill/>
          </a:ln>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defRPr/>
            </a:pPr>
            <a:endParaRPr lang="en-US" altLang="en-US" sz="1800" dirty="0"/>
          </a:p>
        </p:txBody>
      </p:sp>
      <p:pic>
        <p:nvPicPr>
          <p:cNvPr id="4" name="Picture 4">
            <a:extLst>
              <a:ext uri="{FF2B5EF4-FFF2-40B4-BE49-F238E27FC236}">
                <a16:creationId xmlns:a16="http://schemas.microsoft.com/office/drawing/2014/main" id="{C6887276-0DC6-4ED5-A90D-050D1D2E22B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424333" y="6529389"/>
            <a:ext cx="36576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5">
            <a:extLst>
              <a:ext uri="{FF2B5EF4-FFF2-40B4-BE49-F238E27FC236}">
                <a16:creationId xmlns:a16="http://schemas.microsoft.com/office/drawing/2014/main" id="{5F1A9668-BBD1-46D8-9978-8104DA74C700}"/>
              </a:ext>
            </a:extLst>
          </p:cNvPr>
          <p:cNvSpPr>
            <a:spLocks noGrp="1"/>
          </p:cNvSpPr>
          <p:nvPr>
            <p:ph type="sldNum" sz="quarter" idx="10"/>
          </p:nvPr>
        </p:nvSpPr>
        <p:spPr>
          <a:xfrm>
            <a:off x="711200" y="6400801"/>
            <a:ext cx="2844800" cy="365125"/>
          </a:xfrm>
        </p:spPr>
        <p:txBody>
          <a:bodyPr/>
          <a:lstStyle>
            <a:lvl1pPr algn="l" eaLnBrk="0" hangingPunct="0">
              <a:defRPr sz="900">
                <a:solidFill>
                  <a:srgbClr val="F2F2F2"/>
                </a:solidFill>
                <a:latin typeface="Arial" panose="020B0604020202020204" pitchFamily="34" charset="0"/>
              </a:defRPr>
            </a:lvl1pPr>
          </a:lstStyle>
          <a:p>
            <a:pPr>
              <a:defRPr/>
            </a:pPr>
            <a:fld id="{E296AB8A-9DCA-4D13-8C3A-B1CCB5F195F5}" type="slidenum">
              <a:rPr lang="en-US" altLang="en-US"/>
              <a:pPr>
                <a:defRPr/>
              </a:pPr>
              <a:t>‹#›</a:t>
            </a:fld>
            <a:endParaRPr lang="en-US" altLang="en-US" dirty="0"/>
          </a:p>
        </p:txBody>
      </p:sp>
    </p:spTree>
    <p:extLst>
      <p:ext uri="{BB962C8B-B14F-4D97-AF65-F5344CB8AC3E}">
        <p14:creationId xmlns:p14="http://schemas.microsoft.com/office/powerpoint/2010/main" val="210487148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cSld name="Section">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120B9078-2A58-4A65-A0CC-25E69267B47F}"/>
              </a:ext>
            </a:extLst>
          </p:cNvPr>
          <p:cNvSpPr>
            <a:spLocks/>
          </p:cNvSpPr>
          <p:nvPr userDrawn="1"/>
        </p:nvSpPr>
        <p:spPr bwMode="auto">
          <a:xfrm>
            <a:off x="-19050" y="1"/>
            <a:ext cx="12223751" cy="322263"/>
          </a:xfrm>
          <a:prstGeom prst="rect">
            <a:avLst/>
          </a:prstGeom>
          <a:solidFill>
            <a:schemeClr val="tx2">
              <a:lumMod val="75000"/>
            </a:schemeClr>
          </a:solidFill>
          <a:ln>
            <a:noFill/>
          </a:ln>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eaLnBrk="1" hangingPunct="1">
              <a:defRPr/>
            </a:pPr>
            <a:endParaRPr lang="en-US" altLang="en-US" sz="1800" dirty="0">
              <a:cs typeface="Arial" charset="0"/>
            </a:endParaRPr>
          </a:p>
        </p:txBody>
      </p:sp>
      <p:cxnSp>
        <p:nvCxnSpPr>
          <p:cNvPr id="5" name="Straight Connector 4">
            <a:extLst>
              <a:ext uri="{FF2B5EF4-FFF2-40B4-BE49-F238E27FC236}">
                <a16:creationId xmlns:a16="http://schemas.microsoft.com/office/drawing/2014/main" id="{60154E41-870D-427B-A843-04EDFDD3B1B4}"/>
              </a:ext>
            </a:extLst>
          </p:cNvPr>
          <p:cNvCxnSpPr/>
          <p:nvPr userDrawn="1"/>
        </p:nvCxnSpPr>
        <p:spPr>
          <a:xfrm>
            <a:off x="321734" y="1062038"/>
            <a:ext cx="11527367" cy="0"/>
          </a:xfrm>
          <a:prstGeom prst="line">
            <a:avLst/>
          </a:prstGeom>
          <a:ln w="50800" cmpd="sng">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cxnSp>
      <p:sp>
        <p:nvSpPr>
          <p:cNvPr id="6" name="Rectangle 5">
            <a:extLst>
              <a:ext uri="{FF2B5EF4-FFF2-40B4-BE49-F238E27FC236}">
                <a16:creationId xmlns:a16="http://schemas.microsoft.com/office/drawing/2014/main" id="{BF3ED206-2E86-4481-A585-C52DB4E33720}"/>
              </a:ext>
            </a:extLst>
          </p:cNvPr>
          <p:cNvSpPr>
            <a:spLocks/>
          </p:cNvSpPr>
          <p:nvPr userDrawn="1"/>
        </p:nvSpPr>
        <p:spPr bwMode="auto">
          <a:xfrm>
            <a:off x="0" y="6457950"/>
            <a:ext cx="12192000" cy="400050"/>
          </a:xfrm>
          <a:prstGeom prst="rect">
            <a:avLst/>
          </a:prstGeom>
          <a:solidFill>
            <a:srgbClr val="345065"/>
          </a:solidFill>
          <a:ln>
            <a:noFill/>
          </a:ln>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defRPr/>
            </a:pPr>
            <a:endParaRPr lang="en-US" altLang="en-US" sz="1800" dirty="0"/>
          </a:p>
        </p:txBody>
      </p:sp>
      <p:pic>
        <p:nvPicPr>
          <p:cNvPr id="7" name="Picture 6">
            <a:extLst>
              <a:ext uri="{FF2B5EF4-FFF2-40B4-BE49-F238E27FC236}">
                <a16:creationId xmlns:a16="http://schemas.microsoft.com/office/drawing/2014/main" id="{2AB0948A-473C-4A53-94B0-B030548D720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384117" y="6529389"/>
            <a:ext cx="36576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12944" y="414326"/>
            <a:ext cx="11405549" cy="647699"/>
          </a:xfrm>
          <a:prstGeom prst="rect">
            <a:avLst/>
          </a:prstGeom>
        </p:spPr>
        <p:txBody>
          <a:bodyPr/>
          <a:lstStyle>
            <a:lvl1pPr algn="l">
              <a:defRPr sz="4000">
                <a:solidFill>
                  <a:schemeClr val="tx1">
                    <a:lumMod val="65000"/>
                    <a:lumOff val="35000"/>
                  </a:schemeClr>
                </a:solidFill>
                <a:latin typeface="Arial"/>
                <a:cs typeface="Arial"/>
              </a:defRPr>
            </a:lvl1pPr>
          </a:lstStyle>
          <a:p>
            <a:r>
              <a:rPr lang="en-US" dirty="0"/>
              <a:t>Click to edit Master title style</a:t>
            </a:r>
          </a:p>
        </p:txBody>
      </p:sp>
      <p:sp>
        <p:nvSpPr>
          <p:cNvPr id="3" name="Content Placeholder 2"/>
          <p:cNvSpPr>
            <a:spLocks noGrp="1"/>
          </p:cNvSpPr>
          <p:nvPr>
            <p:ph idx="1"/>
          </p:nvPr>
        </p:nvSpPr>
        <p:spPr>
          <a:xfrm>
            <a:off x="711200" y="1524000"/>
            <a:ext cx="10972800" cy="4525963"/>
          </a:xfrm>
          <a:prstGeom prst="rect">
            <a:avLst/>
          </a:prstGeom>
        </p:spPr>
        <p:txBody>
          <a:bodyPr/>
          <a:lstStyle>
            <a:lvl1pPr marL="230188" indent="-230188">
              <a:buSzPct val="80000"/>
              <a:defRPr sz="2400">
                <a:solidFill>
                  <a:srgbClr val="535353"/>
                </a:solidFill>
                <a:latin typeface="Arial"/>
                <a:cs typeface="Arial"/>
              </a:defRPr>
            </a:lvl1pPr>
            <a:lvl2pPr marL="404813" indent="-174625">
              <a:buSzPct val="75000"/>
              <a:buFont typeface="Arial"/>
              <a:buChar char="•"/>
              <a:defRPr sz="2000">
                <a:solidFill>
                  <a:srgbClr val="535353"/>
                </a:solidFill>
                <a:latin typeface="Arial"/>
                <a:cs typeface="Arial"/>
              </a:defRPr>
            </a:lvl2pPr>
            <a:lvl3pPr marL="623888" indent="-163513">
              <a:buSzPct val="80000"/>
              <a:defRPr sz="1600">
                <a:solidFill>
                  <a:srgbClr val="535353"/>
                </a:solidFill>
                <a:latin typeface="Arial"/>
                <a:cs typeface="Arial"/>
              </a:defRPr>
            </a:lvl3pPr>
            <a:lvl4pPr marL="854075" indent="-230188">
              <a:defRPr sz="1100">
                <a:solidFill>
                  <a:srgbClr val="535353"/>
                </a:solidFill>
                <a:latin typeface="Arial"/>
                <a:cs typeface="Arial"/>
              </a:defRPr>
            </a:lvl4pPr>
            <a:lvl5pPr>
              <a:defRPr sz="1200">
                <a:solidFill>
                  <a:srgbClr val="535353"/>
                </a:solidFill>
                <a:latin typeface="Arial"/>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040B3DEA-C3AB-4A11-BBD8-C79CA792A3C2}"/>
              </a:ext>
            </a:extLst>
          </p:cNvPr>
          <p:cNvSpPr>
            <a:spLocks noGrp="1"/>
          </p:cNvSpPr>
          <p:nvPr>
            <p:ph type="sldNum" sz="quarter" idx="10"/>
          </p:nvPr>
        </p:nvSpPr>
        <p:spPr>
          <a:xfrm>
            <a:off x="711200" y="6400801"/>
            <a:ext cx="2844800" cy="365125"/>
          </a:xfrm>
        </p:spPr>
        <p:txBody>
          <a:bodyPr/>
          <a:lstStyle>
            <a:lvl1pPr algn="l" eaLnBrk="0" hangingPunct="0">
              <a:defRPr sz="900">
                <a:solidFill>
                  <a:srgbClr val="F2F2F2"/>
                </a:solidFill>
                <a:latin typeface="Arial" panose="020B0604020202020204" pitchFamily="34" charset="0"/>
              </a:defRPr>
            </a:lvl1pPr>
          </a:lstStyle>
          <a:p>
            <a:pPr>
              <a:defRPr/>
            </a:pPr>
            <a:fld id="{4AD4070E-157D-4061-A0CB-1131230C371B}" type="slidenum">
              <a:rPr lang="en-US" altLang="en-US"/>
              <a:pPr>
                <a:defRPr/>
              </a:pPr>
              <a:t>‹#›</a:t>
            </a:fld>
            <a:endParaRPr lang="en-US" altLang="en-US" dirty="0"/>
          </a:p>
        </p:txBody>
      </p:sp>
    </p:spTree>
    <p:extLst>
      <p:ext uri="{BB962C8B-B14F-4D97-AF65-F5344CB8AC3E}">
        <p14:creationId xmlns:p14="http://schemas.microsoft.com/office/powerpoint/2010/main" val="350023908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EC2C314-9777-40B1-9841-FDECA1C8BEA8}"/>
              </a:ext>
            </a:extLst>
          </p:cNvPr>
          <p:cNvSpPr>
            <a:spLocks/>
          </p:cNvSpPr>
          <p:nvPr/>
        </p:nvSpPr>
        <p:spPr bwMode="auto">
          <a:xfrm>
            <a:off x="-31750" y="0"/>
            <a:ext cx="12223751" cy="895350"/>
          </a:xfrm>
          <a:prstGeom prst="rect">
            <a:avLst/>
          </a:prstGeom>
          <a:solidFill>
            <a:srgbClr val="345065"/>
          </a:solidFill>
          <a:ln>
            <a:noFill/>
          </a:ln>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defRPr/>
            </a:pPr>
            <a:endParaRPr lang="en-US" altLang="en-US" sz="1800" dirty="0">
              <a:cs typeface="Arial" charset="0"/>
            </a:endParaRPr>
          </a:p>
        </p:txBody>
      </p:sp>
      <p:sp>
        <p:nvSpPr>
          <p:cNvPr id="4" name="Rectangle 3">
            <a:extLst>
              <a:ext uri="{FF2B5EF4-FFF2-40B4-BE49-F238E27FC236}">
                <a16:creationId xmlns:a16="http://schemas.microsoft.com/office/drawing/2014/main" id="{F1154500-2AA4-412A-BC21-17CB857684DF}"/>
              </a:ext>
            </a:extLst>
          </p:cNvPr>
          <p:cNvSpPr>
            <a:spLocks/>
          </p:cNvSpPr>
          <p:nvPr/>
        </p:nvSpPr>
        <p:spPr bwMode="auto">
          <a:xfrm>
            <a:off x="0" y="6324600"/>
            <a:ext cx="12192000" cy="533400"/>
          </a:xfrm>
          <a:prstGeom prst="rect">
            <a:avLst/>
          </a:prstGeom>
          <a:solidFill>
            <a:srgbClr val="345065"/>
          </a:solidFill>
          <a:ln>
            <a:noFill/>
          </a:ln>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defRPr/>
            </a:pPr>
            <a:endParaRPr lang="en-US" altLang="en-US" sz="1800" dirty="0">
              <a:cs typeface="Arial" charset="0"/>
            </a:endParaRPr>
          </a:p>
        </p:txBody>
      </p:sp>
      <p:sp>
        <p:nvSpPr>
          <p:cNvPr id="6" name="TextBox 5">
            <a:extLst>
              <a:ext uri="{FF2B5EF4-FFF2-40B4-BE49-F238E27FC236}">
                <a16:creationId xmlns:a16="http://schemas.microsoft.com/office/drawing/2014/main" id="{AE16C1EB-1A16-443F-BF3D-2D0E5921F451}"/>
              </a:ext>
            </a:extLst>
          </p:cNvPr>
          <p:cNvSpPr txBox="1">
            <a:spLocks noChangeArrowheads="1"/>
          </p:cNvSpPr>
          <p:nvPr/>
        </p:nvSpPr>
        <p:spPr bwMode="auto">
          <a:xfrm>
            <a:off x="27518" y="6500814"/>
            <a:ext cx="641349" cy="307975"/>
          </a:xfrm>
          <a:prstGeom prst="rect">
            <a:avLst/>
          </a:prstGeom>
          <a:noFill/>
          <a:ln>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defRPr/>
            </a:pPr>
            <a:fld id="{503F8265-0656-4616-AC4F-512CCC8550DC}" type="slidenum">
              <a:rPr lang="en-US" altLang="en-US" sz="1400" smtClean="0">
                <a:solidFill>
                  <a:schemeClr val="bg1"/>
                </a:solidFill>
                <a:latin typeface="Arial" panose="020B0604020202020204" pitchFamily="34" charset="0"/>
              </a:rPr>
              <a:pPr>
                <a:defRPr/>
              </a:pPr>
              <a:t>‹#›</a:t>
            </a:fld>
            <a:endParaRPr lang="en-US" altLang="en-US" sz="1400" dirty="0">
              <a:solidFill>
                <a:schemeClr val="bg1"/>
              </a:solidFill>
              <a:latin typeface="Arial" panose="020B0604020202020204" pitchFamily="34" charset="0"/>
            </a:endParaRPr>
          </a:p>
        </p:txBody>
      </p:sp>
      <p:pic>
        <p:nvPicPr>
          <p:cNvPr id="7" name="Picture 6">
            <a:extLst>
              <a:ext uri="{FF2B5EF4-FFF2-40B4-BE49-F238E27FC236}">
                <a16:creationId xmlns:a16="http://schemas.microsoft.com/office/drawing/2014/main" id="{B793ACD7-6D1E-41D2-B213-8154260699C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432800" y="6438900"/>
            <a:ext cx="36576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a:xfrm>
            <a:off x="203200" y="191822"/>
            <a:ext cx="11235552" cy="485775"/>
          </a:xfrm>
          <a:prstGeom prst="rect">
            <a:avLst/>
          </a:prstGeom>
        </p:spPr>
        <p:txBody>
          <a:bodyPr/>
          <a:lstStyle>
            <a:lvl1pPr algn="ctr">
              <a:defRPr sz="2800">
                <a:solidFill>
                  <a:schemeClr val="bg1"/>
                </a:solidFill>
                <a:latin typeface="Arial"/>
                <a:cs typeface="Arial"/>
              </a:defRPr>
            </a:lvl1pPr>
          </a:lstStyle>
          <a:p>
            <a:r>
              <a:rPr lang="en-US"/>
              <a:t>Click to edit Master title style</a:t>
            </a:r>
            <a:endParaRPr lang="en-US" dirty="0"/>
          </a:p>
        </p:txBody>
      </p:sp>
    </p:spTree>
    <p:extLst>
      <p:ext uri="{BB962C8B-B14F-4D97-AF65-F5344CB8AC3E}">
        <p14:creationId xmlns:p14="http://schemas.microsoft.com/office/powerpoint/2010/main" val="832081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s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bg2"/>
                </a:solidFill>
              </a:defRPr>
            </a:lvl1pPr>
          </a:lstStyle>
          <a:p>
            <a:r>
              <a:rPr lang="en-US"/>
              <a:t>Click to edit Master title style</a:t>
            </a:r>
            <a:endParaRPr lang="en-US" dirty="0"/>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27" name="Text Placeholder 2">
            <a:extLst>
              <a:ext uri="{FF2B5EF4-FFF2-40B4-BE49-F238E27FC236}">
                <a16:creationId xmlns:a16="http://schemas.microsoft.com/office/drawing/2014/main" id="{1F6D3F42-A01C-B640-A992-662012FCF362}"/>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0"/>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pic>
        <p:nvPicPr>
          <p:cNvPr id="11" name="Graphic 10">
            <a:extLst>
              <a:ext uri="{FF2B5EF4-FFF2-40B4-BE49-F238E27FC236}">
                <a16:creationId xmlns:a16="http://schemas.microsoft.com/office/drawing/2014/main" id="{F04C5847-9762-6D4F-B8E5-55059641BCF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4" name="Text Placeholder 2">
            <a:extLst>
              <a:ext uri="{FF2B5EF4-FFF2-40B4-BE49-F238E27FC236}">
                <a16:creationId xmlns:a16="http://schemas.microsoft.com/office/drawing/2014/main" id="{4BFDAC0F-1026-8B4A-89B8-BD324C899B7A}"/>
              </a:ext>
            </a:extLst>
          </p:cNvPr>
          <p:cNvSpPr>
            <a:spLocks noGrp="1"/>
          </p:cNvSpPr>
          <p:nvPr>
            <p:ph type="body" sz="quarter" idx="22" hasCustomPrompt="1"/>
          </p:nvPr>
        </p:nvSpPr>
        <p:spPr>
          <a:xfrm>
            <a:off x="6668046" y="2491405"/>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15" name="Text Placeholder 2">
            <a:extLst>
              <a:ext uri="{FF2B5EF4-FFF2-40B4-BE49-F238E27FC236}">
                <a16:creationId xmlns:a16="http://schemas.microsoft.com/office/drawing/2014/main" id="{54FD9BA0-3B13-4B4F-9D53-F4C496EDB7AF}"/>
              </a:ext>
            </a:extLst>
          </p:cNvPr>
          <p:cNvSpPr>
            <a:spLocks noGrp="1"/>
          </p:cNvSpPr>
          <p:nvPr>
            <p:ph type="body" sz="quarter" idx="23" hasCustomPrompt="1"/>
          </p:nvPr>
        </p:nvSpPr>
        <p:spPr>
          <a:xfrm>
            <a:off x="897120" y="2491405"/>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60355785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2.xml"/><Relationship Id="rId18" Type="http://schemas.openxmlformats.org/officeDocument/2006/relationships/slideLayout" Target="../slideLayouts/slideLayout57.xml"/><Relationship Id="rId26" Type="http://schemas.openxmlformats.org/officeDocument/2006/relationships/slideLayout" Target="../slideLayouts/slideLayout65.xml"/><Relationship Id="rId39" Type="http://schemas.openxmlformats.org/officeDocument/2006/relationships/slideLayout" Target="../slideLayouts/slideLayout78.xml"/><Relationship Id="rId21" Type="http://schemas.openxmlformats.org/officeDocument/2006/relationships/slideLayout" Target="../slideLayouts/slideLayout60.xml"/><Relationship Id="rId34" Type="http://schemas.openxmlformats.org/officeDocument/2006/relationships/slideLayout" Target="../slideLayouts/slideLayout73.xml"/><Relationship Id="rId42" Type="http://schemas.openxmlformats.org/officeDocument/2006/relationships/slideLayout" Target="../slideLayouts/slideLayout81.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slideLayout" Target="../slideLayouts/slideLayout59.xml"/><Relationship Id="rId29" Type="http://schemas.openxmlformats.org/officeDocument/2006/relationships/slideLayout" Target="../slideLayouts/slideLayout68.xml"/><Relationship Id="rId41" Type="http://schemas.openxmlformats.org/officeDocument/2006/relationships/slideLayout" Target="../slideLayouts/slideLayout80.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24" Type="http://schemas.openxmlformats.org/officeDocument/2006/relationships/slideLayout" Target="../slideLayouts/slideLayout63.xml"/><Relationship Id="rId32" Type="http://schemas.openxmlformats.org/officeDocument/2006/relationships/slideLayout" Target="../slideLayouts/slideLayout71.xml"/><Relationship Id="rId37" Type="http://schemas.openxmlformats.org/officeDocument/2006/relationships/slideLayout" Target="../slideLayouts/slideLayout76.xml"/><Relationship Id="rId40" Type="http://schemas.openxmlformats.org/officeDocument/2006/relationships/slideLayout" Target="../slideLayouts/slideLayout79.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23" Type="http://schemas.openxmlformats.org/officeDocument/2006/relationships/slideLayout" Target="../slideLayouts/slideLayout62.xml"/><Relationship Id="rId28" Type="http://schemas.openxmlformats.org/officeDocument/2006/relationships/slideLayout" Target="../slideLayouts/slideLayout67.xml"/><Relationship Id="rId36" Type="http://schemas.openxmlformats.org/officeDocument/2006/relationships/slideLayout" Target="../slideLayouts/slideLayout75.xml"/><Relationship Id="rId10" Type="http://schemas.openxmlformats.org/officeDocument/2006/relationships/slideLayout" Target="../slideLayouts/slideLayout49.xml"/><Relationship Id="rId19" Type="http://schemas.openxmlformats.org/officeDocument/2006/relationships/slideLayout" Target="../slideLayouts/slideLayout58.xml"/><Relationship Id="rId31" Type="http://schemas.openxmlformats.org/officeDocument/2006/relationships/slideLayout" Target="../slideLayouts/slideLayout70.xml"/><Relationship Id="rId44" Type="http://schemas.openxmlformats.org/officeDocument/2006/relationships/theme" Target="../theme/theme2.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 Id="rId22" Type="http://schemas.openxmlformats.org/officeDocument/2006/relationships/slideLayout" Target="../slideLayouts/slideLayout61.xml"/><Relationship Id="rId27" Type="http://schemas.openxmlformats.org/officeDocument/2006/relationships/slideLayout" Target="../slideLayouts/slideLayout66.xml"/><Relationship Id="rId30" Type="http://schemas.openxmlformats.org/officeDocument/2006/relationships/slideLayout" Target="../slideLayouts/slideLayout69.xml"/><Relationship Id="rId35" Type="http://schemas.openxmlformats.org/officeDocument/2006/relationships/slideLayout" Target="../slideLayouts/slideLayout74.xml"/><Relationship Id="rId43" Type="http://schemas.openxmlformats.org/officeDocument/2006/relationships/slideLayout" Target="../slideLayouts/slideLayout82.xml"/><Relationship Id="rId8" Type="http://schemas.openxmlformats.org/officeDocument/2006/relationships/slideLayout" Target="../slideLayouts/slideLayout47.xml"/><Relationship Id="rId3" Type="http://schemas.openxmlformats.org/officeDocument/2006/relationships/slideLayout" Target="../slideLayouts/slideLayout42.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5" Type="http://schemas.openxmlformats.org/officeDocument/2006/relationships/slideLayout" Target="../slideLayouts/slideLayout64.xml"/><Relationship Id="rId33" Type="http://schemas.openxmlformats.org/officeDocument/2006/relationships/slideLayout" Target="../slideLayouts/slideLayout72.xml"/><Relationship Id="rId38"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25C1A71-AFFB-8540-8AB0-FC76F28A9580}"/>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
        <p:nvSpPr>
          <p:cNvPr id="3" name="Text Placeholder 2">
            <a:extLst>
              <a:ext uri="{FF2B5EF4-FFF2-40B4-BE49-F238E27FC236}">
                <a16:creationId xmlns:a16="http://schemas.microsoft.com/office/drawing/2014/main" id="{3D5B8505-AFDE-DE43-9426-A9D9F85A1B07}"/>
              </a:ext>
            </a:extLst>
          </p:cNvPr>
          <p:cNvSpPr>
            <a:spLocks noGrp="1"/>
          </p:cNvSpPr>
          <p:nvPr>
            <p:ph type="body" idx="1"/>
          </p:nvPr>
        </p:nvSpPr>
        <p:spPr>
          <a:xfrm>
            <a:off x="914403" y="1999251"/>
            <a:ext cx="10366861" cy="3944355"/>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itle Placeholder 17">
            <a:extLst>
              <a:ext uri="{FF2B5EF4-FFF2-40B4-BE49-F238E27FC236}">
                <a16:creationId xmlns:a16="http://schemas.microsoft.com/office/drawing/2014/main" id="{C747C782-C471-5644-AC30-24AB15F2F632}"/>
              </a:ext>
            </a:extLst>
          </p:cNvPr>
          <p:cNvSpPr>
            <a:spLocks noGrp="1"/>
          </p:cNvSpPr>
          <p:nvPr>
            <p:ph type="title"/>
          </p:nvPr>
        </p:nvSpPr>
        <p:spPr>
          <a:xfrm>
            <a:off x="910091" y="356751"/>
            <a:ext cx="8877239" cy="798177"/>
          </a:xfrm>
          <a:prstGeom prst="rect">
            <a:avLst/>
          </a:prstGeom>
        </p:spPr>
        <p:txBody>
          <a:bodyPr vert="horz" lIns="0" tIns="45720" rIns="91440" bIns="45720" rtlCol="0" anchor="b" anchorCtr="0">
            <a:noAutofit/>
          </a:bodyPr>
          <a:lstStyle/>
          <a:p>
            <a:r>
              <a:rPr lang="en-US"/>
              <a:t>Click to edit Master title style</a:t>
            </a:r>
            <a:endParaRPr lang="en-US" dirty="0"/>
          </a:p>
        </p:txBody>
      </p:sp>
    </p:spTree>
    <p:extLst>
      <p:ext uri="{BB962C8B-B14F-4D97-AF65-F5344CB8AC3E}">
        <p14:creationId xmlns:p14="http://schemas.microsoft.com/office/powerpoint/2010/main" val="385445002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698" r:id="rId5"/>
    <p:sldLayoutId id="2147483676" r:id="rId6"/>
    <p:sldLayoutId id="2147483733" r:id="rId7"/>
    <p:sldLayoutId id="2147483734" r:id="rId8"/>
    <p:sldLayoutId id="2147483691" r:id="rId9"/>
    <p:sldLayoutId id="2147483655" r:id="rId10"/>
    <p:sldLayoutId id="2147483692" r:id="rId11"/>
    <p:sldLayoutId id="2147483659" r:id="rId12"/>
    <p:sldLayoutId id="2147483693" r:id="rId13"/>
    <p:sldLayoutId id="2147483683" r:id="rId14"/>
    <p:sldLayoutId id="2147483702" r:id="rId15"/>
    <p:sldLayoutId id="2147483685" r:id="rId16"/>
    <p:sldLayoutId id="2147483719" r:id="rId17"/>
    <p:sldLayoutId id="2147483682" r:id="rId18"/>
    <p:sldLayoutId id="2147483686" r:id="rId19"/>
    <p:sldLayoutId id="2147483712" r:id="rId20"/>
    <p:sldLayoutId id="2147483713" r:id="rId21"/>
    <p:sldLayoutId id="2147483716" r:id="rId22"/>
    <p:sldLayoutId id="2147483717" r:id="rId23"/>
    <p:sldLayoutId id="2147483718" r:id="rId24"/>
    <p:sldLayoutId id="2147483726" r:id="rId25"/>
    <p:sldLayoutId id="2147483720" r:id="rId26"/>
    <p:sldLayoutId id="2147483681" r:id="rId27"/>
    <p:sldLayoutId id="2147483731" r:id="rId28"/>
    <p:sldLayoutId id="2147483722" r:id="rId29"/>
    <p:sldLayoutId id="2147483723" r:id="rId30"/>
    <p:sldLayoutId id="2147483724" r:id="rId31"/>
    <p:sldLayoutId id="2147483725" r:id="rId32"/>
    <p:sldLayoutId id="2147483711" r:id="rId33"/>
    <p:sldLayoutId id="2147483715" r:id="rId34"/>
    <p:sldLayoutId id="2147483689" r:id="rId35"/>
    <p:sldLayoutId id="2147483687" r:id="rId36"/>
    <p:sldLayoutId id="2147483728" r:id="rId37"/>
    <p:sldLayoutId id="2147483730" r:id="rId38"/>
    <p:sldLayoutId id="2147483735" r:id="rId39"/>
  </p:sldLayoutIdLst>
  <p:hf hdr="0" dt="0"/>
  <p:txStyles>
    <p:titleStyle>
      <a:lvl1pPr algn="l" defTabSz="914173" rtl="0" eaLnBrk="1" latinLnBrk="0" hangingPunct="1">
        <a:lnSpc>
          <a:spcPct val="90000"/>
        </a:lnSpc>
        <a:spcBef>
          <a:spcPct val="0"/>
        </a:spcBef>
        <a:buNone/>
        <a:defRPr sz="4000" b="1" i="0" kern="1200" cap="all" spc="40" baseline="0">
          <a:solidFill>
            <a:schemeClr val="tx1"/>
          </a:solidFill>
          <a:latin typeface="Oswald" pitchFamily="2" charset="77"/>
          <a:ea typeface="Noto Serif" panose="02020502060505020204" pitchFamily="18" charset="0"/>
          <a:cs typeface="Noto Serif" panose="02020502060505020204" pitchFamily="18" charset="0"/>
        </a:defRPr>
      </a:lvl1pPr>
    </p:titleStyle>
    <p:body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3" rtl="0" eaLnBrk="1" latinLnBrk="0" hangingPunct="1">
        <a:defRPr sz="1800" kern="1200">
          <a:solidFill>
            <a:schemeClr val="tx1"/>
          </a:solidFill>
          <a:latin typeface="+mn-lt"/>
          <a:ea typeface="+mn-ea"/>
          <a:cs typeface="+mn-cs"/>
        </a:defRPr>
      </a:lvl1pPr>
      <a:lvl2pPr marL="457087" algn="l" defTabSz="914173" rtl="0" eaLnBrk="1" latinLnBrk="0" hangingPunct="1">
        <a:defRPr sz="1800" kern="1200">
          <a:solidFill>
            <a:schemeClr val="tx1"/>
          </a:solidFill>
          <a:latin typeface="+mn-lt"/>
          <a:ea typeface="+mn-ea"/>
          <a:cs typeface="+mn-cs"/>
        </a:defRPr>
      </a:lvl2pPr>
      <a:lvl3pPr marL="914173" algn="l" defTabSz="914173" rtl="0" eaLnBrk="1" latinLnBrk="0" hangingPunct="1">
        <a:defRPr sz="1800" kern="1200">
          <a:solidFill>
            <a:schemeClr val="tx1"/>
          </a:solidFill>
          <a:latin typeface="+mn-lt"/>
          <a:ea typeface="+mn-ea"/>
          <a:cs typeface="+mn-cs"/>
        </a:defRPr>
      </a:lvl3pPr>
      <a:lvl4pPr marL="1371260" algn="l" defTabSz="914173" rtl="0" eaLnBrk="1" latinLnBrk="0" hangingPunct="1">
        <a:defRPr sz="1800" kern="1200">
          <a:solidFill>
            <a:schemeClr val="tx1"/>
          </a:solidFill>
          <a:latin typeface="+mn-lt"/>
          <a:ea typeface="+mn-ea"/>
          <a:cs typeface="+mn-cs"/>
        </a:defRPr>
      </a:lvl4pPr>
      <a:lvl5pPr marL="1828348" algn="l" defTabSz="914173" rtl="0" eaLnBrk="1" latinLnBrk="0" hangingPunct="1">
        <a:defRPr sz="1800" kern="1200">
          <a:solidFill>
            <a:schemeClr val="tx1"/>
          </a:solidFill>
          <a:latin typeface="+mn-lt"/>
          <a:ea typeface="+mn-ea"/>
          <a:cs typeface="+mn-cs"/>
        </a:defRPr>
      </a:lvl5pPr>
      <a:lvl6pPr marL="2285434" algn="l" defTabSz="914173" rtl="0" eaLnBrk="1" latinLnBrk="0" hangingPunct="1">
        <a:defRPr sz="1800" kern="1200">
          <a:solidFill>
            <a:schemeClr val="tx1"/>
          </a:solidFill>
          <a:latin typeface="+mn-lt"/>
          <a:ea typeface="+mn-ea"/>
          <a:cs typeface="+mn-cs"/>
        </a:defRPr>
      </a:lvl6pPr>
      <a:lvl7pPr marL="2742518" algn="l" defTabSz="914173" rtl="0" eaLnBrk="1" latinLnBrk="0" hangingPunct="1">
        <a:defRPr sz="1800" kern="1200">
          <a:solidFill>
            <a:schemeClr val="tx1"/>
          </a:solidFill>
          <a:latin typeface="+mn-lt"/>
          <a:ea typeface="+mn-ea"/>
          <a:cs typeface="+mn-cs"/>
        </a:defRPr>
      </a:lvl7pPr>
      <a:lvl8pPr marL="3199607" algn="l" defTabSz="914173" rtl="0" eaLnBrk="1" latinLnBrk="0" hangingPunct="1">
        <a:defRPr sz="1800" kern="1200">
          <a:solidFill>
            <a:schemeClr val="tx1"/>
          </a:solidFill>
          <a:latin typeface="+mn-lt"/>
          <a:ea typeface="+mn-ea"/>
          <a:cs typeface="+mn-cs"/>
        </a:defRPr>
      </a:lvl8pPr>
      <a:lvl9pPr marL="3656691" algn="l" defTabSz="91417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121" userDrawn="1">
          <p15:clr>
            <a:srgbClr val="F26B43"/>
          </p15:clr>
        </p15:guide>
        <p15:guide id="2" orient="horz" pos="192" userDrawn="1">
          <p15:clr>
            <a:srgbClr val="F26B43"/>
          </p15:clr>
        </p15:guide>
        <p15:guide id="3" pos="768" userDrawn="1">
          <p15:clr>
            <a:srgbClr val="F26B43"/>
          </p15:clr>
        </p15:guide>
        <p15:guide id="4" pos="9473" userDrawn="1">
          <p15:clr>
            <a:srgbClr val="F26B43"/>
          </p15:clr>
        </p15:guide>
        <p15:guide id="5" orient="horz" pos="768" userDrawn="1">
          <p15:clr>
            <a:srgbClr val="F26B43"/>
          </p15:clr>
        </p15:guide>
        <p15:guide id="6" orient="horz" pos="4992" userDrawn="1">
          <p15:clr>
            <a:srgbClr val="F26B43"/>
          </p15:clr>
        </p15:guide>
        <p15:guide id="7" orient="horz" pos="5592" userDrawn="1">
          <p15:clr>
            <a:srgbClr val="F26B43"/>
          </p15:clr>
        </p15:guide>
        <p15:guide id="8" pos="9801" userDrawn="1">
          <p15:clr>
            <a:srgbClr val="F26B43"/>
          </p15:clr>
        </p15:guide>
        <p15:guide id="9" pos="197" userDrawn="1">
          <p15:clr>
            <a:srgbClr val="F26B43"/>
          </p15:clr>
        </p15:guide>
        <p15:guide id="10" orient="horz" pos="298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25C1A71-AFFB-8540-8AB0-FC76F28A9580}"/>
              </a:ext>
            </a:extLst>
          </p:cNvPr>
          <p:cNvSpPr>
            <a:spLocks noGrp="1"/>
          </p:cNvSpPr>
          <p:nvPr>
            <p:ph type="sldNum" sz="quarter" idx="4"/>
          </p:nvPr>
        </p:nvSpPr>
        <p:spPr>
          <a:xfrm>
            <a:off x="11707152" y="6354240"/>
            <a:ext cx="399651" cy="312098"/>
          </a:xfrm>
          <a:prstGeom prst="rect">
            <a:avLst/>
          </a:prstGeom>
        </p:spPr>
        <p:txBody>
          <a:bodyPr vert="horz" lIns="0" tIns="0" rIns="91440" bIns="45720" rtlCol="0" anchor="t" anchorCtr="0"/>
          <a:lstStyle>
            <a:lvl1pPr algn="l">
              <a:defRPr sz="563"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
        <p:nvSpPr>
          <p:cNvPr id="3" name="Text Placeholder 2">
            <a:extLst>
              <a:ext uri="{FF2B5EF4-FFF2-40B4-BE49-F238E27FC236}">
                <a16:creationId xmlns:a16="http://schemas.microsoft.com/office/drawing/2014/main" id="{3D5B8505-AFDE-DE43-9426-A9D9F85A1B07}"/>
              </a:ext>
            </a:extLst>
          </p:cNvPr>
          <p:cNvSpPr>
            <a:spLocks noGrp="1"/>
          </p:cNvSpPr>
          <p:nvPr>
            <p:ph type="body" idx="1"/>
          </p:nvPr>
        </p:nvSpPr>
        <p:spPr>
          <a:xfrm>
            <a:off x="914404" y="1999253"/>
            <a:ext cx="10366861" cy="3944355"/>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itle Placeholder 17">
            <a:extLst>
              <a:ext uri="{FF2B5EF4-FFF2-40B4-BE49-F238E27FC236}">
                <a16:creationId xmlns:a16="http://schemas.microsoft.com/office/drawing/2014/main" id="{C747C782-C471-5644-AC30-24AB15F2F632}"/>
              </a:ext>
            </a:extLst>
          </p:cNvPr>
          <p:cNvSpPr>
            <a:spLocks noGrp="1"/>
          </p:cNvSpPr>
          <p:nvPr>
            <p:ph type="title"/>
          </p:nvPr>
        </p:nvSpPr>
        <p:spPr>
          <a:xfrm>
            <a:off x="910093" y="356753"/>
            <a:ext cx="8877239" cy="798177"/>
          </a:xfrm>
          <a:prstGeom prst="rect">
            <a:avLst/>
          </a:prstGeom>
        </p:spPr>
        <p:txBody>
          <a:bodyPr vert="horz" lIns="0" tIns="45720" rIns="91440" bIns="45720" rtlCol="0" anchor="b" anchorCtr="0">
            <a:noAutofit/>
          </a:bodyPr>
          <a:lstStyle/>
          <a:p>
            <a:r>
              <a:rPr lang="en-US"/>
              <a:t>Click to edit Master title style</a:t>
            </a:r>
            <a:endParaRPr lang="en-US" dirty="0"/>
          </a:p>
        </p:txBody>
      </p:sp>
    </p:spTree>
    <p:extLst>
      <p:ext uri="{BB962C8B-B14F-4D97-AF65-F5344CB8AC3E}">
        <p14:creationId xmlns:p14="http://schemas.microsoft.com/office/powerpoint/2010/main" val="186411965"/>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 id="2147483755" r:id="rId19"/>
    <p:sldLayoutId id="2147483756" r:id="rId20"/>
    <p:sldLayoutId id="2147483757" r:id="rId21"/>
    <p:sldLayoutId id="2147483758" r:id="rId22"/>
    <p:sldLayoutId id="2147483759" r:id="rId23"/>
    <p:sldLayoutId id="2147483760" r:id="rId24"/>
    <p:sldLayoutId id="2147483761" r:id="rId25"/>
    <p:sldLayoutId id="2147483762" r:id="rId26"/>
    <p:sldLayoutId id="2147483763" r:id="rId27"/>
    <p:sldLayoutId id="2147483764" r:id="rId28"/>
    <p:sldLayoutId id="2147483765" r:id="rId29"/>
    <p:sldLayoutId id="2147483766" r:id="rId30"/>
    <p:sldLayoutId id="2147483767" r:id="rId31"/>
    <p:sldLayoutId id="2147483768" r:id="rId32"/>
    <p:sldLayoutId id="2147483769" r:id="rId33"/>
    <p:sldLayoutId id="2147483770" r:id="rId34"/>
    <p:sldLayoutId id="2147483771" r:id="rId35"/>
    <p:sldLayoutId id="2147483772" r:id="rId36"/>
    <p:sldLayoutId id="2147483773" r:id="rId37"/>
    <p:sldLayoutId id="2147483774" r:id="rId38"/>
    <p:sldLayoutId id="2147483775" r:id="rId39"/>
    <p:sldLayoutId id="2147483776" r:id="rId40"/>
    <p:sldLayoutId id="2147483777" r:id="rId41"/>
    <p:sldLayoutId id="2147483778" r:id="rId42"/>
    <p:sldLayoutId id="2147483779" r:id="rId43"/>
  </p:sldLayoutIdLst>
  <p:hf hdr="0" dt="0"/>
  <p:txStyles>
    <p:titleStyle>
      <a:lvl1pPr algn="l" defTabSz="685630" rtl="0" eaLnBrk="1" latinLnBrk="0" hangingPunct="1">
        <a:lnSpc>
          <a:spcPct val="90000"/>
        </a:lnSpc>
        <a:spcBef>
          <a:spcPct val="0"/>
        </a:spcBef>
        <a:buNone/>
        <a:defRPr sz="3000" b="1" i="0" kern="1200" cap="all" spc="30" baseline="0">
          <a:solidFill>
            <a:schemeClr val="tx1"/>
          </a:solidFill>
          <a:latin typeface="Oswald" pitchFamily="2" charset="77"/>
          <a:ea typeface="Noto Serif" panose="02020502060505020204" pitchFamily="18" charset="0"/>
          <a:cs typeface="Noto Serif" panose="02020502060505020204" pitchFamily="18" charset="0"/>
        </a:defRPr>
      </a:lvl1pPr>
    </p:titleStyle>
    <p:bodyStyle>
      <a:lvl1pPr marL="171408" indent="-171408" algn="l" defTabSz="685630" rtl="0" eaLnBrk="1" latinLnBrk="0" hangingPunct="1">
        <a:lnSpc>
          <a:spcPct val="90000"/>
        </a:lnSpc>
        <a:spcBef>
          <a:spcPts val="750"/>
        </a:spcBef>
        <a:buClr>
          <a:schemeClr val="accent2"/>
        </a:buClr>
        <a:buFont typeface="Arial" panose="020B0604020202020204" pitchFamily="34" charset="0"/>
        <a:buChar char="•"/>
        <a:defRPr sz="1500" b="0" i="0" kern="1200">
          <a:solidFill>
            <a:schemeClr val="tx1"/>
          </a:solidFill>
          <a:latin typeface="Cambria" panose="02040503050406030204" pitchFamily="18" charset="0"/>
          <a:ea typeface="+mn-ea"/>
          <a:cs typeface="Arial" panose="020B0604020202020204" pitchFamily="34" charset="0"/>
        </a:defRPr>
      </a:lvl1pPr>
      <a:lvl2pPr marL="514223" indent="-171408" algn="l" defTabSz="685630" rtl="0" eaLnBrk="1" latinLnBrk="0" hangingPunct="1">
        <a:lnSpc>
          <a:spcPct val="90000"/>
        </a:lnSpc>
        <a:spcBef>
          <a:spcPts val="375"/>
        </a:spcBef>
        <a:buClr>
          <a:schemeClr val="accent2"/>
        </a:buClr>
        <a:buFont typeface="Arial" panose="020B0604020202020204" pitchFamily="34" charset="0"/>
        <a:buChar char="•"/>
        <a:defRPr sz="1350" b="0" i="0" kern="1200">
          <a:solidFill>
            <a:schemeClr val="tx1"/>
          </a:solidFill>
          <a:latin typeface="Cambria" panose="02040503050406030204" pitchFamily="18" charset="0"/>
          <a:ea typeface="+mn-ea"/>
          <a:cs typeface="Arial" panose="020B0604020202020204" pitchFamily="34" charset="0"/>
        </a:defRPr>
      </a:lvl2pPr>
      <a:lvl3pPr marL="857038" indent="-171408" algn="l" defTabSz="685630" rtl="0" eaLnBrk="1" latinLnBrk="0" hangingPunct="1">
        <a:lnSpc>
          <a:spcPct val="90000"/>
        </a:lnSpc>
        <a:spcBef>
          <a:spcPts val="375"/>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3pPr>
      <a:lvl4pPr marL="1199852" indent="-171408" algn="l" defTabSz="685630" rtl="0" eaLnBrk="1" latinLnBrk="0" hangingPunct="1">
        <a:lnSpc>
          <a:spcPct val="90000"/>
        </a:lnSpc>
        <a:spcBef>
          <a:spcPts val="375"/>
        </a:spcBef>
        <a:buClr>
          <a:schemeClr val="accent2"/>
        </a:buClr>
        <a:buFont typeface="Arial" panose="020B0604020202020204" pitchFamily="34" charset="0"/>
        <a:buChar char="•"/>
        <a:defRPr sz="1050" b="0" i="0" kern="1200">
          <a:solidFill>
            <a:schemeClr val="tx1"/>
          </a:solidFill>
          <a:latin typeface="Cambria" panose="02040503050406030204" pitchFamily="18" charset="0"/>
          <a:ea typeface="+mn-ea"/>
          <a:cs typeface="Arial" panose="020B0604020202020204" pitchFamily="34" charset="0"/>
        </a:defRPr>
      </a:lvl4pPr>
      <a:lvl5pPr marL="1542668" indent="-171408" algn="l" defTabSz="685630" rtl="0" eaLnBrk="1" latinLnBrk="0" hangingPunct="1">
        <a:lnSpc>
          <a:spcPct val="90000"/>
        </a:lnSpc>
        <a:spcBef>
          <a:spcPts val="375"/>
        </a:spcBef>
        <a:buClr>
          <a:schemeClr val="accent2"/>
        </a:buClr>
        <a:buFont typeface="Arial" panose="020B0604020202020204" pitchFamily="34" charset="0"/>
        <a:buChar char="•"/>
        <a:defRPr sz="900" b="0" i="0" kern="1200">
          <a:solidFill>
            <a:schemeClr val="tx1"/>
          </a:solidFill>
          <a:latin typeface="Cambria" panose="02040503050406030204" pitchFamily="18" charset="0"/>
          <a:ea typeface="+mn-ea"/>
          <a:cs typeface="Arial" panose="020B0604020202020204" pitchFamily="34" charset="0"/>
        </a:defRPr>
      </a:lvl5pPr>
      <a:lvl6pPr marL="1885482" indent="-171408" algn="l" defTabSz="68563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97" indent="-171408" algn="l" defTabSz="68563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112" indent="-171408" algn="l" defTabSz="68563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929" indent="-171408" algn="l" defTabSz="68563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30" rtl="0" eaLnBrk="1" latinLnBrk="0" hangingPunct="1">
        <a:defRPr sz="1350" kern="1200">
          <a:solidFill>
            <a:schemeClr val="tx1"/>
          </a:solidFill>
          <a:latin typeface="+mn-lt"/>
          <a:ea typeface="+mn-ea"/>
          <a:cs typeface="+mn-cs"/>
        </a:defRPr>
      </a:lvl1pPr>
      <a:lvl2pPr marL="342815" algn="l" defTabSz="685630" rtl="0" eaLnBrk="1" latinLnBrk="0" hangingPunct="1">
        <a:defRPr sz="1350" kern="1200">
          <a:solidFill>
            <a:schemeClr val="tx1"/>
          </a:solidFill>
          <a:latin typeface="+mn-lt"/>
          <a:ea typeface="+mn-ea"/>
          <a:cs typeface="+mn-cs"/>
        </a:defRPr>
      </a:lvl2pPr>
      <a:lvl3pPr marL="685630" algn="l" defTabSz="685630" rtl="0" eaLnBrk="1" latinLnBrk="0" hangingPunct="1">
        <a:defRPr sz="1350" kern="1200">
          <a:solidFill>
            <a:schemeClr val="tx1"/>
          </a:solidFill>
          <a:latin typeface="+mn-lt"/>
          <a:ea typeface="+mn-ea"/>
          <a:cs typeface="+mn-cs"/>
        </a:defRPr>
      </a:lvl3pPr>
      <a:lvl4pPr marL="1028445" algn="l" defTabSz="685630" rtl="0" eaLnBrk="1" latinLnBrk="0" hangingPunct="1">
        <a:defRPr sz="1350" kern="1200">
          <a:solidFill>
            <a:schemeClr val="tx1"/>
          </a:solidFill>
          <a:latin typeface="+mn-lt"/>
          <a:ea typeface="+mn-ea"/>
          <a:cs typeface="+mn-cs"/>
        </a:defRPr>
      </a:lvl4pPr>
      <a:lvl5pPr marL="1371261" algn="l" defTabSz="685630" rtl="0" eaLnBrk="1" latinLnBrk="0" hangingPunct="1">
        <a:defRPr sz="1350" kern="1200">
          <a:solidFill>
            <a:schemeClr val="tx1"/>
          </a:solidFill>
          <a:latin typeface="+mn-lt"/>
          <a:ea typeface="+mn-ea"/>
          <a:cs typeface="+mn-cs"/>
        </a:defRPr>
      </a:lvl5pPr>
      <a:lvl6pPr marL="1714076" algn="l" defTabSz="685630" rtl="0" eaLnBrk="1" latinLnBrk="0" hangingPunct="1">
        <a:defRPr sz="1350" kern="1200">
          <a:solidFill>
            <a:schemeClr val="tx1"/>
          </a:solidFill>
          <a:latin typeface="+mn-lt"/>
          <a:ea typeface="+mn-ea"/>
          <a:cs typeface="+mn-cs"/>
        </a:defRPr>
      </a:lvl6pPr>
      <a:lvl7pPr marL="2056889" algn="l" defTabSz="685630" rtl="0" eaLnBrk="1" latinLnBrk="0" hangingPunct="1">
        <a:defRPr sz="1350" kern="1200">
          <a:solidFill>
            <a:schemeClr val="tx1"/>
          </a:solidFill>
          <a:latin typeface="+mn-lt"/>
          <a:ea typeface="+mn-ea"/>
          <a:cs typeface="+mn-cs"/>
        </a:defRPr>
      </a:lvl7pPr>
      <a:lvl8pPr marL="2399705" algn="l" defTabSz="685630" rtl="0" eaLnBrk="1" latinLnBrk="0" hangingPunct="1">
        <a:defRPr sz="1350" kern="1200">
          <a:solidFill>
            <a:schemeClr val="tx1"/>
          </a:solidFill>
          <a:latin typeface="+mn-lt"/>
          <a:ea typeface="+mn-ea"/>
          <a:cs typeface="+mn-cs"/>
        </a:defRPr>
      </a:lvl8pPr>
      <a:lvl9pPr marL="2742518" algn="l" defTabSz="68563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121">
          <p15:clr>
            <a:srgbClr val="F26B43"/>
          </p15:clr>
        </p15:guide>
        <p15:guide id="2" orient="horz" pos="192">
          <p15:clr>
            <a:srgbClr val="F26B43"/>
          </p15:clr>
        </p15:guide>
        <p15:guide id="3" pos="768">
          <p15:clr>
            <a:srgbClr val="F26B43"/>
          </p15:clr>
        </p15:guide>
        <p15:guide id="4" pos="9473">
          <p15:clr>
            <a:srgbClr val="F26B43"/>
          </p15:clr>
        </p15:guide>
        <p15:guide id="5" orient="horz" pos="768">
          <p15:clr>
            <a:srgbClr val="F26B43"/>
          </p15:clr>
        </p15:guide>
        <p15:guide id="6" orient="horz" pos="4992">
          <p15:clr>
            <a:srgbClr val="F26B43"/>
          </p15:clr>
        </p15:guide>
        <p15:guide id="7" orient="horz" pos="5592">
          <p15:clr>
            <a:srgbClr val="F26B43"/>
          </p15:clr>
        </p15:guide>
        <p15:guide id="8" pos="9801">
          <p15:clr>
            <a:srgbClr val="F26B43"/>
          </p15:clr>
        </p15:guide>
        <p15:guide id="9" pos="197">
          <p15:clr>
            <a:srgbClr val="F26B43"/>
          </p15:clr>
        </p15:guide>
        <p15:guide id="10" orient="horz" pos="29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hyperlink" Target="https://fsapartners.ed.gov/knowledge-center/" TargetMode="External"/><Relationship Id="rId7"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5.xml"/><Relationship Id="rId6" Type="http://schemas.openxmlformats.org/officeDocument/2006/relationships/hyperlink" Target="https://fsapartners.ed.gov/knowledge-center/library/handbooks-manuals-or-guides/2017-06-02/subject-2017-program-review-guide-institutions" TargetMode="External"/><Relationship Id="rId5" Type="http://schemas.openxmlformats.org/officeDocument/2006/relationships/hyperlink" Target="https://fsapartners.ed.gov/sites/default/files/attachments/2021-02/consumerinfoataglance2021.doc" TargetMode="External"/><Relationship Id="rId4" Type="http://schemas.openxmlformats.org/officeDocument/2006/relationships/hyperlink" Target="https://fsapartners.ed.gov/knowledge-center/library/fsa-assessments/2019-03-08/guide-creating-policies-and-procedures-manual" TargetMode="Externa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8" Type="http://schemas.openxmlformats.org/officeDocument/2006/relationships/hyperlink" Target="mailto:AtlantaSPD@ed.gov" TargetMode="External"/><Relationship Id="rId13" Type="http://schemas.openxmlformats.org/officeDocument/2006/relationships/hyperlink" Target="mailto:Sanfrancisco.Seattle.SPD@ed.gov" TargetMode="External"/><Relationship Id="rId3" Type="http://schemas.openxmlformats.org/officeDocument/2006/relationships/hyperlink" Target="mailto:caseteams@ed.gov" TargetMode="External"/><Relationship Id="rId7" Type="http://schemas.openxmlformats.org/officeDocument/2006/relationships/hyperlink" Target="mailto:FSA.Foreign.Schools.Team@ed.gov" TargetMode="External"/><Relationship Id="rId12" Type="http://schemas.openxmlformats.org/officeDocument/2006/relationships/hyperlink" Target="mailto:Chicago.Denver.SPD@ed.gov" TargetMode="External"/><Relationship Id="rId2" Type="http://schemas.openxmlformats.org/officeDocument/2006/relationships/notesSlide" Target="../notesSlides/notesSlide40.xml"/><Relationship Id="rId1" Type="http://schemas.openxmlformats.org/officeDocument/2006/relationships/slideLayout" Target="../slideLayouts/slideLayout35.xml"/><Relationship Id="rId6" Type="http://schemas.openxmlformats.org/officeDocument/2006/relationships/hyperlink" Target="mailto:Multi-RegionalSPD@ed.gov" TargetMode="External"/><Relationship Id="rId11" Type="http://schemas.openxmlformats.org/officeDocument/2006/relationships/hyperlink" Target="mailto:FSAPC3rdpartyserviceroversight@ed.gov" TargetMode="External"/><Relationship Id="rId5" Type="http://schemas.openxmlformats.org/officeDocument/2006/relationships/hyperlink" Target="mailto:PhiladelphiaSPD@ed.gov" TargetMode="External"/><Relationship Id="rId10" Type="http://schemas.openxmlformats.org/officeDocument/2006/relationships/hyperlink" Target="mailto:KansascitySPD@ed.gov" TargetMode="External"/><Relationship Id="rId4" Type="http://schemas.openxmlformats.org/officeDocument/2006/relationships/hyperlink" Target="mailto:NYBostonSPD@ed.gov" TargetMode="External"/><Relationship Id="rId9" Type="http://schemas.openxmlformats.org/officeDocument/2006/relationships/hyperlink" Target="mailto:DallasSPD@ed.gov" TargetMode="Externa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E39CB4C-AB00-D347-88FB-4287418C941F}"/>
              </a:ext>
            </a:extLst>
          </p:cNvPr>
          <p:cNvSpPr>
            <a:spLocks noGrp="1"/>
          </p:cNvSpPr>
          <p:nvPr>
            <p:ph type="subTitle" idx="1"/>
          </p:nvPr>
        </p:nvSpPr>
        <p:spPr/>
        <p:txBody>
          <a:bodyPr/>
          <a:lstStyle/>
          <a:p>
            <a:r>
              <a:rPr lang="en-US" dirty="0"/>
              <a:t>Program Review Essentials</a:t>
            </a:r>
          </a:p>
        </p:txBody>
      </p:sp>
      <p:sp>
        <p:nvSpPr>
          <p:cNvPr id="3" name="Content Placeholder 2">
            <a:extLst>
              <a:ext uri="{FF2B5EF4-FFF2-40B4-BE49-F238E27FC236}">
                <a16:creationId xmlns:a16="http://schemas.microsoft.com/office/drawing/2014/main" id="{C1A4E4C1-30E3-A34D-BC16-4D385422B15C}"/>
              </a:ext>
            </a:extLst>
          </p:cNvPr>
          <p:cNvSpPr>
            <a:spLocks noGrp="1"/>
          </p:cNvSpPr>
          <p:nvPr>
            <p:ph sz="quarter" idx="10"/>
          </p:nvPr>
        </p:nvSpPr>
        <p:spPr>
          <a:xfrm>
            <a:off x="1971676" y="4094767"/>
            <a:ext cx="9919130" cy="596678"/>
          </a:xfrm>
        </p:spPr>
        <p:txBody>
          <a:bodyPr/>
          <a:lstStyle/>
          <a:p>
            <a:pPr algn="r" eaLnBrk="1" hangingPunct="1"/>
            <a:r>
              <a:rPr lang="en-US" altLang="en-US" dirty="0">
                <a:solidFill>
                  <a:schemeClr val="bg1"/>
                </a:solidFill>
                <a:latin typeface="Arial" panose="020B0604020202020204" pitchFamily="34" charset="0"/>
              </a:rPr>
              <a:t>Arva Thomas</a:t>
            </a:r>
          </a:p>
          <a:p>
            <a:pPr algn="r" eaLnBrk="1" hangingPunct="1"/>
            <a:r>
              <a:rPr lang="en-US" altLang="en-US" dirty="0">
                <a:solidFill>
                  <a:schemeClr val="bg1"/>
                </a:solidFill>
                <a:latin typeface="Arial" panose="020B0604020202020204" pitchFamily="34" charset="0"/>
              </a:rPr>
              <a:t>U.S. Department of Education</a:t>
            </a:r>
          </a:p>
          <a:p>
            <a:pPr algn="r" eaLnBrk="1" hangingPunct="1"/>
            <a:r>
              <a:rPr lang="en-US" altLang="en-US" dirty="0">
                <a:solidFill>
                  <a:schemeClr val="bg1"/>
                </a:solidFill>
                <a:latin typeface="Arial" panose="020B0604020202020204" pitchFamily="34" charset="0"/>
              </a:rPr>
              <a:t>2020 Virtual FSA Training Conference </a:t>
            </a:r>
            <a:r>
              <a:rPr lang="en-US" altLang="en-US" i="1" dirty="0">
                <a:solidFill>
                  <a:schemeClr val="bg1"/>
                </a:solidFill>
                <a:latin typeface="Arial" panose="020B0604020202020204" pitchFamily="34" charset="0"/>
              </a:rPr>
              <a:t>for Financial Aid Professionals</a:t>
            </a:r>
          </a:p>
        </p:txBody>
      </p:sp>
      <p:sp>
        <p:nvSpPr>
          <p:cNvPr id="4" name="Title 3">
            <a:extLst>
              <a:ext uri="{FF2B5EF4-FFF2-40B4-BE49-F238E27FC236}">
                <a16:creationId xmlns:a16="http://schemas.microsoft.com/office/drawing/2014/main" id="{EA86C719-8C13-DF49-B921-72D0FBE5A44A}"/>
              </a:ext>
            </a:extLst>
          </p:cNvPr>
          <p:cNvSpPr>
            <a:spLocks noGrp="1"/>
          </p:cNvSpPr>
          <p:nvPr>
            <p:ph type="title"/>
          </p:nvPr>
        </p:nvSpPr>
        <p:spPr/>
        <p:txBody>
          <a:bodyPr/>
          <a:lstStyle/>
          <a:p>
            <a:r>
              <a:rPr lang="en-US" dirty="0"/>
              <a:t>Breakout session #27</a:t>
            </a:r>
          </a:p>
        </p:txBody>
      </p:sp>
    </p:spTree>
    <p:extLst>
      <p:ext uri="{BB962C8B-B14F-4D97-AF65-F5344CB8AC3E}">
        <p14:creationId xmlns:p14="http://schemas.microsoft.com/office/powerpoint/2010/main" val="36857914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10</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584368" cy="798177"/>
          </a:xfrm>
        </p:spPr>
        <p:txBody>
          <a:bodyPr/>
          <a:lstStyle/>
          <a:p>
            <a:r>
              <a:rPr lang="en-US" dirty="0"/>
              <a:t>Institution preparation</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917538"/>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900"/>
              </a:spcAft>
              <a:defRPr/>
            </a:pPr>
            <a:r>
              <a:rPr lang="en-US" altLang="en-US" sz="2800" dirty="0">
                <a:solidFill>
                  <a:schemeClr val="bg1"/>
                </a:solidFill>
                <a:ea typeface="Cambria" panose="02040503050406030204" pitchFamily="18" charset="0"/>
              </a:rPr>
              <a:t>Receive ED’s Announcement Letter</a:t>
            </a:r>
          </a:p>
          <a:p>
            <a:pPr marL="0" indent="0">
              <a:spcBef>
                <a:spcPts val="0"/>
              </a:spcBef>
              <a:spcAft>
                <a:spcPts val="900"/>
              </a:spcAft>
              <a:buNone/>
              <a:defRPr/>
            </a:pPr>
            <a:endParaRPr lang="en-US" altLang="en-US" sz="2400" dirty="0">
              <a:solidFill>
                <a:schemeClr val="bg1"/>
              </a:solidFill>
              <a:ea typeface="Cambria" panose="02040503050406030204" pitchFamily="18" charset="0"/>
            </a:endParaRPr>
          </a:p>
          <a:p>
            <a:pPr lvl="1">
              <a:spcBef>
                <a:spcPts val="0"/>
              </a:spcBef>
              <a:spcAft>
                <a:spcPts val="900"/>
              </a:spcAft>
              <a:defRPr/>
            </a:pPr>
            <a:r>
              <a:rPr lang="en-US" altLang="en-US" sz="2600" dirty="0">
                <a:solidFill>
                  <a:schemeClr val="bg1"/>
                </a:solidFill>
                <a:ea typeface="Cambria" panose="02040503050406030204" pitchFamily="18" charset="0"/>
              </a:rPr>
              <a:t>On-site vs. Off-site</a:t>
            </a:r>
          </a:p>
          <a:p>
            <a:pPr lvl="1">
              <a:spcBef>
                <a:spcPts val="0"/>
              </a:spcBef>
              <a:spcAft>
                <a:spcPts val="900"/>
              </a:spcAft>
              <a:defRPr/>
            </a:pPr>
            <a:r>
              <a:rPr lang="en-US" altLang="en-US" sz="2600" dirty="0">
                <a:solidFill>
                  <a:schemeClr val="bg1"/>
                </a:solidFill>
                <a:ea typeface="Cambria" panose="02040503050406030204" pitchFamily="18" charset="0"/>
              </a:rPr>
              <a:t>Advance Notice vs. Short Notice Review</a:t>
            </a:r>
          </a:p>
          <a:p>
            <a:pPr marL="0" indent="0">
              <a:spcBef>
                <a:spcPts val="0"/>
              </a:spcBef>
              <a:spcAft>
                <a:spcPts val="900"/>
              </a:spcAft>
              <a:buNone/>
              <a:defRPr/>
            </a:pPr>
            <a:endParaRPr lang="en-US" altLang="en-US" sz="2400" dirty="0">
              <a:solidFill>
                <a:schemeClr val="bg1"/>
              </a:solidFill>
              <a:ea typeface="Cambria" panose="02040503050406030204" pitchFamily="18" charset="0"/>
            </a:endParaRPr>
          </a:p>
          <a:p>
            <a:pPr>
              <a:spcBef>
                <a:spcPts val="0"/>
              </a:spcBef>
              <a:spcAft>
                <a:spcPts val="900"/>
              </a:spcAft>
              <a:defRPr/>
            </a:pPr>
            <a:r>
              <a:rPr lang="en-US" altLang="en-US" sz="2800" dirty="0">
                <a:solidFill>
                  <a:schemeClr val="bg1"/>
                </a:solidFill>
                <a:ea typeface="Cambria" panose="02040503050406030204" pitchFamily="18" charset="0"/>
              </a:rPr>
              <a:t>Notify Third Party Servicer(s)</a:t>
            </a:r>
          </a:p>
          <a:p>
            <a:pPr marL="0" indent="0">
              <a:spcBef>
                <a:spcPts val="0"/>
              </a:spcBef>
              <a:spcAft>
                <a:spcPts val="900"/>
              </a:spcAft>
              <a:buNone/>
              <a:defRPr/>
            </a:pPr>
            <a:endParaRPr lang="en-US" altLang="en-US" sz="2800" dirty="0">
              <a:solidFill>
                <a:schemeClr val="bg1"/>
              </a:solidFill>
              <a:ea typeface="Cambria" panose="02040503050406030204" pitchFamily="18" charset="0"/>
            </a:endParaRPr>
          </a:p>
          <a:p>
            <a:pPr>
              <a:spcBef>
                <a:spcPts val="0"/>
              </a:spcBef>
              <a:spcAft>
                <a:spcPts val="900"/>
              </a:spcAft>
              <a:defRPr/>
            </a:pPr>
            <a:r>
              <a:rPr lang="en-US" altLang="en-US" sz="2800" dirty="0">
                <a:solidFill>
                  <a:schemeClr val="bg1"/>
                </a:solidFill>
                <a:ea typeface="Cambria" panose="02040503050406030204" pitchFamily="18" charset="0"/>
              </a:rPr>
              <a:t>Respond to Announcement Letter</a:t>
            </a:r>
          </a:p>
          <a:p>
            <a:pPr>
              <a:spcBef>
                <a:spcPts val="0"/>
              </a:spcBef>
              <a:spcAft>
                <a:spcPts val="900"/>
              </a:spcAft>
              <a:defRPr/>
            </a:pPr>
            <a:endParaRPr lang="en-US" altLang="en-US" sz="2800" dirty="0">
              <a:solidFill>
                <a:schemeClr val="bg1"/>
              </a:solidFill>
              <a:ea typeface="Cambria" panose="02040503050406030204" pitchFamily="18" charset="0"/>
            </a:endParaRPr>
          </a:p>
        </p:txBody>
      </p:sp>
    </p:spTree>
    <p:extLst>
      <p:ext uri="{BB962C8B-B14F-4D97-AF65-F5344CB8AC3E}">
        <p14:creationId xmlns:p14="http://schemas.microsoft.com/office/powerpoint/2010/main" val="17738881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itle 1">
            <a:extLst>
              <a:ext uri="{FF2B5EF4-FFF2-40B4-BE49-F238E27FC236}">
                <a16:creationId xmlns:a16="http://schemas.microsoft.com/office/drawing/2014/main" id="{8C8943A1-9003-4417-B7E8-17A9DD0B5FF5}"/>
              </a:ext>
            </a:extLst>
          </p:cNvPr>
          <p:cNvSpPr>
            <a:spLocks noGrp="1"/>
          </p:cNvSpPr>
          <p:nvPr>
            <p:ph type="title"/>
          </p:nvPr>
        </p:nvSpPr>
        <p:spPr bwMode="auto">
          <a:prstGeom prst="rect">
            <a:avLst/>
          </a:prstGeom>
        </p:spPr>
        <p:txBody>
          <a:bodyPr/>
          <a:lstStyle/>
          <a:p>
            <a:pPr algn="l" eaLnBrk="1" hangingPunct="1">
              <a:defRPr/>
            </a:pPr>
            <a:r>
              <a:rPr lang="en-US" altLang="en-US" sz="4500" dirty="0">
                <a:solidFill>
                  <a:schemeClr val="bg1"/>
                </a:solidFill>
                <a:latin typeface="Oswald"/>
                <a:cs typeface="Arial" charset="0"/>
              </a:rPr>
              <a:t>Program Review Begins</a:t>
            </a:r>
          </a:p>
        </p:txBody>
      </p:sp>
      <p:sp>
        <p:nvSpPr>
          <p:cNvPr id="2" name="Content Placeholder 1">
            <a:extLst>
              <a:ext uri="{FF2B5EF4-FFF2-40B4-BE49-F238E27FC236}">
                <a16:creationId xmlns:a16="http://schemas.microsoft.com/office/drawing/2014/main" id="{4CF8527B-2EBA-4AF2-99ED-AAB858586EBB}"/>
              </a:ext>
            </a:extLst>
          </p:cNvPr>
          <p:cNvSpPr>
            <a:spLocks noGrp="1"/>
          </p:cNvSpPr>
          <p:nvPr>
            <p:ph idx="1"/>
          </p:nvPr>
        </p:nvSpPr>
        <p:spPr/>
        <p:txBody>
          <a:bodyPr>
            <a:normAutofit lnSpcReduction="10000"/>
          </a:bodyPr>
          <a:lstStyle/>
          <a:p>
            <a:endParaRPr lang="en-US"/>
          </a:p>
        </p:txBody>
      </p:sp>
      <p:sp>
        <p:nvSpPr>
          <p:cNvPr id="11266" name="Slide Number Placeholder 4">
            <a:extLst>
              <a:ext uri="{FF2B5EF4-FFF2-40B4-BE49-F238E27FC236}">
                <a16:creationId xmlns:a16="http://schemas.microsoft.com/office/drawing/2014/main" id="{B5B3306E-F398-4FEA-8F80-A2CB75A6B78E}"/>
              </a:ext>
            </a:extLst>
          </p:cNvPr>
          <p:cNvSpPr>
            <a:spLocks noGrp="1"/>
          </p:cNvSpPr>
          <p:nvPr>
            <p:ph type="sldNum"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DF3B96C-9E06-4E63-8F8C-9B8384C434B7}" type="slidenum">
              <a:rPr lang="en-US" altLang="en-US" sz="1000">
                <a:solidFill>
                  <a:schemeClr val="bg1"/>
                </a:solidFill>
                <a:latin typeface="Arial" panose="020B0604020202020204" pitchFamily="34" charset="0"/>
                <a:ea typeface="MS PGothic" panose="020B0600070205080204" pitchFamily="34" charset="-128"/>
              </a:rPr>
              <a:pPr/>
              <a:t>11</a:t>
            </a:fld>
            <a:endParaRPr lang="en-US" altLang="en-US" sz="1000" dirty="0">
              <a:solidFill>
                <a:schemeClr val="bg1"/>
              </a:solidFill>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38360974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12</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584368" cy="798177"/>
          </a:xfrm>
        </p:spPr>
        <p:txBody>
          <a:bodyPr/>
          <a:lstStyle/>
          <a:p>
            <a:r>
              <a:rPr lang="en-US" dirty="0"/>
              <a:t>Entrance conference</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917538"/>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900"/>
              </a:spcAft>
              <a:defRPr/>
            </a:pPr>
            <a:r>
              <a:rPr lang="en-US" altLang="en-US" sz="2800" dirty="0">
                <a:solidFill>
                  <a:schemeClr val="bg1"/>
                </a:solidFill>
                <a:ea typeface="Cambria" panose="02040503050406030204" pitchFamily="18" charset="0"/>
              </a:rPr>
              <a:t>Introductions</a:t>
            </a:r>
          </a:p>
          <a:p>
            <a:pPr>
              <a:spcBef>
                <a:spcPts val="0"/>
              </a:spcBef>
              <a:spcAft>
                <a:spcPts val="900"/>
              </a:spcAft>
              <a:defRPr/>
            </a:pPr>
            <a:r>
              <a:rPr lang="en-US" altLang="en-US" sz="2800" dirty="0">
                <a:solidFill>
                  <a:schemeClr val="bg1"/>
                </a:solidFill>
                <a:ea typeface="Cambria" panose="02040503050406030204" pitchFamily="18" charset="0"/>
              </a:rPr>
              <a:t>Reason for Program Review and scope</a:t>
            </a:r>
          </a:p>
          <a:p>
            <a:pPr>
              <a:spcBef>
                <a:spcPts val="0"/>
              </a:spcBef>
              <a:spcAft>
                <a:spcPts val="900"/>
              </a:spcAft>
              <a:defRPr/>
            </a:pPr>
            <a:r>
              <a:rPr lang="en-US" altLang="en-US" sz="2800" dirty="0">
                <a:solidFill>
                  <a:schemeClr val="bg1"/>
                </a:solidFill>
                <a:ea typeface="Cambria" panose="02040503050406030204" pitchFamily="18" charset="0"/>
              </a:rPr>
              <a:t>Overview of Program Review process</a:t>
            </a:r>
          </a:p>
          <a:p>
            <a:pPr>
              <a:spcBef>
                <a:spcPts val="0"/>
              </a:spcBef>
              <a:spcAft>
                <a:spcPts val="900"/>
              </a:spcAft>
              <a:defRPr/>
            </a:pPr>
            <a:r>
              <a:rPr lang="en-US" altLang="en-US" sz="2800" dirty="0">
                <a:solidFill>
                  <a:schemeClr val="bg1"/>
                </a:solidFill>
                <a:ea typeface="Cambria" panose="02040503050406030204" pitchFamily="18" charset="0"/>
              </a:rPr>
              <a:t>Title IV processing/staff responsibilities</a:t>
            </a:r>
          </a:p>
          <a:p>
            <a:pPr>
              <a:spcBef>
                <a:spcPts val="0"/>
              </a:spcBef>
              <a:spcAft>
                <a:spcPts val="900"/>
              </a:spcAft>
              <a:defRPr/>
            </a:pPr>
            <a:r>
              <a:rPr lang="en-US" altLang="en-US" sz="2800" dirty="0">
                <a:solidFill>
                  <a:schemeClr val="bg1"/>
                </a:solidFill>
                <a:ea typeface="Cambria" panose="02040503050406030204" pitchFamily="18" charset="0"/>
              </a:rPr>
              <a:t>Required documents and submission timeframe(s)</a:t>
            </a:r>
          </a:p>
          <a:p>
            <a:pPr>
              <a:spcBef>
                <a:spcPts val="0"/>
              </a:spcBef>
              <a:spcAft>
                <a:spcPts val="900"/>
              </a:spcAft>
              <a:defRPr/>
            </a:pPr>
            <a:r>
              <a:rPr lang="en-US" altLang="en-US" sz="2800" dirty="0">
                <a:solidFill>
                  <a:schemeClr val="bg1"/>
                </a:solidFill>
                <a:ea typeface="Cambria" panose="02040503050406030204" pitchFamily="18" charset="0"/>
              </a:rPr>
              <a:t>Set tentative schedule for exit conference/status meeting</a:t>
            </a:r>
          </a:p>
          <a:p>
            <a:pPr>
              <a:spcBef>
                <a:spcPts val="0"/>
              </a:spcBef>
              <a:spcAft>
                <a:spcPts val="900"/>
              </a:spcAft>
              <a:defRPr/>
            </a:pPr>
            <a:r>
              <a:rPr lang="en-US" altLang="en-US" sz="2800" dirty="0">
                <a:solidFill>
                  <a:schemeClr val="bg1"/>
                </a:solidFill>
                <a:ea typeface="Cambria" panose="02040503050406030204" pitchFamily="18" charset="0"/>
              </a:rPr>
              <a:t>Get started</a:t>
            </a:r>
          </a:p>
          <a:p>
            <a:pPr>
              <a:spcBef>
                <a:spcPts val="0"/>
              </a:spcBef>
              <a:spcAft>
                <a:spcPts val="900"/>
              </a:spcAft>
              <a:defRPr/>
            </a:pPr>
            <a:endParaRPr lang="en-US" altLang="en-US" sz="2800" dirty="0">
              <a:solidFill>
                <a:schemeClr val="bg1"/>
              </a:solidFill>
              <a:ea typeface="Cambria" panose="02040503050406030204" pitchFamily="18" charset="0"/>
            </a:endParaRPr>
          </a:p>
        </p:txBody>
      </p:sp>
    </p:spTree>
    <p:extLst>
      <p:ext uri="{BB962C8B-B14F-4D97-AF65-F5344CB8AC3E}">
        <p14:creationId xmlns:p14="http://schemas.microsoft.com/office/powerpoint/2010/main" val="18305239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itle 1">
            <a:extLst>
              <a:ext uri="{FF2B5EF4-FFF2-40B4-BE49-F238E27FC236}">
                <a16:creationId xmlns:a16="http://schemas.microsoft.com/office/drawing/2014/main" id="{8C8943A1-9003-4417-B7E8-17A9DD0B5FF5}"/>
              </a:ext>
            </a:extLst>
          </p:cNvPr>
          <p:cNvSpPr>
            <a:spLocks noGrp="1"/>
          </p:cNvSpPr>
          <p:nvPr>
            <p:ph type="title"/>
          </p:nvPr>
        </p:nvSpPr>
        <p:spPr bwMode="auto">
          <a:prstGeom prst="rect">
            <a:avLst/>
          </a:prstGeom>
        </p:spPr>
        <p:txBody>
          <a:bodyPr/>
          <a:lstStyle/>
          <a:p>
            <a:pPr algn="l" eaLnBrk="1" hangingPunct="1">
              <a:defRPr/>
            </a:pPr>
            <a:r>
              <a:rPr lang="en-US" altLang="en-US" sz="4500" dirty="0">
                <a:solidFill>
                  <a:schemeClr val="bg1"/>
                </a:solidFill>
                <a:latin typeface="Oswald"/>
                <a:cs typeface="Arial" charset="0"/>
              </a:rPr>
              <a:t>Review institutional data and processes</a:t>
            </a:r>
          </a:p>
        </p:txBody>
      </p:sp>
      <p:sp>
        <p:nvSpPr>
          <p:cNvPr id="11266" name="Slide Number Placeholder 4">
            <a:extLst>
              <a:ext uri="{FF2B5EF4-FFF2-40B4-BE49-F238E27FC236}">
                <a16:creationId xmlns:a16="http://schemas.microsoft.com/office/drawing/2014/main" id="{B5B3306E-F398-4FEA-8F80-A2CB75A6B78E}"/>
              </a:ext>
            </a:extLst>
          </p:cNvPr>
          <p:cNvSpPr>
            <a:spLocks noGrp="1"/>
          </p:cNvSpPr>
          <p:nvPr>
            <p:ph type="sldNum"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DF3B96C-9E06-4E63-8F8C-9B8384C434B7}" type="slidenum">
              <a:rPr lang="en-US" altLang="en-US" sz="1000">
                <a:solidFill>
                  <a:schemeClr val="bg1"/>
                </a:solidFill>
                <a:latin typeface="Arial" panose="020B0604020202020204" pitchFamily="34" charset="0"/>
                <a:ea typeface="MS PGothic" panose="020B0600070205080204" pitchFamily="34" charset="-128"/>
              </a:rPr>
              <a:pPr/>
              <a:t>13</a:t>
            </a:fld>
            <a:endParaRPr lang="en-US" altLang="en-US" sz="1000" dirty="0">
              <a:solidFill>
                <a:schemeClr val="bg1"/>
              </a:solidFill>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4746012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74BF27-2295-7146-92CF-4DCE7B001F3F}"/>
              </a:ext>
            </a:extLst>
          </p:cNvPr>
          <p:cNvSpPr>
            <a:spLocks noGrp="1"/>
          </p:cNvSpPr>
          <p:nvPr>
            <p:ph type="sldNum" sz="quarter" idx="10"/>
          </p:nvPr>
        </p:nvSpPr>
        <p:spPr/>
        <p:txBody>
          <a:bodyPr/>
          <a:lstStyle/>
          <a:p>
            <a:fld id="{234755BD-B4AC-9044-BCE4-27904766F8BB}" type="slidenum">
              <a:rPr lang="en-US" smtClean="0"/>
              <a:pPr/>
              <a:t>14</a:t>
            </a:fld>
            <a:endParaRPr lang="en-US" dirty="0"/>
          </a:p>
        </p:txBody>
      </p:sp>
      <p:sp>
        <p:nvSpPr>
          <p:cNvPr id="3" name="Title 2">
            <a:extLst>
              <a:ext uri="{FF2B5EF4-FFF2-40B4-BE49-F238E27FC236}">
                <a16:creationId xmlns:a16="http://schemas.microsoft.com/office/drawing/2014/main" id="{E8DCD884-7F95-1743-8E4D-1854CB200BE4}"/>
              </a:ext>
            </a:extLst>
          </p:cNvPr>
          <p:cNvSpPr>
            <a:spLocks noGrp="1"/>
          </p:cNvSpPr>
          <p:nvPr>
            <p:ph type="title"/>
          </p:nvPr>
        </p:nvSpPr>
        <p:spPr>
          <a:xfrm>
            <a:off x="912571" y="349506"/>
            <a:ext cx="9665782" cy="798177"/>
          </a:xfrm>
        </p:spPr>
        <p:txBody>
          <a:bodyPr/>
          <a:lstStyle/>
          <a:p>
            <a:r>
              <a:rPr lang="en-US" dirty="0"/>
              <a:t>Review institutional data &amp; Processes</a:t>
            </a:r>
          </a:p>
        </p:txBody>
      </p:sp>
      <p:sp>
        <p:nvSpPr>
          <p:cNvPr id="4" name="Text Placeholder 3">
            <a:extLst>
              <a:ext uri="{FF2B5EF4-FFF2-40B4-BE49-F238E27FC236}">
                <a16:creationId xmlns:a16="http://schemas.microsoft.com/office/drawing/2014/main" id="{8381EEFC-E61B-5C43-BD12-B859DBE4DB47}"/>
              </a:ext>
            </a:extLst>
          </p:cNvPr>
          <p:cNvSpPr>
            <a:spLocks noGrp="1"/>
          </p:cNvSpPr>
          <p:nvPr>
            <p:ph type="body" sz="quarter" idx="20"/>
          </p:nvPr>
        </p:nvSpPr>
        <p:spPr>
          <a:xfrm>
            <a:off x="430956" y="2665587"/>
            <a:ext cx="4597400" cy="2521403"/>
          </a:xfrm>
        </p:spPr>
        <p:txBody>
          <a:bodyPr/>
          <a:lstStyle/>
          <a:p>
            <a:pPr marL="799987" lvl="1" indent="-342900">
              <a:spcBef>
                <a:spcPts val="0"/>
              </a:spcBef>
              <a:spcAft>
                <a:spcPts val="900"/>
              </a:spcAft>
              <a:buFont typeface="Arial" panose="020B0604020202020204" pitchFamily="34" charset="0"/>
              <a:buChar char="•"/>
              <a:defRPr/>
            </a:pPr>
            <a:r>
              <a:rPr lang="en-US" altLang="en-US" sz="2600" dirty="0">
                <a:solidFill>
                  <a:schemeClr val="bg1"/>
                </a:solidFill>
                <a:ea typeface="Cambria" panose="02040503050406030204" pitchFamily="18" charset="0"/>
              </a:rPr>
              <a:t>Institutional eligibility</a:t>
            </a:r>
          </a:p>
          <a:p>
            <a:pPr marL="799987" lvl="1" indent="-342900">
              <a:spcBef>
                <a:spcPts val="0"/>
              </a:spcBef>
              <a:spcAft>
                <a:spcPts val="900"/>
              </a:spcAft>
              <a:buFont typeface="Arial" panose="020B0604020202020204" pitchFamily="34" charset="0"/>
              <a:buChar char="•"/>
              <a:defRPr/>
            </a:pPr>
            <a:r>
              <a:rPr lang="en-US" altLang="en-US" sz="2600" dirty="0">
                <a:solidFill>
                  <a:schemeClr val="bg1"/>
                </a:solidFill>
                <a:ea typeface="Cambria" panose="02040503050406030204" pitchFamily="18" charset="0"/>
              </a:rPr>
              <a:t>Administrative capability</a:t>
            </a:r>
          </a:p>
          <a:p>
            <a:pPr marL="801687" lvl="1" indent="-342900">
              <a:spcBef>
                <a:spcPts val="300"/>
              </a:spcBef>
              <a:spcAft>
                <a:spcPts val="300"/>
              </a:spcAft>
              <a:buFont typeface="Arial" panose="020B0604020202020204" pitchFamily="34" charset="0"/>
              <a:buChar char="•"/>
              <a:defRPr/>
            </a:pPr>
            <a:r>
              <a:rPr lang="en-US" altLang="en-US" sz="2600" dirty="0">
                <a:solidFill>
                  <a:schemeClr val="bg1"/>
                </a:solidFill>
                <a:ea typeface="Cambria" panose="02040503050406030204" pitchFamily="18" charset="0"/>
              </a:rPr>
              <a:t>Consumer information</a:t>
            </a:r>
          </a:p>
          <a:p>
            <a:pPr marL="801687" lvl="1" indent="-342900">
              <a:spcBef>
                <a:spcPts val="300"/>
              </a:spcBef>
              <a:spcAft>
                <a:spcPts val="300"/>
              </a:spcAft>
              <a:buFont typeface="Arial" panose="020B0604020202020204" pitchFamily="34" charset="0"/>
              <a:buChar char="•"/>
              <a:defRPr/>
            </a:pPr>
            <a:r>
              <a:rPr lang="en-US" altLang="en-US" sz="2600" dirty="0">
                <a:solidFill>
                  <a:schemeClr val="bg1"/>
                </a:solidFill>
                <a:ea typeface="Cambria" panose="02040503050406030204" pitchFamily="18" charset="0"/>
              </a:rPr>
              <a:t>Campus security</a:t>
            </a:r>
          </a:p>
          <a:p>
            <a:pPr marL="801687" lvl="1" indent="-342900">
              <a:spcBef>
                <a:spcPts val="300"/>
              </a:spcBef>
              <a:spcAft>
                <a:spcPts val="300"/>
              </a:spcAft>
              <a:buFont typeface="Arial" panose="020B0604020202020204" pitchFamily="34" charset="0"/>
              <a:buChar char="•"/>
              <a:defRPr/>
            </a:pPr>
            <a:r>
              <a:rPr lang="en-US" altLang="en-US" sz="2600" dirty="0">
                <a:solidFill>
                  <a:schemeClr val="bg1"/>
                </a:solidFill>
                <a:ea typeface="Cambria" panose="02040503050406030204" pitchFamily="18" charset="0"/>
              </a:rPr>
              <a:t>Financial responsibility</a:t>
            </a:r>
          </a:p>
          <a:p>
            <a:pPr marL="801687" lvl="1" indent="-342900">
              <a:spcBef>
                <a:spcPts val="300"/>
              </a:spcBef>
              <a:spcAft>
                <a:spcPts val="300"/>
              </a:spcAft>
              <a:buFont typeface="Arial" panose="020B0604020202020204" pitchFamily="34" charset="0"/>
              <a:buChar char="•"/>
              <a:defRPr/>
            </a:pPr>
            <a:r>
              <a:rPr lang="en-US" altLang="en-US" sz="2600" dirty="0">
                <a:solidFill>
                  <a:schemeClr val="bg1"/>
                </a:solidFill>
                <a:ea typeface="Cambria" panose="02040503050406030204" pitchFamily="18" charset="0"/>
              </a:rPr>
              <a:t>Fiscal Review</a:t>
            </a:r>
          </a:p>
          <a:p>
            <a:endParaRPr lang="en-US" sz="2600" dirty="0"/>
          </a:p>
        </p:txBody>
      </p:sp>
      <p:sp>
        <p:nvSpPr>
          <p:cNvPr id="5" name="Text Placeholder 4">
            <a:extLst>
              <a:ext uri="{FF2B5EF4-FFF2-40B4-BE49-F238E27FC236}">
                <a16:creationId xmlns:a16="http://schemas.microsoft.com/office/drawing/2014/main" id="{4F97BA3C-4E90-CB46-9342-CF291ED5A8DE}"/>
              </a:ext>
            </a:extLst>
          </p:cNvPr>
          <p:cNvSpPr>
            <a:spLocks noGrp="1"/>
          </p:cNvSpPr>
          <p:nvPr>
            <p:ph type="body" sz="quarter" idx="21"/>
          </p:nvPr>
        </p:nvSpPr>
        <p:spPr>
          <a:xfrm>
            <a:off x="5479069" y="2665586"/>
            <a:ext cx="6010802" cy="2521403"/>
          </a:xfrm>
        </p:spPr>
        <p:txBody>
          <a:bodyPr/>
          <a:lstStyle/>
          <a:p>
            <a:pPr marL="801687" lvl="1" indent="-342900">
              <a:spcBef>
                <a:spcPts val="300"/>
              </a:spcBef>
              <a:spcAft>
                <a:spcPts val="300"/>
              </a:spcAft>
              <a:buFont typeface="Arial" panose="020B0604020202020204" pitchFamily="34" charset="0"/>
              <a:buChar char="•"/>
              <a:defRPr/>
            </a:pPr>
            <a:r>
              <a:rPr lang="en-US" altLang="en-US" sz="2600" dirty="0">
                <a:solidFill>
                  <a:schemeClr val="bg1"/>
                </a:solidFill>
                <a:ea typeface="Cambria" panose="02040503050406030204" pitchFamily="18" charset="0"/>
              </a:rPr>
              <a:t>FISAP</a:t>
            </a:r>
          </a:p>
          <a:p>
            <a:pPr marL="801687" lvl="1" indent="-342900">
              <a:spcBef>
                <a:spcPts val="300"/>
              </a:spcBef>
              <a:spcAft>
                <a:spcPts val="300"/>
              </a:spcAft>
              <a:buFont typeface="Arial" panose="020B0604020202020204" pitchFamily="34" charset="0"/>
              <a:buChar char="•"/>
              <a:defRPr/>
            </a:pPr>
            <a:r>
              <a:rPr lang="en-US" altLang="en-US" sz="2600" dirty="0">
                <a:solidFill>
                  <a:schemeClr val="bg1"/>
                </a:solidFill>
                <a:ea typeface="Cambria" panose="02040503050406030204" pitchFamily="18" charset="0"/>
              </a:rPr>
              <a:t>Excess cash</a:t>
            </a:r>
          </a:p>
          <a:p>
            <a:pPr marL="801687" lvl="1" indent="-342900">
              <a:spcBef>
                <a:spcPts val="300"/>
              </a:spcBef>
              <a:spcAft>
                <a:spcPts val="300"/>
              </a:spcAft>
              <a:buFont typeface="Arial" panose="020B0604020202020204" pitchFamily="34" charset="0"/>
              <a:buChar char="•"/>
              <a:defRPr/>
            </a:pPr>
            <a:r>
              <a:rPr lang="en-US" altLang="en-US" sz="2600" dirty="0">
                <a:solidFill>
                  <a:schemeClr val="bg1"/>
                </a:solidFill>
                <a:ea typeface="Cambria" panose="02040503050406030204" pitchFamily="18" charset="0"/>
              </a:rPr>
              <a:t>Incentive compensation</a:t>
            </a:r>
          </a:p>
          <a:p>
            <a:pPr marL="801687" lvl="1" indent="-342900">
              <a:spcBef>
                <a:spcPts val="300"/>
              </a:spcBef>
              <a:spcAft>
                <a:spcPts val="300"/>
              </a:spcAft>
              <a:buFont typeface="Arial" panose="020B0604020202020204" pitchFamily="34" charset="0"/>
              <a:buChar char="•"/>
              <a:defRPr/>
            </a:pPr>
            <a:r>
              <a:rPr lang="en-US" altLang="en-US" sz="2600" dirty="0">
                <a:solidFill>
                  <a:schemeClr val="bg1"/>
                </a:solidFill>
                <a:ea typeface="Cambria" panose="02040503050406030204" pitchFamily="18" charset="0"/>
              </a:rPr>
              <a:t>Distance education</a:t>
            </a:r>
          </a:p>
          <a:p>
            <a:pPr marL="801687" lvl="1" indent="-342900">
              <a:spcBef>
                <a:spcPts val="300"/>
              </a:spcBef>
              <a:spcAft>
                <a:spcPts val="300"/>
              </a:spcAft>
              <a:buFont typeface="Arial" panose="020B0604020202020204" pitchFamily="34" charset="0"/>
              <a:buChar char="•"/>
              <a:defRPr/>
            </a:pPr>
            <a:r>
              <a:rPr lang="en-US" altLang="en-US" sz="2600" dirty="0">
                <a:solidFill>
                  <a:schemeClr val="bg1"/>
                </a:solidFill>
                <a:ea typeface="Cambria" panose="02040503050406030204" pitchFamily="18" charset="0"/>
              </a:rPr>
              <a:t>Reporting institutional changes to ED</a:t>
            </a:r>
          </a:p>
        </p:txBody>
      </p:sp>
      <p:sp>
        <p:nvSpPr>
          <p:cNvPr id="7" name="Text Placeholder 6">
            <a:extLst>
              <a:ext uri="{FF2B5EF4-FFF2-40B4-BE49-F238E27FC236}">
                <a16:creationId xmlns:a16="http://schemas.microsoft.com/office/drawing/2014/main" id="{3CD85612-74E3-1343-9D9A-A2D6FA3F7044}"/>
              </a:ext>
            </a:extLst>
          </p:cNvPr>
          <p:cNvSpPr>
            <a:spLocks noGrp="1"/>
          </p:cNvSpPr>
          <p:nvPr>
            <p:ph type="body" sz="quarter" idx="23"/>
          </p:nvPr>
        </p:nvSpPr>
        <p:spPr>
          <a:xfrm>
            <a:off x="897120" y="1666653"/>
            <a:ext cx="4597400" cy="605466"/>
          </a:xfrm>
        </p:spPr>
        <p:txBody>
          <a:bodyPr/>
          <a:lstStyle/>
          <a:p>
            <a:r>
              <a:rPr lang="en-US" sz="2400" dirty="0"/>
              <a:t>Institutional critical elements</a:t>
            </a:r>
          </a:p>
        </p:txBody>
      </p:sp>
    </p:spTree>
    <p:extLst>
      <p:ext uri="{BB962C8B-B14F-4D97-AF65-F5344CB8AC3E}">
        <p14:creationId xmlns:p14="http://schemas.microsoft.com/office/powerpoint/2010/main" val="7636069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15</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584368" cy="798177"/>
          </a:xfrm>
        </p:spPr>
        <p:txBody>
          <a:bodyPr/>
          <a:lstStyle/>
          <a:p>
            <a:r>
              <a:rPr lang="en-US" dirty="0"/>
              <a:t>Review Institutional data &amp; Processes</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583716"/>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900"/>
              </a:spcAft>
              <a:buNone/>
              <a:defRPr/>
            </a:pPr>
            <a:r>
              <a:rPr lang="en-US" altLang="en-US" sz="2400" dirty="0">
                <a:solidFill>
                  <a:schemeClr val="bg1"/>
                </a:solidFill>
                <a:latin typeface="Oswald"/>
                <a:ea typeface="Cambria" panose="02040503050406030204" pitchFamily="18" charset="0"/>
              </a:rPr>
              <a:t>INSTITUTIONAL MATERIALS</a:t>
            </a:r>
          </a:p>
          <a:p>
            <a:pPr marL="0" indent="0">
              <a:spcBef>
                <a:spcPts val="0"/>
              </a:spcBef>
              <a:spcAft>
                <a:spcPts val="900"/>
              </a:spcAft>
              <a:buNone/>
              <a:defRPr/>
            </a:pPr>
            <a:endParaRPr lang="en-US" altLang="en-US" sz="2200" dirty="0">
              <a:solidFill>
                <a:schemeClr val="bg1"/>
              </a:solidFill>
              <a:latin typeface="Oswald"/>
              <a:ea typeface="Cambria" panose="02040503050406030204" pitchFamily="18" charset="0"/>
            </a:endParaRPr>
          </a:p>
          <a:p>
            <a:pPr marL="228714" indent="-227013">
              <a:spcBef>
                <a:spcPts val="600"/>
              </a:spcBef>
              <a:spcAft>
                <a:spcPts val="600"/>
              </a:spcAft>
              <a:defRPr/>
            </a:pPr>
            <a:r>
              <a:rPr lang="en-US" altLang="en-US" sz="2600" dirty="0">
                <a:solidFill>
                  <a:schemeClr val="bg1"/>
                </a:solidFill>
                <a:ea typeface="Cambria" panose="02040503050406030204" pitchFamily="18" charset="0"/>
              </a:rPr>
              <a:t>Catalog/brochure/handbook</a:t>
            </a:r>
          </a:p>
          <a:p>
            <a:pPr marL="228714" indent="-227013">
              <a:spcBef>
                <a:spcPts val="600"/>
              </a:spcBef>
              <a:spcAft>
                <a:spcPts val="600"/>
              </a:spcAft>
              <a:defRPr/>
            </a:pPr>
            <a:r>
              <a:rPr lang="en-US" altLang="en-US" sz="2600" dirty="0">
                <a:solidFill>
                  <a:schemeClr val="bg1"/>
                </a:solidFill>
                <a:ea typeface="Cambria" panose="02040503050406030204" pitchFamily="18" charset="0"/>
              </a:rPr>
              <a:t>Policies and procedures</a:t>
            </a:r>
          </a:p>
          <a:p>
            <a:pPr marL="228714" indent="-227013">
              <a:spcBef>
                <a:spcPts val="600"/>
              </a:spcBef>
              <a:spcAft>
                <a:spcPts val="600"/>
              </a:spcAft>
              <a:defRPr/>
            </a:pPr>
            <a:r>
              <a:rPr lang="en-US" altLang="en-US" sz="2600" dirty="0">
                <a:solidFill>
                  <a:schemeClr val="bg1"/>
                </a:solidFill>
                <a:ea typeface="Cambria" panose="02040503050406030204" pitchFamily="18" charset="0"/>
              </a:rPr>
              <a:t>Published campus security information</a:t>
            </a:r>
          </a:p>
          <a:p>
            <a:pPr marL="228714" indent="-227013">
              <a:spcBef>
                <a:spcPts val="600"/>
              </a:spcBef>
              <a:spcAft>
                <a:spcPts val="600"/>
              </a:spcAft>
              <a:defRPr/>
            </a:pPr>
            <a:r>
              <a:rPr lang="en-US" altLang="en-US" sz="2600" dirty="0">
                <a:solidFill>
                  <a:schemeClr val="bg1"/>
                </a:solidFill>
                <a:ea typeface="Cambria" panose="02040503050406030204" pitchFamily="18" charset="0"/>
              </a:rPr>
              <a:t>Student consumer publications</a:t>
            </a:r>
          </a:p>
          <a:p>
            <a:pPr marL="228714" indent="-227013">
              <a:spcBef>
                <a:spcPts val="600"/>
              </a:spcBef>
              <a:spcAft>
                <a:spcPts val="600"/>
              </a:spcAft>
              <a:defRPr/>
            </a:pPr>
            <a:r>
              <a:rPr lang="en-US" altLang="en-US" sz="2600" dirty="0">
                <a:solidFill>
                  <a:schemeClr val="bg1"/>
                </a:solidFill>
                <a:ea typeface="Cambria" panose="02040503050406030204" pitchFamily="18" charset="0"/>
              </a:rPr>
              <a:t>Online student consumer information</a:t>
            </a:r>
          </a:p>
          <a:p>
            <a:pPr marL="228714" indent="-227013">
              <a:spcBef>
                <a:spcPts val="600"/>
              </a:spcBef>
              <a:spcAft>
                <a:spcPts val="600"/>
              </a:spcAft>
              <a:defRPr/>
            </a:pPr>
            <a:r>
              <a:rPr lang="en-US" altLang="en-US" sz="2600" dirty="0">
                <a:solidFill>
                  <a:schemeClr val="bg1"/>
                </a:solidFill>
                <a:ea typeface="Cambria" panose="02040503050406030204" pitchFamily="18" charset="0"/>
              </a:rPr>
              <a:t>Institutional forms, applications, and worksheets</a:t>
            </a:r>
          </a:p>
          <a:p>
            <a:pPr marL="228714" indent="-227013">
              <a:spcBef>
                <a:spcPts val="600"/>
              </a:spcBef>
              <a:spcAft>
                <a:spcPts val="600"/>
              </a:spcAft>
              <a:defRPr/>
            </a:pPr>
            <a:r>
              <a:rPr lang="en-US" altLang="en-US" sz="2600" dirty="0">
                <a:solidFill>
                  <a:schemeClr val="bg1"/>
                </a:solidFill>
                <a:ea typeface="Cambria" panose="02040503050406030204" pitchFamily="18" charset="0"/>
              </a:rPr>
              <a:t>Current total enrollment and percentage of Title IV recipients</a:t>
            </a:r>
          </a:p>
          <a:p>
            <a:pPr>
              <a:spcBef>
                <a:spcPts val="0"/>
              </a:spcBef>
              <a:spcAft>
                <a:spcPts val="900"/>
              </a:spcAft>
              <a:defRPr/>
            </a:pPr>
            <a:endParaRPr lang="en-US" altLang="en-US" sz="2400" dirty="0">
              <a:solidFill>
                <a:schemeClr val="bg1"/>
              </a:solidFill>
              <a:ea typeface="Cambria" panose="02040503050406030204" pitchFamily="18" charset="0"/>
            </a:endParaRPr>
          </a:p>
          <a:p>
            <a:pPr>
              <a:spcBef>
                <a:spcPts val="0"/>
              </a:spcBef>
              <a:spcAft>
                <a:spcPts val="900"/>
              </a:spcAft>
              <a:defRPr/>
            </a:pPr>
            <a:endParaRPr lang="en-US" altLang="en-US" sz="2400" dirty="0">
              <a:solidFill>
                <a:schemeClr val="bg1"/>
              </a:solidFill>
              <a:ea typeface="Cambria" panose="02040503050406030204" pitchFamily="18" charset="0"/>
            </a:endParaRPr>
          </a:p>
        </p:txBody>
      </p:sp>
    </p:spTree>
    <p:extLst>
      <p:ext uri="{BB962C8B-B14F-4D97-AF65-F5344CB8AC3E}">
        <p14:creationId xmlns:p14="http://schemas.microsoft.com/office/powerpoint/2010/main" val="39651060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16</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584368" cy="798177"/>
          </a:xfrm>
        </p:spPr>
        <p:txBody>
          <a:bodyPr/>
          <a:lstStyle/>
          <a:p>
            <a:r>
              <a:rPr lang="en-US" dirty="0"/>
              <a:t>Review Institutional data &amp; Processes</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917540"/>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spcAft>
                <a:spcPts val="600"/>
              </a:spcAft>
              <a:buNone/>
            </a:pPr>
            <a:r>
              <a:rPr lang="en-US" altLang="en-US" sz="2800" dirty="0">
                <a:solidFill>
                  <a:schemeClr val="bg1"/>
                </a:solidFill>
                <a:latin typeface="Oswald"/>
                <a:ea typeface="Cambria" panose="02040503050406030204" pitchFamily="18" charset="0"/>
              </a:rPr>
              <a:t>STAFF INTERVIEWS</a:t>
            </a:r>
          </a:p>
          <a:p>
            <a:pPr marL="0" indent="0">
              <a:spcBef>
                <a:spcPts val="600"/>
              </a:spcBef>
              <a:spcAft>
                <a:spcPts val="600"/>
              </a:spcAft>
              <a:buNone/>
            </a:pPr>
            <a:endParaRPr lang="en-US" altLang="en-US" sz="1800" dirty="0">
              <a:solidFill>
                <a:schemeClr val="bg1"/>
              </a:solidFill>
              <a:latin typeface="Oswald"/>
              <a:ea typeface="Cambria" panose="02040503050406030204" pitchFamily="18" charset="0"/>
            </a:endParaRPr>
          </a:p>
          <a:p>
            <a:pPr lvl="1">
              <a:spcBef>
                <a:spcPts val="600"/>
              </a:spcBef>
              <a:spcAft>
                <a:spcPts val="600"/>
              </a:spcAft>
            </a:pPr>
            <a:r>
              <a:rPr lang="en-US" altLang="en-US" sz="2800" dirty="0">
                <a:solidFill>
                  <a:schemeClr val="bg1"/>
                </a:solidFill>
                <a:ea typeface="Cambria" panose="02040503050406030204" pitchFamily="18" charset="0"/>
              </a:rPr>
              <a:t>Academic/Registrar</a:t>
            </a:r>
          </a:p>
          <a:p>
            <a:pPr lvl="1">
              <a:spcBef>
                <a:spcPts val="600"/>
              </a:spcBef>
              <a:spcAft>
                <a:spcPts val="600"/>
              </a:spcAft>
            </a:pPr>
            <a:r>
              <a:rPr lang="en-US" altLang="en-US" sz="2800" dirty="0">
                <a:solidFill>
                  <a:schemeClr val="bg1"/>
                </a:solidFill>
                <a:ea typeface="Cambria" panose="02040503050406030204" pitchFamily="18" charset="0"/>
              </a:rPr>
              <a:t>Admissions</a:t>
            </a:r>
          </a:p>
          <a:p>
            <a:pPr lvl="1">
              <a:spcBef>
                <a:spcPts val="600"/>
              </a:spcBef>
              <a:spcAft>
                <a:spcPts val="600"/>
              </a:spcAft>
            </a:pPr>
            <a:r>
              <a:rPr lang="en-US" altLang="en-US" sz="2800" dirty="0">
                <a:solidFill>
                  <a:schemeClr val="bg1"/>
                </a:solidFill>
                <a:ea typeface="Cambria" panose="02040503050406030204" pitchFamily="18" charset="0"/>
              </a:rPr>
              <a:t>Financial Aid</a:t>
            </a:r>
          </a:p>
          <a:p>
            <a:pPr lvl="1">
              <a:spcBef>
                <a:spcPts val="600"/>
              </a:spcBef>
              <a:spcAft>
                <a:spcPts val="600"/>
              </a:spcAft>
            </a:pPr>
            <a:r>
              <a:rPr lang="en-US" altLang="en-US" sz="2800" dirty="0">
                <a:solidFill>
                  <a:schemeClr val="bg1"/>
                </a:solidFill>
                <a:ea typeface="Cambria" panose="02040503050406030204" pitchFamily="18" charset="0"/>
              </a:rPr>
              <a:t>Student Accounts/Bursar/Fiscal Office</a:t>
            </a:r>
          </a:p>
          <a:p>
            <a:pPr lvl="1">
              <a:spcBef>
                <a:spcPts val="600"/>
              </a:spcBef>
              <a:spcAft>
                <a:spcPts val="600"/>
              </a:spcAft>
            </a:pPr>
            <a:r>
              <a:rPr lang="en-US" altLang="en-US" sz="2800" dirty="0">
                <a:solidFill>
                  <a:schemeClr val="bg1"/>
                </a:solidFill>
                <a:ea typeface="Cambria" panose="02040503050406030204" pitchFamily="18" charset="0"/>
              </a:rPr>
              <a:t>Placement</a:t>
            </a:r>
          </a:p>
          <a:p>
            <a:pPr lvl="1">
              <a:spcBef>
                <a:spcPts val="600"/>
              </a:spcBef>
              <a:spcAft>
                <a:spcPts val="600"/>
              </a:spcAft>
            </a:pPr>
            <a:r>
              <a:rPr lang="en-US" altLang="en-US" sz="2800" dirty="0">
                <a:solidFill>
                  <a:schemeClr val="bg1"/>
                </a:solidFill>
                <a:ea typeface="Cambria" panose="02040503050406030204" pitchFamily="18" charset="0"/>
              </a:rPr>
              <a:t>Campus Security</a:t>
            </a:r>
          </a:p>
          <a:p>
            <a:pPr>
              <a:spcBef>
                <a:spcPts val="0"/>
              </a:spcBef>
              <a:spcAft>
                <a:spcPts val="900"/>
              </a:spcAft>
              <a:defRPr/>
            </a:pPr>
            <a:endParaRPr lang="en-US" altLang="en-US" sz="2400" dirty="0">
              <a:solidFill>
                <a:schemeClr val="bg1"/>
              </a:solidFill>
              <a:ea typeface="Cambria" panose="02040503050406030204" pitchFamily="18" charset="0"/>
            </a:endParaRPr>
          </a:p>
          <a:p>
            <a:pPr>
              <a:spcBef>
                <a:spcPts val="0"/>
              </a:spcBef>
              <a:spcAft>
                <a:spcPts val="900"/>
              </a:spcAft>
              <a:defRPr/>
            </a:pPr>
            <a:endParaRPr lang="en-US" altLang="en-US" sz="2400" dirty="0">
              <a:solidFill>
                <a:schemeClr val="bg1"/>
              </a:solidFill>
              <a:ea typeface="Cambria" panose="02040503050406030204" pitchFamily="18" charset="0"/>
            </a:endParaRPr>
          </a:p>
        </p:txBody>
      </p:sp>
    </p:spTree>
    <p:extLst>
      <p:ext uri="{BB962C8B-B14F-4D97-AF65-F5344CB8AC3E}">
        <p14:creationId xmlns:p14="http://schemas.microsoft.com/office/powerpoint/2010/main" val="35604161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itle 1">
            <a:extLst>
              <a:ext uri="{FF2B5EF4-FFF2-40B4-BE49-F238E27FC236}">
                <a16:creationId xmlns:a16="http://schemas.microsoft.com/office/drawing/2014/main" id="{8C8943A1-9003-4417-B7E8-17A9DD0B5FF5}"/>
              </a:ext>
            </a:extLst>
          </p:cNvPr>
          <p:cNvSpPr>
            <a:spLocks noGrp="1"/>
          </p:cNvSpPr>
          <p:nvPr>
            <p:ph type="title"/>
          </p:nvPr>
        </p:nvSpPr>
        <p:spPr bwMode="auto">
          <a:prstGeom prst="rect">
            <a:avLst/>
          </a:prstGeom>
        </p:spPr>
        <p:txBody>
          <a:bodyPr/>
          <a:lstStyle/>
          <a:p>
            <a:pPr algn="l" eaLnBrk="1" hangingPunct="1">
              <a:defRPr/>
            </a:pPr>
            <a:r>
              <a:rPr lang="en-US" altLang="en-US" sz="4500" dirty="0">
                <a:solidFill>
                  <a:schemeClr val="bg1"/>
                </a:solidFill>
                <a:latin typeface="Oswald"/>
                <a:cs typeface="Arial" charset="0"/>
              </a:rPr>
              <a:t>Review Student-level information</a:t>
            </a:r>
          </a:p>
        </p:txBody>
      </p:sp>
      <p:sp>
        <p:nvSpPr>
          <p:cNvPr id="11266" name="Slide Number Placeholder 4">
            <a:extLst>
              <a:ext uri="{FF2B5EF4-FFF2-40B4-BE49-F238E27FC236}">
                <a16:creationId xmlns:a16="http://schemas.microsoft.com/office/drawing/2014/main" id="{B5B3306E-F398-4FEA-8F80-A2CB75A6B78E}"/>
              </a:ext>
            </a:extLst>
          </p:cNvPr>
          <p:cNvSpPr>
            <a:spLocks noGrp="1"/>
          </p:cNvSpPr>
          <p:nvPr>
            <p:ph type="sldNum"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DF3B96C-9E06-4E63-8F8C-9B8384C434B7}" type="slidenum">
              <a:rPr lang="en-US" altLang="en-US" sz="1000">
                <a:solidFill>
                  <a:schemeClr val="bg1"/>
                </a:solidFill>
                <a:latin typeface="Arial" panose="020B0604020202020204" pitchFamily="34" charset="0"/>
                <a:ea typeface="MS PGothic" panose="020B0600070205080204" pitchFamily="34" charset="-128"/>
              </a:rPr>
              <a:pPr/>
              <a:t>17</a:t>
            </a:fld>
            <a:endParaRPr lang="en-US" altLang="en-US" sz="1000" dirty="0">
              <a:solidFill>
                <a:schemeClr val="bg1"/>
              </a:solidFill>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33499367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74BF27-2295-7146-92CF-4DCE7B001F3F}"/>
              </a:ext>
            </a:extLst>
          </p:cNvPr>
          <p:cNvSpPr>
            <a:spLocks noGrp="1"/>
          </p:cNvSpPr>
          <p:nvPr>
            <p:ph type="sldNum" sz="quarter" idx="10"/>
          </p:nvPr>
        </p:nvSpPr>
        <p:spPr/>
        <p:txBody>
          <a:bodyPr/>
          <a:lstStyle/>
          <a:p>
            <a:fld id="{234755BD-B4AC-9044-BCE4-27904766F8BB}" type="slidenum">
              <a:rPr lang="en-US" smtClean="0"/>
              <a:pPr/>
              <a:t>18</a:t>
            </a:fld>
            <a:endParaRPr lang="en-US" dirty="0"/>
          </a:p>
        </p:txBody>
      </p:sp>
      <p:sp>
        <p:nvSpPr>
          <p:cNvPr id="3" name="Title 2">
            <a:extLst>
              <a:ext uri="{FF2B5EF4-FFF2-40B4-BE49-F238E27FC236}">
                <a16:creationId xmlns:a16="http://schemas.microsoft.com/office/drawing/2014/main" id="{E8DCD884-7F95-1743-8E4D-1854CB200BE4}"/>
              </a:ext>
            </a:extLst>
          </p:cNvPr>
          <p:cNvSpPr>
            <a:spLocks noGrp="1"/>
          </p:cNvSpPr>
          <p:nvPr>
            <p:ph type="title"/>
          </p:nvPr>
        </p:nvSpPr>
        <p:spPr/>
        <p:txBody>
          <a:bodyPr/>
          <a:lstStyle/>
          <a:p>
            <a:r>
              <a:rPr lang="en-US" dirty="0"/>
              <a:t>Review student-level information</a:t>
            </a:r>
          </a:p>
        </p:txBody>
      </p:sp>
      <p:sp>
        <p:nvSpPr>
          <p:cNvPr id="4" name="Text Placeholder 3">
            <a:extLst>
              <a:ext uri="{FF2B5EF4-FFF2-40B4-BE49-F238E27FC236}">
                <a16:creationId xmlns:a16="http://schemas.microsoft.com/office/drawing/2014/main" id="{8381EEFC-E61B-5C43-BD12-B859DBE4DB47}"/>
              </a:ext>
            </a:extLst>
          </p:cNvPr>
          <p:cNvSpPr>
            <a:spLocks noGrp="1"/>
          </p:cNvSpPr>
          <p:nvPr>
            <p:ph type="body" sz="quarter" idx="20"/>
          </p:nvPr>
        </p:nvSpPr>
        <p:spPr>
          <a:xfrm>
            <a:off x="482267" y="2693905"/>
            <a:ext cx="4597400" cy="2521403"/>
          </a:xfrm>
        </p:spPr>
        <p:txBody>
          <a:bodyPr/>
          <a:lstStyle/>
          <a:p>
            <a:pPr marL="801687" lvl="1" indent="-342900">
              <a:spcBef>
                <a:spcPts val="600"/>
              </a:spcBef>
              <a:spcAft>
                <a:spcPts val="600"/>
              </a:spcAft>
              <a:buFont typeface="Arial" panose="020B0604020202020204" pitchFamily="34" charset="0"/>
              <a:buChar char="•"/>
              <a:defRPr/>
            </a:pPr>
            <a:r>
              <a:rPr lang="en-US" altLang="en-US" sz="2400" dirty="0">
                <a:solidFill>
                  <a:schemeClr val="bg1"/>
                </a:solidFill>
                <a:ea typeface="Cambria" panose="02040503050406030204" pitchFamily="18" charset="0"/>
              </a:rPr>
              <a:t>Student eligibility</a:t>
            </a:r>
          </a:p>
          <a:p>
            <a:pPr marL="801687" lvl="1" indent="-342900">
              <a:spcBef>
                <a:spcPct val="0"/>
              </a:spcBef>
              <a:spcAft>
                <a:spcPts val="600"/>
              </a:spcAft>
              <a:buFont typeface="Arial" panose="020B0604020202020204" pitchFamily="34" charset="0"/>
              <a:buChar char="•"/>
            </a:pPr>
            <a:r>
              <a:rPr lang="en-US" altLang="en-US" sz="2400" dirty="0">
                <a:solidFill>
                  <a:schemeClr val="bg1"/>
                </a:solidFill>
                <a:ea typeface="Cambria" panose="02040503050406030204" pitchFamily="18" charset="0"/>
              </a:rPr>
              <a:t>Ability to Benefit (ATB)</a:t>
            </a:r>
          </a:p>
          <a:p>
            <a:pPr marL="801687" lvl="1" indent="-342900">
              <a:spcBef>
                <a:spcPct val="0"/>
              </a:spcBef>
              <a:spcAft>
                <a:spcPts val="600"/>
              </a:spcAft>
              <a:buFont typeface="Arial" panose="020B0604020202020204" pitchFamily="34" charset="0"/>
              <a:buChar char="•"/>
            </a:pPr>
            <a:r>
              <a:rPr lang="en-US" altLang="en-US" sz="2400" dirty="0">
                <a:solidFill>
                  <a:schemeClr val="bg1"/>
                </a:solidFill>
                <a:ea typeface="Cambria" panose="02040503050406030204" pitchFamily="18" charset="0"/>
              </a:rPr>
              <a:t>Attendance</a:t>
            </a:r>
          </a:p>
          <a:p>
            <a:pPr marL="801687" lvl="1" indent="-342900">
              <a:spcBef>
                <a:spcPct val="0"/>
              </a:spcBef>
              <a:spcAft>
                <a:spcPts val="600"/>
              </a:spcAft>
              <a:buFont typeface="Arial" panose="020B0604020202020204" pitchFamily="34" charset="0"/>
              <a:buChar char="•"/>
            </a:pPr>
            <a:r>
              <a:rPr lang="en-US" altLang="en-US" sz="2400" dirty="0">
                <a:solidFill>
                  <a:schemeClr val="bg1"/>
                </a:solidFill>
                <a:ea typeface="Cambria" panose="02040503050406030204" pitchFamily="18" charset="0"/>
              </a:rPr>
              <a:t>Enrollment status</a:t>
            </a:r>
          </a:p>
          <a:p>
            <a:pPr marL="801687" lvl="1" indent="-342900">
              <a:spcBef>
                <a:spcPct val="0"/>
              </a:spcBef>
              <a:spcAft>
                <a:spcPts val="600"/>
              </a:spcAft>
              <a:buFont typeface="Arial" panose="020B0604020202020204" pitchFamily="34" charset="0"/>
              <a:buChar char="•"/>
            </a:pPr>
            <a:r>
              <a:rPr lang="en-US" altLang="en-US" sz="2400" dirty="0">
                <a:solidFill>
                  <a:schemeClr val="bg1"/>
                </a:solidFill>
                <a:ea typeface="Cambria" panose="02040503050406030204" pitchFamily="18" charset="0"/>
              </a:rPr>
              <a:t>Cost of Attendance (COA)</a:t>
            </a:r>
          </a:p>
          <a:p>
            <a:pPr marL="801687" lvl="1" indent="-342900">
              <a:spcBef>
                <a:spcPct val="0"/>
              </a:spcBef>
              <a:spcAft>
                <a:spcPts val="600"/>
              </a:spcAft>
              <a:buFont typeface="Arial" panose="020B0604020202020204" pitchFamily="34" charset="0"/>
              <a:buChar char="•"/>
            </a:pPr>
            <a:r>
              <a:rPr lang="en-US" altLang="en-US" sz="2400" dirty="0">
                <a:solidFill>
                  <a:schemeClr val="bg1"/>
                </a:solidFill>
                <a:ea typeface="Cambria" panose="02040503050406030204" pitchFamily="18" charset="0"/>
              </a:rPr>
              <a:t>Verification</a:t>
            </a:r>
          </a:p>
          <a:p>
            <a:pPr marL="171450" indent="-171450">
              <a:buFont typeface="Arial" panose="020B0604020202020204" pitchFamily="34" charset="0"/>
              <a:buChar char="•"/>
            </a:pPr>
            <a:endParaRPr lang="en-US" sz="2400" dirty="0"/>
          </a:p>
        </p:txBody>
      </p:sp>
      <p:sp>
        <p:nvSpPr>
          <p:cNvPr id="5" name="Text Placeholder 4">
            <a:extLst>
              <a:ext uri="{FF2B5EF4-FFF2-40B4-BE49-F238E27FC236}">
                <a16:creationId xmlns:a16="http://schemas.microsoft.com/office/drawing/2014/main" id="{4F97BA3C-4E90-CB46-9342-CF291ED5A8DE}"/>
              </a:ext>
            </a:extLst>
          </p:cNvPr>
          <p:cNvSpPr>
            <a:spLocks noGrp="1"/>
          </p:cNvSpPr>
          <p:nvPr>
            <p:ph type="body" sz="quarter" idx="21"/>
          </p:nvPr>
        </p:nvSpPr>
        <p:spPr>
          <a:xfrm>
            <a:off x="4625788" y="2693904"/>
            <a:ext cx="7081363" cy="2521403"/>
          </a:xfrm>
        </p:spPr>
        <p:txBody>
          <a:bodyPr/>
          <a:lstStyle/>
          <a:p>
            <a:pPr marL="801687" lvl="1" indent="-342900">
              <a:spcBef>
                <a:spcPct val="0"/>
              </a:spcBef>
              <a:spcAft>
                <a:spcPts val="600"/>
              </a:spcAft>
              <a:buFont typeface="Arial" panose="020B0604020202020204" pitchFamily="34" charset="0"/>
              <a:buChar char="•"/>
            </a:pPr>
            <a:r>
              <a:rPr lang="en-US" altLang="en-US" sz="2400" dirty="0">
                <a:solidFill>
                  <a:schemeClr val="bg1"/>
                </a:solidFill>
                <a:ea typeface="Cambria" panose="02040503050406030204" pitchFamily="18" charset="0"/>
              </a:rPr>
              <a:t>Dependency overrides/Professional judgment</a:t>
            </a:r>
          </a:p>
          <a:p>
            <a:pPr marL="801687" lvl="1" indent="-342900">
              <a:spcBef>
                <a:spcPct val="0"/>
              </a:spcBef>
              <a:spcAft>
                <a:spcPts val="600"/>
              </a:spcAft>
              <a:buFont typeface="Arial" panose="020B0604020202020204" pitchFamily="34" charset="0"/>
              <a:buChar char="•"/>
            </a:pPr>
            <a:r>
              <a:rPr lang="en-US" altLang="en-US" sz="2400" dirty="0">
                <a:solidFill>
                  <a:schemeClr val="bg1"/>
                </a:solidFill>
                <a:ea typeface="Cambria" panose="02040503050406030204" pitchFamily="18" charset="0"/>
              </a:rPr>
              <a:t>Satisfactory Academic Progress (SAP)</a:t>
            </a:r>
          </a:p>
          <a:p>
            <a:pPr marL="801687" lvl="1" indent="-342900">
              <a:spcBef>
                <a:spcPct val="0"/>
              </a:spcBef>
              <a:spcAft>
                <a:spcPts val="600"/>
              </a:spcAft>
              <a:buFont typeface="Arial" panose="020B0604020202020204" pitchFamily="34" charset="0"/>
              <a:buChar char="•"/>
            </a:pPr>
            <a:r>
              <a:rPr lang="en-US" altLang="en-US" sz="2400" dirty="0">
                <a:solidFill>
                  <a:schemeClr val="bg1"/>
                </a:solidFill>
                <a:ea typeface="Cambria" panose="02040503050406030204" pitchFamily="18" charset="0"/>
              </a:rPr>
              <a:t>Title IV aid calculations/disbursements</a:t>
            </a:r>
          </a:p>
          <a:p>
            <a:pPr marL="801687" lvl="1" indent="-342900">
              <a:spcBef>
                <a:spcPct val="0"/>
              </a:spcBef>
              <a:spcAft>
                <a:spcPts val="600"/>
              </a:spcAft>
              <a:buFont typeface="Arial" panose="020B0604020202020204" pitchFamily="34" charset="0"/>
              <a:buChar char="•"/>
            </a:pPr>
            <a:r>
              <a:rPr lang="en-US" altLang="en-US" sz="2400" dirty="0">
                <a:solidFill>
                  <a:schemeClr val="bg1"/>
                </a:solidFill>
                <a:ea typeface="Cambria" panose="02040503050406030204" pitchFamily="18" charset="0"/>
              </a:rPr>
              <a:t>Credit balances</a:t>
            </a:r>
          </a:p>
          <a:p>
            <a:pPr marL="801687" lvl="1" indent="-342900">
              <a:spcBef>
                <a:spcPct val="0"/>
              </a:spcBef>
              <a:spcAft>
                <a:spcPts val="600"/>
              </a:spcAft>
              <a:buFont typeface="Arial" panose="020B0604020202020204" pitchFamily="34" charset="0"/>
              <a:buChar char="•"/>
            </a:pPr>
            <a:r>
              <a:rPr lang="en-US" altLang="en-US" sz="2400" dirty="0">
                <a:solidFill>
                  <a:schemeClr val="bg1"/>
                </a:solidFill>
                <a:ea typeface="Cambria" panose="02040503050406030204" pitchFamily="18" charset="0"/>
              </a:rPr>
              <a:t>Return to Title IV Funds (R2T4)</a:t>
            </a:r>
          </a:p>
          <a:p>
            <a:pPr marL="801687" lvl="1" indent="-342900">
              <a:spcBef>
                <a:spcPct val="0"/>
              </a:spcBef>
              <a:spcAft>
                <a:spcPts val="600"/>
              </a:spcAft>
              <a:buFont typeface="Arial" panose="020B0604020202020204" pitchFamily="34" charset="0"/>
              <a:buChar char="•"/>
            </a:pPr>
            <a:r>
              <a:rPr lang="en-US" altLang="en-US" sz="2400" dirty="0">
                <a:solidFill>
                  <a:schemeClr val="bg1"/>
                </a:solidFill>
                <a:ea typeface="Cambria" panose="02040503050406030204" pitchFamily="18" charset="0"/>
              </a:rPr>
              <a:t>Entrance and Exit Counseling</a:t>
            </a:r>
          </a:p>
          <a:p>
            <a:pPr marL="342900" indent="-342900">
              <a:buFont typeface="Arial" panose="020B0604020202020204" pitchFamily="34" charset="0"/>
              <a:buChar char="•"/>
            </a:pPr>
            <a:endParaRPr lang="en-US" sz="2400" dirty="0"/>
          </a:p>
        </p:txBody>
      </p:sp>
      <p:sp>
        <p:nvSpPr>
          <p:cNvPr id="7" name="Text Placeholder 6">
            <a:extLst>
              <a:ext uri="{FF2B5EF4-FFF2-40B4-BE49-F238E27FC236}">
                <a16:creationId xmlns:a16="http://schemas.microsoft.com/office/drawing/2014/main" id="{3CD85612-74E3-1343-9D9A-A2D6FA3F7044}"/>
              </a:ext>
            </a:extLst>
          </p:cNvPr>
          <p:cNvSpPr>
            <a:spLocks noGrp="1"/>
          </p:cNvSpPr>
          <p:nvPr>
            <p:ph type="body" sz="quarter" idx="23"/>
          </p:nvPr>
        </p:nvSpPr>
        <p:spPr>
          <a:xfrm>
            <a:off x="897120" y="1666653"/>
            <a:ext cx="4597400" cy="605466"/>
          </a:xfrm>
        </p:spPr>
        <p:txBody>
          <a:bodyPr/>
          <a:lstStyle/>
          <a:p>
            <a:r>
              <a:rPr lang="en-US" sz="2600" dirty="0">
                <a:latin typeface="Oswald"/>
                <a:ea typeface="Cambria" panose="02040503050406030204" pitchFamily="18" charset="0"/>
              </a:rPr>
              <a:t>Student critical elements</a:t>
            </a:r>
          </a:p>
        </p:txBody>
      </p:sp>
    </p:spTree>
    <p:extLst>
      <p:ext uri="{BB962C8B-B14F-4D97-AF65-F5344CB8AC3E}">
        <p14:creationId xmlns:p14="http://schemas.microsoft.com/office/powerpoint/2010/main" val="14036343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19</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584368" cy="798177"/>
          </a:xfrm>
        </p:spPr>
        <p:txBody>
          <a:bodyPr/>
          <a:lstStyle/>
          <a:p>
            <a:r>
              <a:rPr lang="en-US" dirty="0"/>
              <a:t>Review STUDENT-LEVEL INFORMATION</a:t>
            </a:r>
          </a:p>
        </p:txBody>
      </p:sp>
      <p:sp>
        <p:nvSpPr>
          <p:cNvPr id="7" name="Text Placeholder 3">
            <a:extLst>
              <a:ext uri="{FF2B5EF4-FFF2-40B4-BE49-F238E27FC236}">
                <a16:creationId xmlns:a16="http://schemas.microsoft.com/office/drawing/2014/main" id="{80610514-8058-4B94-832F-8DD9992C0927}"/>
              </a:ext>
            </a:extLst>
          </p:cNvPr>
          <p:cNvSpPr txBox="1">
            <a:spLocks/>
          </p:cNvSpPr>
          <p:nvPr/>
        </p:nvSpPr>
        <p:spPr>
          <a:xfrm>
            <a:off x="482267" y="2658049"/>
            <a:ext cx="4597400" cy="2521403"/>
          </a:xfrm>
          <a:prstGeom prst="rect">
            <a:avLst/>
          </a:prstGeom>
        </p:spPr>
        <p:txBody>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01687" lvl="1" indent="-342900">
              <a:spcBef>
                <a:spcPts val="600"/>
              </a:spcBef>
              <a:spcAft>
                <a:spcPts val="600"/>
              </a:spcAft>
              <a:defRPr/>
            </a:pPr>
            <a:r>
              <a:rPr lang="en-US" altLang="en-US" sz="2400" dirty="0">
                <a:solidFill>
                  <a:schemeClr val="bg1"/>
                </a:solidFill>
                <a:ea typeface="Cambria" panose="02040503050406030204" pitchFamily="18" charset="0"/>
              </a:rPr>
              <a:t>Admissions</a:t>
            </a:r>
          </a:p>
          <a:p>
            <a:pPr marL="801687" lvl="1" indent="-342900">
              <a:spcBef>
                <a:spcPts val="600"/>
              </a:spcBef>
              <a:spcAft>
                <a:spcPts val="600"/>
              </a:spcAft>
              <a:defRPr/>
            </a:pPr>
            <a:r>
              <a:rPr lang="en-US" altLang="en-US" sz="2400" dirty="0">
                <a:solidFill>
                  <a:schemeClr val="bg1"/>
                </a:solidFill>
                <a:ea typeface="Cambria" panose="02040503050406030204" pitchFamily="18" charset="0"/>
              </a:rPr>
              <a:t>Academic</a:t>
            </a:r>
          </a:p>
          <a:p>
            <a:pPr marL="801687" lvl="1" indent="-342900">
              <a:spcBef>
                <a:spcPts val="600"/>
              </a:spcBef>
              <a:spcAft>
                <a:spcPts val="600"/>
              </a:spcAft>
              <a:defRPr/>
            </a:pPr>
            <a:r>
              <a:rPr lang="en-US" altLang="en-US" sz="2400" dirty="0">
                <a:solidFill>
                  <a:schemeClr val="bg1"/>
                </a:solidFill>
                <a:ea typeface="Cambria" panose="02040503050406030204" pitchFamily="18" charset="0"/>
              </a:rPr>
              <a:t>Financial Aid</a:t>
            </a:r>
          </a:p>
          <a:p>
            <a:pPr marL="801687" lvl="1" indent="-342900">
              <a:spcBef>
                <a:spcPts val="600"/>
              </a:spcBef>
              <a:spcAft>
                <a:spcPts val="600"/>
              </a:spcAft>
              <a:defRPr/>
            </a:pPr>
            <a:r>
              <a:rPr lang="en-US" altLang="en-US" sz="2400" dirty="0">
                <a:solidFill>
                  <a:schemeClr val="bg1"/>
                </a:solidFill>
                <a:ea typeface="Cambria" panose="02040503050406030204" pitchFamily="18" charset="0"/>
              </a:rPr>
              <a:t>Student Account Ledger</a:t>
            </a:r>
          </a:p>
          <a:p>
            <a:pPr marL="171450" indent="-171450"/>
            <a:endParaRPr lang="en-US" sz="2400" dirty="0"/>
          </a:p>
        </p:txBody>
      </p:sp>
      <p:sp>
        <p:nvSpPr>
          <p:cNvPr id="8" name="Text Placeholder 4">
            <a:extLst>
              <a:ext uri="{FF2B5EF4-FFF2-40B4-BE49-F238E27FC236}">
                <a16:creationId xmlns:a16="http://schemas.microsoft.com/office/drawing/2014/main" id="{791ECAC7-0A6C-44BB-B33F-BEDD74B58A0C}"/>
              </a:ext>
            </a:extLst>
          </p:cNvPr>
          <p:cNvSpPr txBox="1">
            <a:spLocks/>
          </p:cNvSpPr>
          <p:nvPr/>
        </p:nvSpPr>
        <p:spPr>
          <a:xfrm>
            <a:off x="4625788" y="2658048"/>
            <a:ext cx="7081363" cy="2521403"/>
          </a:xfrm>
          <a:prstGeom prst="rect">
            <a:avLst/>
          </a:prstGeom>
        </p:spPr>
        <p:txBody>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01687" lvl="1" indent="-342900">
              <a:spcBef>
                <a:spcPct val="0"/>
              </a:spcBef>
              <a:spcAft>
                <a:spcPts val="600"/>
              </a:spcAft>
            </a:pPr>
            <a:r>
              <a:rPr lang="en-US" altLang="en-US" sz="2400" dirty="0">
                <a:solidFill>
                  <a:schemeClr val="bg1"/>
                </a:solidFill>
                <a:ea typeface="Cambria" panose="02040503050406030204" pitchFamily="18" charset="0"/>
              </a:rPr>
              <a:t>National Student Loan Data System (NSLDS</a:t>
            </a:r>
            <a:r>
              <a:rPr lang="en-US" altLang="en-US" sz="2400" baseline="30000" dirty="0">
                <a:solidFill>
                  <a:schemeClr val="bg1"/>
                </a:solidFill>
                <a:ea typeface="Cambria" panose="02040503050406030204" pitchFamily="18" charset="0"/>
              </a:rPr>
              <a:t>®</a:t>
            </a:r>
            <a:r>
              <a:rPr lang="en-US" altLang="en-US" sz="2400" dirty="0">
                <a:solidFill>
                  <a:schemeClr val="bg1"/>
                </a:solidFill>
                <a:ea typeface="Cambria" panose="02040503050406030204" pitchFamily="18" charset="0"/>
              </a:rPr>
              <a:t>)</a:t>
            </a:r>
          </a:p>
          <a:p>
            <a:pPr marL="801687" lvl="1" indent="-342900">
              <a:spcBef>
                <a:spcPct val="0"/>
              </a:spcBef>
              <a:spcAft>
                <a:spcPts val="600"/>
              </a:spcAft>
            </a:pPr>
            <a:r>
              <a:rPr lang="en-US" altLang="en-US" sz="2400" dirty="0">
                <a:solidFill>
                  <a:schemeClr val="bg1"/>
                </a:solidFill>
                <a:ea typeface="Cambria" panose="02040503050406030204" pitchFamily="18" charset="0"/>
              </a:rPr>
              <a:t>Common Origination &amp; Disbursement (COD)</a:t>
            </a:r>
          </a:p>
          <a:p>
            <a:pPr marL="801687" lvl="1" indent="-342900">
              <a:spcBef>
                <a:spcPct val="0"/>
              </a:spcBef>
              <a:spcAft>
                <a:spcPts val="600"/>
              </a:spcAft>
            </a:pPr>
            <a:r>
              <a:rPr lang="en-US" altLang="en-US" sz="2400" dirty="0">
                <a:solidFill>
                  <a:schemeClr val="bg1"/>
                </a:solidFill>
                <a:ea typeface="Cambria" panose="02040503050406030204" pitchFamily="18" charset="0"/>
              </a:rPr>
              <a:t>Central Processing System (CPS)</a:t>
            </a:r>
          </a:p>
        </p:txBody>
      </p:sp>
      <p:sp>
        <p:nvSpPr>
          <p:cNvPr id="9" name="Text Placeholder 6">
            <a:extLst>
              <a:ext uri="{FF2B5EF4-FFF2-40B4-BE49-F238E27FC236}">
                <a16:creationId xmlns:a16="http://schemas.microsoft.com/office/drawing/2014/main" id="{80DC1305-68C9-42C8-9A1A-34C19A21E1C5}"/>
              </a:ext>
            </a:extLst>
          </p:cNvPr>
          <p:cNvSpPr txBox="1">
            <a:spLocks/>
          </p:cNvSpPr>
          <p:nvPr/>
        </p:nvSpPr>
        <p:spPr>
          <a:xfrm>
            <a:off x="897120" y="1971454"/>
            <a:ext cx="4597400" cy="605466"/>
          </a:xfrm>
          <a:prstGeom prst="rect">
            <a:avLst/>
          </a:prstGeom>
        </p:spPr>
        <p:txBody>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cap="all" dirty="0">
                <a:solidFill>
                  <a:schemeClr val="bg1"/>
                </a:solidFill>
                <a:latin typeface="Oswald"/>
                <a:ea typeface="Cambria" panose="02040503050406030204" pitchFamily="18" charset="0"/>
              </a:rPr>
              <a:t>Student Records</a:t>
            </a:r>
          </a:p>
        </p:txBody>
      </p:sp>
      <p:sp>
        <p:nvSpPr>
          <p:cNvPr id="4" name="Text Placeholder 6">
            <a:extLst>
              <a:ext uri="{FF2B5EF4-FFF2-40B4-BE49-F238E27FC236}">
                <a16:creationId xmlns:a16="http://schemas.microsoft.com/office/drawing/2014/main" id="{965E5B0B-C295-46D0-B131-3D2E8F2A97A8}"/>
              </a:ext>
            </a:extLst>
          </p:cNvPr>
          <p:cNvSpPr txBox="1">
            <a:spLocks/>
          </p:cNvSpPr>
          <p:nvPr/>
        </p:nvSpPr>
        <p:spPr>
          <a:xfrm>
            <a:off x="5064940" y="1980081"/>
            <a:ext cx="4597400" cy="605466"/>
          </a:xfrm>
          <a:prstGeom prst="rect">
            <a:avLst/>
          </a:prstGeom>
        </p:spPr>
        <p:txBody>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cap="all" dirty="0">
                <a:solidFill>
                  <a:schemeClr val="bg1"/>
                </a:solidFill>
                <a:latin typeface="Oswald"/>
                <a:ea typeface="Cambria" panose="02040503050406030204" pitchFamily="18" charset="0"/>
              </a:rPr>
              <a:t>Department Records</a:t>
            </a:r>
          </a:p>
        </p:txBody>
      </p:sp>
      <p:sp>
        <p:nvSpPr>
          <p:cNvPr id="12" name="Text Placeholder 6">
            <a:extLst>
              <a:ext uri="{FF2B5EF4-FFF2-40B4-BE49-F238E27FC236}">
                <a16:creationId xmlns:a16="http://schemas.microsoft.com/office/drawing/2014/main" id="{4EE86853-BA2F-4720-BF06-E8E11037EB60}"/>
              </a:ext>
            </a:extLst>
          </p:cNvPr>
          <p:cNvSpPr txBox="1">
            <a:spLocks/>
          </p:cNvSpPr>
          <p:nvPr/>
        </p:nvSpPr>
        <p:spPr>
          <a:xfrm>
            <a:off x="897120" y="5193415"/>
            <a:ext cx="4597400" cy="605466"/>
          </a:xfrm>
          <a:prstGeom prst="rect">
            <a:avLst/>
          </a:prstGeom>
        </p:spPr>
        <p:txBody>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cap="all" dirty="0">
                <a:solidFill>
                  <a:schemeClr val="bg1"/>
                </a:solidFill>
                <a:latin typeface="Oswald"/>
                <a:ea typeface="Cambria" panose="02040503050406030204" pitchFamily="18" charset="0"/>
              </a:rPr>
              <a:t>Student Interviews</a:t>
            </a:r>
          </a:p>
        </p:txBody>
      </p:sp>
    </p:spTree>
    <p:extLst>
      <p:ext uri="{BB962C8B-B14F-4D97-AF65-F5344CB8AC3E}">
        <p14:creationId xmlns:p14="http://schemas.microsoft.com/office/powerpoint/2010/main" val="33996672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9CDCD82-D7F9-E642-AA8B-B05519002533}"/>
              </a:ext>
            </a:extLst>
          </p:cNvPr>
          <p:cNvSpPr>
            <a:spLocks noGrp="1"/>
          </p:cNvSpPr>
          <p:nvPr>
            <p:ph type="sldNum" sz="quarter" idx="10"/>
          </p:nvPr>
        </p:nvSpPr>
        <p:spPr/>
        <p:txBody>
          <a:bodyPr/>
          <a:lstStyle/>
          <a:p>
            <a:fld id="{234755BD-B4AC-9044-BCE4-27904766F8BB}" type="slidenum">
              <a:rPr lang="en-US" smtClean="0"/>
              <a:pPr/>
              <a:t>2</a:t>
            </a:fld>
            <a:endParaRPr lang="en-US" dirty="0"/>
          </a:p>
        </p:txBody>
      </p:sp>
      <p:sp>
        <p:nvSpPr>
          <p:cNvPr id="3" name="Title 2">
            <a:extLst>
              <a:ext uri="{FF2B5EF4-FFF2-40B4-BE49-F238E27FC236}">
                <a16:creationId xmlns:a16="http://schemas.microsoft.com/office/drawing/2014/main" id="{0FB25906-8771-3146-ADDA-8952D59F7E2A}"/>
              </a:ext>
            </a:extLst>
          </p:cNvPr>
          <p:cNvSpPr>
            <a:spLocks noGrp="1"/>
          </p:cNvSpPr>
          <p:nvPr>
            <p:ph type="title"/>
          </p:nvPr>
        </p:nvSpPr>
        <p:spPr/>
        <p:txBody>
          <a:bodyPr/>
          <a:lstStyle/>
          <a:p>
            <a:r>
              <a:rPr lang="en-US" dirty="0"/>
              <a:t>Agenda</a:t>
            </a:r>
          </a:p>
        </p:txBody>
      </p:sp>
      <p:sp>
        <p:nvSpPr>
          <p:cNvPr id="4" name="TextBox 3">
            <a:extLst>
              <a:ext uri="{FF2B5EF4-FFF2-40B4-BE49-F238E27FC236}">
                <a16:creationId xmlns:a16="http://schemas.microsoft.com/office/drawing/2014/main" id="{F6A8CFB9-00C1-8D4A-90CD-D7C94394A37A}"/>
              </a:ext>
            </a:extLst>
          </p:cNvPr>
          <p:cNvSpPr txBox="1"/>
          <p:nvPr/>
        </p:nvSpPr>
        <p:spPr>
          <a:xfrm>
            <a:off x="853579" y="1873046"/>
            <a:ext cx="10325700" cy="3653051"/>
          </a:xfrm>
          <a:prstGeom prst="rect">
            <a:avLst/>
          </a:prstGeom>
          <a:noFill/>
        </p:spPr>
        <p:txBody>
          <a:bodyPr wrap="square" rtlCol="0">
            <a:spAutoFit/>
          </a:bodyPr>
          <a:lstStyle/>
          <a:p>
            <a:pPr>
              <a:lnSpc>
                <a:spcPct val="170000"/>
              </a:lnSpc>
            </a:pPr>
            <a:r>
              <a:rPr lang="en-US" sz="2800" b="1" spc="150" dirty="0">
                <a:solidFill>
                  <a:schemeClr val="accent2"/>
                </a:solidFill>
                <a:latin typeface="Oswald" pitchFamily="2" charset="77"/>
              </a:rPr>
              <a:t>01</a:t>
            </a:r>
            <a:r>
              <a:rPr lang="en-US" sz="2800" dirty="0"/>
              <a:t> 	</a:t>
            </a:r>
            <a:r>
              <a:rPr lang="en-US" sz="2800" dirty="0">
                <a:solidFill>
                  <a:schemeClr val="bg1"/>
                </a:solidFill>
                <a:latin typeface="Cambria" panose="02040503050406030204" pitchFamily="18" charset="0"/>
              </a:rPr>
              <a:t>Program Review: What and Why</a:t>
            </a:r>
          </a:p>
          <a:p>
            <a:pPr>
              <a:lnSpc>
                <a:spcPct val="170000"/>
              </a:lnSpc>
            </a:pPr>
            <a:r>
              <a:rPr lang="en-US" sz="2800" b="1" dirty="0">
                <a:solidFill>
                  <a:schemeClr val="accent2"/>
                </a:solidFill>
                <a:latin typeface="Oswald" pitchFamily="2" charset="77"/>
              </a:rPr>
              <a:t>02</a:t>
            </a:r>
            <a:r>
              <a:rPr lang="en-US" sz="2800" dirty="0">
                <a:solidFill>
                  <a:schemeClr val="accent2"/>
                </a:solidFill>
              </a:rPr>
              <a:t> </a:t>
            </a:r>
            <a:r>
              <a:rPr lang="en-US" sz="2800" dirty="0"/>
              <a:t>	</a:t>
            </a:r>
            <a:r>
              <a:rPr lang="en-US" sz="2800" dirty="0">
                <a:solidFill>
                  <a:schemeClr val="bg1"/>
                </a:solidFill>
                <a:latin typeface="Cambria" panose="02040503050406030204" pitchFamily="18" charset="0"/>
                <a:ea typeface="Cambria" panose="02040503050406030204" pitchFamily="18" charset="0"/>
              </a:rPr>
              <a:t>S</a:t>
            </a:r>
            <a:r>
              <a:rPr lang="en-US" sz="2800" dirty="0">
                <a:solidFill>
                  <a:schemeClr val="bg1"/>
                </a:solidFill>
                <a:latin typeface="Cambria" panose="02040503050406030204" pitchFamily="18" charset="0"/>
              </a:rPr>
              <a:t>election criteria for Program Reviews</a:t>
            </a:r>
          </a:p>
          <a:p>
            <a:pPr>
              <a:lnSpc>
                <a:spcPct val="170000"/>
              </a:lnSpc>
            </a:pPr>
            <a:r>
              <a:rPr lang="en-US" sz="2800" b="1" dirty="0">
                <a:solidFill>
                  <a:schemeClr val="accent2"/>
                </a:solidFill>
                <a:latin typeface="Oswald" pitchFamily="2" charset="77"/>
              </a:rPr>
              <a:t>03</a:t>
            </a:r>
            <a:r>
              <a:rPr lang="en-US" sz="2800" dirty="0"/>
              <a:t> 	</a:t>
            </a:r>
            <a:r>
              <a:rPr lang="en-US" sz="2800" dirty="0">
                <a:solidFill>
                  <a:schemeClr val="bg1"/>
                </a:solidFill>
                <a:latin typeface="Cambria" panose="02040503050406030204" pitchFamily="18" charset="0"/>
              </a:rPr>
              <a:t>ED’s Program Review preparation  process</a:t>
            </a:r>
          </a:p>
          <a:p>
            <a:pPr>
              <a:lnSpc>
                <a:spcPct val="170000"/>
              </a:lnSpc>
            </a:pPr>
            <a:r>
              <a:rPr lang="en-US" sz="2800" b="1" dirty="0">
                <a:solidFill>
                  <a:schemeClr val="accent2"/>
                </a:solidFill>
                <a:latin typeface="Oswald" pitchFamily="2" charset="77"/>
              </a:rPr>
              <a:t>04</a:t>
            </a:r>
            <a:r>
              <a:rPr lang="en-US" sz="2800" dirty="0">
                <a:solidFill>
                  <a:schemeClr val="accent1"/>
                </a:solidFill>
              </a:rPr>
              <a:t> </a:t>
            </a:r>
            <a:r>
              <a:rPr lang="en-US" sz="2800" dirty="0"/>
              <a:t>	</a:t>
            </a:r>
            <a:r>
              <a:rPr lang="en-US" sz="2800" dirty="0">
                <a:solidFill>
                  <a:schemeClr val="bg1"/>
                </a:solidFill>
                <a:latin typeface="Cambria" panose="02040503050406030204" pitchFamily="18" charset="0"/>
              </a:rPr>
              <a:t>Detailed overview of Program Review process</a:t>
            </a:r>
          </a:p>
          <a:p>
            <a:pPr>
              <a:lnSpc>
                <a:spcPct val="170000"/>
              </a:lnSpc>
            </a:pPr>
            <a:r>
              <a:rPr lang="en-US" sz="2800" b="1" dirty="0">
                <a:solidFill>
                  <a:schemeClr val="accent2"/>
                </a:solidFill>
                <a:latin typeface="Oswald" pitchFamily="2" charset="77"/>
              </a:rPr>
              <a:t>05</a:t>
            </a:r>
            <a:r>
              <a:rPr lang="en-US" sz="2800" dirty="0"/>
              <a:t> 	</a:t>
            </a:r>
            <a:r>
              <a:rPr lang="en-US" sz="2800" dirty="0">
                <a:solidFill>
                  <a:schemeClr val="bg1"/>
                </a:solidFill>
                <a:latin typeface="Cambria" panose="02040503050406030204" pitchFamily="18" charset="0"/>
              </a:rPr>
              <a:t>Best practices in preparing for Program Review</a:t>
            </a:r>
          </a:p>
        </p:txBody>
      </p:sp>
    </p:spTree>
    <p:extLst>
      <p:ext uri="{BB962C8B-B14F-4D97-AF65-F5344CB8AC3E}">
        <p14:creationId xmlns:p14="http://schemas.microsoft.com/office/powerpoint/2010/main" val="23192480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itle 1">
            <a:extLst>
              <a:ext uri="{FF2B5EF4-FFF2-40B4-BE49-F238E27FC236}">
                <a16:creationId xmlns:a16="http://schemas.microsoft.com/office/drawing/2014/main" id="{8C8943A1-9003-4417-B7E8-17A9DD0B5FF5}"/>
              </a:ext>
            </a:extLst>
          </p:cNvPr>
          <p:cNvSpPr>
            <a:spLocks noGrp="1"/>
          </p:cNvSpPr>
          <p:nvPr>
            <p:ph type="title"/>
          </p:nvPr>
        </p:nvSpPr>
        <p:spPr bwMode="auto">
          <a:prstGeom prst="rect">
            <a:avLst/>
          </a:prstGeom>
        </p:spPr>
        <p:txBody>
          <a:bodyPr/>
          <a:lstStyle/>
          <a:p>
            <a:pPr algn="l" eaLnBrk="1" hangingPunct="1">
              <a:defRPr/>
            </a:pPr>
            <a:r>
              <a:rPr lang="en-US" altLang="en-US" sz="4500" dirty="0">
                <a:solidFill>
                  <a:schemeClr val="bg1"/>
                </a:solidFill>
                <a:latin typeface="Oswald"/>
                <a:cs typeface="Arial" charset="0"/>
              </a:rPr>
              <a:t>PROGRAM Review CONCLUDES</a:t>
            </a:r>
          </a:p>
        </p:txBody>
      </p:sp>
      <p:sp>
        <p:nvSpPr>
          <p:cNvPr id="11266" name="Slide Number Placeholder 4">
            <a:extLst>
              <a:ext uri="{FF2B5EF4-FFF2-40B4-BE49-F238E27FC236}">
                <a16:creationId xmlns:a16="http://schemas.microsoft.com/office/drawing/2014/main" id="{B5B3306E-F398-4FEA-8F80-A2CB75A6B78E}"/>
              </a:ext>
            </a:extLst>
          </p:cNvPr>
          <p:cNvSpPr>
            <a:spLocks noGrp="1"/>
          </p:cNvSpPr>
          <p:nvPr>
            <p:ph type="sldNum"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DF3B96C-9E06-4E63-8F8C-9B8384C434B7}" type="slidenum">
              <a:rPr lang="en-US" altLang="en-US" sz="1000">
                <a:solidFill>
                  <a:schemeClr val="bg1"/>
                </a:solidFill>
                <a:latin typeface="Arial" panose="020B0604020202020204" pitchFamily="34" charset="0"/>
                <a:ea typeface="MS PGothic" panose="020B0600070205080204" pitchFamily="34" charset="-128"/>
              </a:rPr>
              <a:pPr/>
              <a:t>20</a:t>
            </a:fld>
            <a:endParaRPr lang="en-US" altLang="en-US" sz="1000" dirty="0">
              <a:solidFill>
                <a:schemeClr val="bg1"/>
              </a:solidFill>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4007099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21</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584368" cy="798177"/>
          </a:xfrm>
        </p:spPr>
        <p:txBody>
          <a:bodyPr/>
          <a:lstStyle/>
          <a:p>
            <a:r>
              <a:rPr lang="en-US" dirty="0"/>
              <a:t>resolving FINDINGS</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917540"/>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pPr>
            <a:r>
              <a:rPr lang="en-US" altLang="en-US" sz="3000" dirty="0">
                <a:solidFill>
                  <a:schemeClr val="bg1"/>
                </a:solidFill>
                <a:ea typeface="Cambria" panose="02040503050406030204" pitchFamily="18" charset="0"/>
              </a:rPr>
              <a:t>Review team may discuss finding(s) with institution</a:t>
            </a:r>
          </a:p>
          <a:p>
            <a:pPr lvl="1">
              <a:spcBef>
                <a:spcPts val="600"/>
              </a:spcBef>
              <a:spcAft>
                <a:spcPts val="600"/>
              </a:spcAft>
            </a:pPr>
            <a:r>
              <a:rPr lang="en-US" altLang="en-US" sz="2800" dirty="0">
                <a:solidFill>
                  <a:schemeClr val="bg1"/>
                </a:solidFill>
                <a:ea typeface="Cambria" panose="02040503050406030204" pitchFamily="18" charset="0"/>
              </a:rPr>
              <a:t>Institutional process finding(s)</a:t>
            </a:r>
          </a:p>
          <a:p>
            <a:pPr lvl="1">
              <a:spcBef>
                <a:spcPts val="600"/>
              </a:spcBef>
              <a:spcAft>
                <a:spcPts val="600"/>
              </a:spcAft>
            </a:pPr>
            <a:r>
              <a:rPr lang="en-US" altLang="en-US" sz="2800" dirty="0">
                <a:solidFill>
                  <a:schemeClr val="bg1"/>
                </a:solidFill>
                <a:ea typeface="Cambria" panose="02040503050406030204" pitchFamily="18" charset="0"/>
              </a:rPr>
              <a:t>Student-level finding(s)</a:t>
            </a:r>
          </a:p>
          <a:p>
            <a:pPr>
              <a:spcBef>
                <a:spcPts val="600"/>
              </a:spcBef>
              <a:spcAft>
                <a:spcPts val="600"/>
              </a:spcAft>
            </a:pPr>
            <a:r>
              <a:rPr lang="en-US" altLang="en-US" sz="3000" dirty="0">
                <a:solidFill>
                  <a:schemeClr val="bg1"/>
                </a:solidFill>
                <a:ea typeface="Cambria" panose="02040503050406030204" pitchFamily="18" charset="0"/>
              </a:rPr>
              <a:t>Institution may resolve finding(s)</a:t>
            </a:r>
          </a:p>
          <a:p>
            <a:pPr lvl="1">
              <a:spcBef>
                <a:spcPts val="600"/>
              </a:spcBef>
              <a:spcAft>
                <a:spcPts val="600"/>
              </a:spcAft>
            </a:pPr>
            <a:r>
              <a:rPr lang="en-US" altLang="en-US" sz="2800" dirty="0">
                <a:solidFill>
                  <a:schemeClr val="bg1"/>
                </a:solidFill>
                <a:ea typeface="Cambria" panose="02040503050406030204" pitchFamily="18" charset="0"/>
              </a:rPr>
              <a:t>While review team is on-site</a:t>
            </a:r>
          </a:p>
          <a:p>
            <a:pPr lvl="1">
              <a:spcBef>
                <a:spcPts val="600"/>
              </a:spcBef>
              <a:spcAft>
                <a:spcPts val="600"/>
              </a:spcAft>
            </a:pPr>
            <a:r>
              <a:rPr lang="en-US" altLang="en-US" sz="2800" dirty="0">
                <a:solidFill>
                  <a:schemeClr val="bg1"/>
                </a:solidFill>
                <a:ea typeface="Cambria" panose="02040503050406030204" pitchFamily="18" charset="0"/>
              </a:rPr>
              <a:t>Before report is issued</a:t>
            </a:r>
          </a:p>
          <a:p>
            <a:pPr>
              <a:spcBef>
                <a:spcPts val="600"/>
              </a:spcBef>
              <a:spcAft>
                <a:spcPts val="600"/>
              </a:spcAft>
            </a:pPr>
            <a:r>
              <a:rPr lang="en-US" altLang="en-US" sz="3000" dirty="0">
                <a:solidFill>
                  <a:schemeClr val="bg1"/>
                </a:solidFill>
                <a:ea typeface="Cambria" panose="02040503050406030204" pitchFamily="18" charset="0"/>
              </a:rPr>
              <a:t>Review team will include resolved finding(s) in report</a:t>
            </a:r>
          </a:p>
          <a:p>
            <a:pPr lvl="1">
              <a:spcBef>
                <a:spcPts val="600"/>
              </a:spcBef>
              <a:spcAft>
                <a:spcPts val="600"/>
              </a:spcAft>
            </a:pPr>
            <a:r>
              <a:rPr lang="en-US" altLang="en-US" sz="2800" dirty="0">
                <a:solidFill>
                  <a:schemeClr val="bg1"/>
                </a:solidFill>
                <a:ea typeface="Cambria" panose="02040503050406030204" pitchFamily="18" charset="0"/>
              </a:rPr>
              <a:t>Resolution is noted</a:t>
            </a:r>
          </a:p>
          <a:p>
            <a:pPr>
              <a:spcBef>
                <a:spcPts val="0"/>
              </a:spcBef>
              <a:spcAft>
                <a:spcPts val="900"/>
              </a:spcAft>
              <a:defRPr/>
            </a:pPr>
            <a:endParaRPr lang="en-US" altLang="en-US" sz="2400" dirty="0">
              <a:solidFill>
                <a:schemeClr val="bg1"/>
              </a:solidFill>
              <a:ea typeface="Cambria" panose="02040503050406030204" pitchFamily="18" charset="0"/>
            </a:endParaRPr>
          </a:p>
          <a:p>
            <a:pPr>
              <a:spcBef>
                <a:spcPts val="0"/>
              </a:spcBef>
              <a:spcAft>
                <a:spcPts val="900"/>
              </a:spcAft>
              <a:defRPr/>
            </a:pPr>
            <a:endParaRPr lang="en-US" altLang="en-US" sz="2400" dirty="0">
              <a:solidFill>
                <a:schemeClr val="bg1"/>
              </a:solidFill>
              <a:ea typeface="Cambria" panose="02040503050406030204" pitchFamily="18" charset="0"/>
            </a:endParaRPr>
          </a:p>
        </p:txBody>
      </p:sp>
    </p:spTree>
    <p:extLst>
      <p:ext uri="{BB962C8B-B14F-4D97-AF65-F5344CB8AC3E}">
        <p14:creationId xmlns:p14="http://schemas.microsoft.com/office/powerpoint/2010/main" val="8937083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22</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584368" cy="798177"/>
          </a:xfrm>
        </p:spPr>
        <p:txBody>
          <a:bodyPr/>
          <a:lstStyle/>
          <a:p>
            <a:r>
              <a:rPr lang="en-US" dirty="0"/>
              <a:t>exit conference</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917540"/>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pPr>
            <a:r>
              <a:rPr lang="en-US" altLang="en-US" sz="3000" dirty="0">
                <a:solidFill>
                  <a:schemeClr val="bg1"/>
                </a:solidFill>
                <a:ea typeface="Cambria" panose="02040503050406030204" pitchFamily="18" charset="0"/>
              </a:rPr>
              <a:t>Field work substantially completed</a:t>
            </a:r>
          </a:p>
          <a:p>
            <a:pPr lvl="1">
              <a:spcBef>
                <a:spcPts val="600"/>
              </a:spcBef>
              <a:spcAft>
                <a:spcPts val="600"/>
              </a:spcAft>
            </a:pPr>
            <a:r>
              <a:rPr lang="en-US" altLang="en-US" sz="2800" dirty="0">
                <a:solidFill>
                  <a:schemeClr val="bg1"/>
                </a:solidFill>
                <a:ea typeface="Cambria" panose="02040503050406030204" pitchFamily="18" charset="0"/>
              </a:rPr>
              <a:t>Required actions</a:t>
            </a:r>
          </a:p>
          <a:p>
            <a:pPr lvl="1">
              <a:spcBef>
                <a:spcPts val="600"/>
              </a:spcBef>
              <a:spcAft>
                <a:spcPts val="600"/>
              </a:spcAft>
            </a:pPr>
            <a:r>
              <a:rPr lang="en-US" altLang="en-US" sz="2800" dirty="0">
                <a:solidFill>
                  <a:schemeClr val="bg1"/>
                </a:solidFill>
                <a:ea typeface="Cambria" panose="02040503050406030204" pitchFamily="18" charset="0"/>
              </a:rPr>
              <a:t>Outstanding items and submission timeframe(s)</a:t>
            </a:r>
          </a:p>
          <a:p>
            <a:pPr lvl="1">
              <a:spcBef>
                <a:spcPts val="600"/>
              </a:spcBef>
              <a:spcAft>
                <a:spcPts val="600"/>
              </a:spcAft>
            </a:pPr>
            <a:r>
              <a:rPr lang="en-US" altLang="en-US" sz="2800" dirty="0">
                <a:solidFill>
                  <a:schemeClr val="bg1"/>
                </a:solidFill>
                <a:ea typeface="Cambria" panose="02040503050406030204" pitchFamily="18" charset="0"/>
              </a:rPr>
              <a:t>Preliminary findings</a:t>
            </a:r>
          </a:p>
          <a:p>
            <a:pPr lvl="1">
              <a:spcBef>
                <a:spcPts val="600"/>
              </a:spcBef>
              <a:spcAft>
                <a:spcPts val="600"/>
              </a:spcAft>
            </a:pPr>
            <a:r>
              <a:rPr lang="en-US" altLang="en-US" sz="2800" dirty="0">
                <a:solidFill>
                  <a:schemeClr val="bg1"/>
                </a:solidFill>
                <a:ea typeface="Cambria" panose="02040503050406030204" pitchFamily="18" charset="0"/>
              </a:rPr>
              <a:t>Next steps</a:t>
            </a:r>
          </a:p>
          <a:p>
            <a:pPr>
              <a:spcBef>
                <a:spcPts val="0"/>
              </a:spcBef>
              <a:spcAft>
                <a:spcPts val="900"/>
              </a:spcAft>
              <a:defRPr/>
            </a:pPr>
            <a:endParaRPr lang="en-US" altLang="en-US" sz="2400" dirty="0">
              <a:solidFill>
                <a:schemeClr val="bg1"/>
              </a:solidFill>
              <a:ea typeface="Cambria" panose="02040503050406030204" pitchFamily="18" charset="0"/>
            </a:endParaRPr>
          </a:p>
          <a:p>
            <a:pPr>
              <a:spcBef>
                <a:spcPts val="0"/>
              </a:spcBef>
              <a:spcAft>
                <a:spcPts val="900"/>
              </a:spcAft>
              <a:defRPr/>
            </a:pPr>
            <a:endParaRPr lang="en-US" altLang="en-US" sz="2400" dirty="0">
              <a:solidFill>
                <a:schemeClr val="bg1"/>
              </a:solidFill>
              <a:ea typeface="Cambria" panose="02040503050406030204" pitchFamily="18" charset="0"/>
            </a:endParaRPr>
          </a:p>
        </p:txBody>
      </p:sp>
    </p:spTree>
    <p:extLst>
      <p:ext uri="{BB962C8B-B14F-4D97-AF65-F5344CB8AC3E}">
        <p14:creationId xmlns:p14="http://schemas.microsoft.com/office/powerpoint/2010/main" val="12803357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23</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584368" cy="798177"/>
          </a:xfrm>
        </p:spPr>
        <p:txBody>
          <a:bodyPr/>
          <a:lstStyle/>
          <a:p>
            <a:r>
              <a:rPr lang="en-US" dirty="0"/>
              <a:t>Status meeting</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917540"/>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pPr>
            <a:r>
              <a:rPr lang="en-US" altLang="en-US" sz="3000" dirty="0">
                <a:solidFill>
                  <a:schemeClr val="bg1"/>
                </a:solidFill>
                <a:ea typeface="Cambria" panose="02040503050406030204" pitchFamily="18" charset="0"/>
              </a:rPr>
              <a:t>Field work not complete or data not yet analyzed</a:t>
            </a:r>
          </a:p>
          <a:p>
            <a:pPr lvl="1">
              <a:spcBef>
                <a:spcPts val="600"/>
              </a:spcBef>
              <a:spcAft>
                <a:spcPts val="600"/>
              </a:spcAft>
            </a:pPr>
            <a:r>
              <a:rPr lang="en-US" altLang="en-US" sz="2800" dirty="0">
                <a:solidFill>
                  <a:schemeClr val="bg1"/>
                </a:solidFill>
                <a:ea typeface="Cambria" panose="02040503050406030204" pitchFamily="18" charset="0"/>
              </a:rPr>
              <a:t>Meeting provides status of fieldwork</a:t>
            </a:r>
          </a:p>
          <a:p>
            <a:pPr lvl="1">
              <a:spcBef>
                <a:spcPts val="600"/>
              </a:spcBef>
              <a:spcAft>
                <a:spcPts val="600"/>
              </a:spcAft>
            </a:pPr>
            <a:r>
              <a:rPr lang="en-US" altLang="en-US" sz="2800" dirty="0">
                <a:solidFill>
                  <a:schemeClr val="bg1"/>
                </a:solidFill>
                <a:ea typeface="Cambria" panose="02040503050406030204" pitchFamily="18" charset="0"/>
              </a:rPr>
              <a:t>Required actions</a:t>
            </a:r>
          </a:p>
          <a:p>
            <a:pPr lvl="1">
              <a:spcBef>
                <a:spcPts val="600"/>
              </a:spcBef>
              <a:spcAft>
                <a:spcPts val="600"/>
              </a:spcAft>
            </a:pPr>
            <a:r>
              <a:rPr lang="en-US" altLang="en-US" sz="2800" dirty="0">
                <a:solidFill>
                  <a:schemeClr val="bg1"/>
                </a:solidFill>
                <a:ea typeface="Cambria" panose="02040503050406030204" pitchFamily="18" charset="0"/>
              </a:rPr>
              <a:t>Outstanding items and submission timeframe(s)</a:t>
            </a:r>
          </a:p>
          <a:p>
            <a:pPr lvl="1">
              <a:spcBef>
                <a:spcPts val="600"/>
              </a:spcBef>
              <a:spcAft>
                <a:spcPts val="600"/>
              </a:spcAft>
            </a:pPr>
            <a:r>
              <a:rPr lang="en-US" altLang="en-US" sz="2800" dirty="0">
                <a:solidFill>
                  <a:schemeClr val="bg1"/>
                </a:solidFill>
                <a:ea typeface="Cambria" panose="02040503050406030204" pitchFamily="18" charset="0"/>
              </a:rPr>
              <a:t>Next steps</a:t>
            </a:r>
          </a:p>
          <a:p>
            <a:pPr>
              <a:spcBef>
                <a:spcPts val="0"/>
              </a:spcBef>
              <a:spcAft>
                <a:spcPts val="900"/>
              </a:spcAft>
              <a:defRPr/>
            </a:pPr>
            <a:endParaRPr lang="en-US" altLang="en-US" sz="2400" dirty="0">
              <a:solidFill>
                <a:schemeClr val="bg1"/>
              </a:solidFill>
              <a:ea typeface="Cambria" panose="02040503050406030204" pitchFamily="18" charset="0"/>
            </a:endParaRPr>
          </a:p>
          <a:p>
            <a:pPr>
              <a:spcBef>
                <a:spcPts val="0"/>
              </a:spcBef>
              <a:spcAft>
                <a:spcPts val="900"/>
              </a:spcAft>
              <a:defRPr/>
            </a:pPr>
            <a:endParaRPr lang="en-US" altLang="en-US" sz="2400" dirty="0">
              <a:solidFill>
                <a:schemeClr val="bg1"/>
              </a:solidFill>
              <a:ea typeface="Cambria" panose="02040503050406030204" pitchFamily="18" charset="0"/>
            </a:endParaRPr>
          </a:p>
        </p:txBody>
      </p:sp>
    </p:spTree>
    <p:extLst>
      <p:ext uri="{BB962C8B-B14F-4D97-AF65-F5344CB8AC3E}">
        <p14:creationId xmlns:p14="http://schemas.microsoft.com/office/powerpoint/2010/main" val="12009764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24</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584368" cy="798177"/>
          </a:xfrm>
        </p:spPr>
        <p:txBody>
          <a:bodyPr/>
          <a:lstStyle/>
          <a:p>
            <a:r>
              <a:rPr lang="en-US" dirty="0"/>
              <a:t>referrals</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917540"/>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pPr>
            <a:r>
              <a:rPr lang="en-US" altLang="en-US" sz="3000" dirty="0">
                <a:solidFill>
                  <a:schemeClr val="bg1"/>
                </a:solidFill>
                <a:ea typeface="Cambria" panose="02040503050406030204" pitchFamily="18" charset="0"/>
              </a:rPr>
              <a:t>Administrative Actions and Appeals Services Group</a:t>
            </a:r>
          </a:p>
          <a:p>
            <a:pPr>
              <a:spcBef>
                <a:spcPts val="600"/>
              </a:spcBef>
              <a:spcAft>
                <a:spcPts val="600"/>
              </a:spcAft>
            </a:pPr>
            <a:r>
              <a:rPr lang="en-US" altLang="en-US" sz="3000" dirty="0">
                <a:solidFill>
                  <a:schemeClr val="bg1"/>
                </a:solidFill>
                <a:ea typeface="Cambria" panose="02040503050406030204" pitchFamily="18" charset="0"/>
              </a:rPr>
              <a:t>Technical assistance</a:t>
            </a:r>
          </a:p>
          <a:p>
            <a:pPr>
              <a:spcBef>
                <a:spcPts val="600"/>
              </a:spcBef>
              <a:spcAft>
                <a:spcPts val="600"/>
              </a:spcAft>
            </a:pPr>
            <a:r>
              <a:rPr lang="en-US" altLang="en-US" sz="3000" dirty="0">
                <a:solidFill>
                  <a:schemeClr val="bg1"/>
                </a:solidFill>
                <a:ea typeface="Cambria" panose="02040503050406030204" pitchFamily="18" charset="0"/>
              </a:rPr>
              <a:t>State licensing and accrediting agencies</a:t>
            </a:r>
          </a:p>
          <a:p>
            <a:pPr>
              <a:spcBef>
                <a:spcPts val="600"/>
              </a:spcBef>
              <a:spcAft>
                <a:spcPts val="600"/>
              </a:spcAft>
            </a:pPr>
            <a:r>
              <a:rPr lang="en-US" altLang="en-US" sz="3000" dirty="0">
                <a:solidFill>
                  <a:schemeClr val="bg1"/>
                </a:solidFill>
                <a:ea typeface="Cambria" panose="02040503050406030204" pitchFamily="18" charset="0"/>
              </a:rPr>
              <a:t>Office of Inspector General </a:t>
            </a:r>
          </a:p>
          <a:p>
            <a:pPr>
              <a:spcBef>
                <a:spcPts val="0"/>
              </a:spcBef>
              <a:spcAft>
                <a:spcPts val="900"/>
              </a:spcAft>
              <a:defRPr/>
            </a:pPr>
            <a:endParaRPr lang="en-US" altLang="en-US" sz="2400" dirty="0">
              <a:solidFill>
                <a:schemeClr val="bg1"/>
              </a:solidFill>
              <a:ea typeface="Cambria" panose="02040503050406030204" pitchFamily="18" charset="0"/>
            </a:endParaRPr>
          </a:p>
          <a:p>
            <a:pPr>
              <a:spcBef>
                <a:spcPts val="0"/>
              </a:spcBef>
              <a:spcAft>
                <a:spcPts val="900"/>
              </a:spcAft>
              <a:defRPr/>
            </a:pPr>
            <a:endParaRPr lang="en-US" altLang="en-US" sz="2400" dirty="0">
              <a:solidFill>
                <a:schemeClr val="bg1"/>
              </a:solidFill>
              <a:ea typeface="Cambria" panose="02040503050406030204" pitchFamily="18" charset="0"/>
            </a:endParaRPr>
          </a:p>
        </p:txBody>
      </p:sp>
    </p:spTree>
    <p:extLst>
      <p:ext uri="{BB962C8B-B14F-4D97-AF65-F5344CB8AC3E}">
        <p14:creationId xmlns:p14="http://schemas.microsoft.com/office/powerpoint/2010/main" val="6864708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itle 1">
            <a:extLst>
              <a:ext uri="{FF2B5EF4-FFF2-40B4-BE49-F238E27FC236}">
                <a16:creationId xmlns:a16="http://schemas.microsoft.com/office/drawing/2014/main" id="{8C8943A1-9003-4417-B7E8-17A9DD0B5FF5}"/>
              </a:ext>
            </a:extLst>
          </p:cNvPr>
          <p:cNvSpPr>
            <a:spLocks noGrp="1"/>
          </p:cNvSpPr>
          <p:nvPr>
            <p:ph type="title"/>
          </p:nvPr>
        </p:nvSpPr>
        <p:spPr bwMode="auto">
          <a:prstGeom prst="rect">
            <a:avLst/>
          </a:prstGeom>
        </p:spPr>
        <p:txBody>
          <a:bodyPr/>
          <a:lstStyle/>
          <a:p>
            <a:pPr algn="l" eaLnBrk="1" hangingPunct="1">
              <a:defRPr/>
            </a:pPr>
            <a:r>
              <a:rPr lang="en-US" altLang="en-US" sz="4500" dirty="0">
                <a:solidFill>
                  <a:schemeClr val="bg1"/>
                </a:solidFill>
                <a:latin typeface="Oswald"/>
                <a:cs typeface="Arial" charset="0"/>
              </a:rPr>
              <a:t>Program review communication &amp; report</a:t>
            </a:r>
          </a:p>
        </p:txBody>
      </p:sp>
      <p:sp>
        <p:nvSpPr>
          <p:cNvPr id="11266" name="Slide Number Placeholder 4">
            <a:extLst>
              <a:ext uri="{FF2B5EF4-FFF2-40B4-BE49-F238E27FC236}">
                <a16:creationId xmlns:a16="http://schemas.microsoft.com/office/drawing/2014/main" id="{B5B3306E-F398-4FEA-8F80-A2CB75A6B78E}"/>
              </a:ext>
            </a:extLst>
          </p:cNvPr>
          <p:cNvSpPr>
            <a:spLocks noGrp="1"/>
          </p:cNvSpPr>
          <p:nvPr>
            <p:ph type="sldNum"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DF3B96C-9E06-4E63-8F8C-9B8384C434B7}" type="slidenum">
              <a:rPr lang="en-US" altLang="en-US" sz="1000">
                <a:solidFill>
                  <a:schemeClr val="bg1"/>
                </a:solidFill>
                <a:latin typeface="Arial" panose="020B0604020202020204" pitchFamily="34" charset="0"/>
                <a:ea typeface="MS PGothic" panose="020B0600070205080204" pitchFamily="34" charset="-128"/>
              </a:rPr>
              <a:pPr/>
              <a:t>25</a:t>
            </a:fld>
            <a:endParaRPr lang="en-US" altLang="en-US" sz="1000" dirty="0">
              <a:solidFill>
                <a:schemeClr val="bg1"/>
              </a:solidFill>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23546265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26</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584368" cy="798177"/>
          </a:xfrm>
        </p:spPr>
        <p:txBody>
          <a:bodyPr/>
          <a:lstStyle/>
          <a:p>
            <a:r>
              <a:rPr lang="en-US" dirty="0"/>
              <a:t>Complete Data analysis</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917540"/>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pPr>
            <a:r>
              <a:rPr lang="en-US" altLang="en-US" sz="3000" dirty="0">
                <a:solidFill>
                  <a:schemeClr val="bg1"/>
                </a:solidFill>
                <a:ea typeface="Cambria" panose="02040503050406030204" pitchFamily="18" charset="0"/>
              </a:rPr>
              <a:t>Possible Outcomes</a:t>
            </a:r>
          </a:p>
          <a:p>
            <a:pPr lvl="1">
              <a:spcBef>
                <a:spcPts val="600"/>
              </a:spcBef>
              <a:spcAft>
                <a:spcPts val="600"/>
              </a:spcAft>
            </a:pPr>
            <a:r>
              <a:rPr lang="en-US" altLang="en-US" sz="2800" dirty="0">
                <a:solidFill>
                  <a:schemeClr val="bg1"/>
                </a:solidFill>
                <a:ea typeface="Cambria" panose="02040503050406030204" pitchFamily="18" charset="0"/>
              </a:rPr>
              <a:t>Request additional information </a:t>
            </a:r>
          </a:p>
          <a:p>
            <a:pPr lvl="1">
              <a:spcBef>
                <a:spcPts val="600"/>
              </a:spcBef>
              <a:spcAft>
                <a:spcPts val="600"/>
              </a:spcAft>
            </a:pPr>
            <a:r>
              <a:rPr lang="en-US" altLang="en-US" sz="2800" dirty="0">
                <a:solidFill>
                  <a:schemeClr val="bg1"/>
                </a:solidFill>
                <a:ea typeface="Cambria" panose="02040503050406030204" pitchFamily="18" charset="0"/>
              </a:rPr>
              <a:t>Issue Expedited Determination Letter (EDL)</a:t>
            </a:r>
          </a:p>
          <a:p>
            <a:pPr lvl="1">
              <a:spcBef>
                <a:spcPts val="600"/>
              </a:spcBef>
              <a:spcAft>
                <a:spcPts val="600"/>
              </a:spcAft>
            </a:pPr>
            <a:r>
              <a:rPr lang="en-US" altLang="en-US" sz="2800" dirty="0">
                <a:solidFill>
                  <a:schemeClr val="bg1"/>
                </a:solidFill>
                <a:ea typeface="Cambria" panose="02040503050406030204" pitchFamily="18" charset="0"/>
              </a:rPr>
              <a:t>Issue Program Review Report (PRR)</a:t>
            </a:r>
          </a:p>
          <a:p>
            <a:pPr>
              <a:spcBef>
                <a:spcPts val="0"/>
              </a:spcBef>
              <a:spcAft>
                <a:spcPts val="900"/>
              </a:spcAft>
              <a:defRPr/>
            </a:pPr>
            <a:endParaRPr lang="en-US" altLang="en-US" sz="2400" dirty="0">
              <a:solidFill>
                <a:schemeClr val="bg1"/>
              </a:solidFill>
              <a:ea typeface="Cambria" panose="02040503050406030204" pitchFamily="18" charset="0"/>
            </a:endParaRPr>
          </a:p>
          <a:p>
            <a:pPr>
              <a:spcBef>
                <a:spcPts val="0"/>
              </a:spcBef>
              <a:spcAft>
                <a:spcPts val="900"/>
              </a:spcAft>
              <a:defRPr/>
            </a:pPr>
            <a:endParaRPr lang="en-US" altLang="en-US" sz="2400" dirty="0">
              <a:solidFill>
                <a:schemeClr val="bg1"/>
              </a:solidFill>
              <a:ea typeface="Cambria" panose="02040503050406030204" pitchFamily="18" charset="0"/>
            </a:endParaRPr>
          </a:p>
        </p:txBody>
      </p:sp>
    </p:spTree>
    <p:extLst>
      <p:ext uri="{BB962C8B-B14F-4D97-AF65-F5344CB8AC3E}">
        <p14:creationId xmlns:p14="http://schemas.microsoft.com/office/powerpoint/2010/main" val="18119511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27</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584368" cy="798177"/>
          </a:xfrm>
        </p:spPr>
        <p:txBody>
          <a:bodyPr/>
          <a:lstStyle/>
          <a:p>
            <a:r>
              <a:rPr lang="en-US" dirty="0"/>
              <a:t>Request additional information</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917540"/>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pPr>
            <a:r>
              <a:rPr lang="en-US" altLang="en-US" sz="3000" dirty="0">
                <a:solidFill>
                  <a:schemeClr val="bg1"/>
                </a:solidFill>
                <a:ea typeface="Cambria" panose="02040503050406030204" pitchFamily="18" charset="0"/>
              </a:rPr>
              <a:t>ED may request school send documentation</a:t>
            </a:r>
          </a:p>
          <a:p>
            <a:pPr>
              <a:spcBef>
                <a:spcPts val="600"/>
              </a:spcBef>
              <a:spcAft>
                <a:spcPts val="600"/>
              </a:spcAft>
            </a:pPr>
            <a:r>
              <a:rPr lang="en-US" altLang="en-US" sz="3000" dirty="0">
                <a:solidFill>
                  <a:schemeClr val="bg1"/>
                </a:solidFill>
                <a:ea typeface="Cambria" panose="02040503050406030204" pitchFamily="18" charset="0"/>
              </a:rPr>
              <a:t>Timeframe generally 30 days</a:t>
            </a:r>
          </a:p>
          <a:p>
            <a:pPr>
              <a:spcBef>
                <a:spcPts val="600"/>
              </a:spcBef>
              <a:spcAft>
                <a:spcPts val="600"/>
              </a:spcAft>
            </a:pPr>
            <a:r>
              <a:rPr lang="en-US" altLang="en-US" sz="3000" dirty="0">
                <a:solidFill>
                  <a:schemeClr val="bg1"/>
                </a:solidFill>
                <a:ea typeface="Cambria" panose="02040503050406030204" pitchFamily="18" charset="0"/>
              </a:rPr>
              <a:t>If school does not provide requested information</a:t>
            </a:r>
          </a:p>
          <a:p>
            <a:pPr lvl="1">
              <a:spcBef>
                <a:spcPts val="600"/>
              </a:spcBef>
              <a:spcAft>
                <a:spcPts val="600"/>
              </a:spcAft>
            </a:pPr>
            <a:r>
              <a:rPr lang="en-US" altLang="en-US" sz="2800" dirty="0">
                <a:solidFill>
                  <a:schemeClr val="bg1"/>
                </a:solidFill>
                <a:ea typeface="Cambria" panose="02040503050406030204" pitchFamily="18" charset="0"/>
              </a:rPr>
              <a:t>ED may schedule on-site review of documents</a:t>
            </a:r>
          </a:p>
          <a:p>
            <a:pPr lvl="1">
              <a:spcBef>
                <a:spcPts val="600"/>
              </a:spcBef>
              <a:spcAft>
                <a:spcPts val="600"/>
              </a:spcAft>
            </a:pPr>
            <a:r>
              <a:rPr lang="en-US" altLang="en-US" sz="2800" dirty="0">
                <a:solidFill>
                  <a:schemeClr val="bg1"/>
                </a:solidFill>
                <a:ea typeface="Cambria" panose="02040503050406030204" pitchFamily="18" charset="0"/>
              </a:rPr>
              <a:t>PRR may include findings otherwise omitted</a:t>
            </a:r>
          </a:p>
          <a:p>
            <a:pPr lvl="1">
              <a:spcBef>
                <a:spcPts val="600"/>
              </a:spcBef>
              <a:spcAft>
                <a:spcPts val="600"/>
              </a:spcAft>
            </a:pPr>
            <a:r>
              <a:rPr lang="en-US" altLang="en-US" sz="2800" dirty="0">
                <a:solidFill>
                  <a:schemeClr val="bg1"/>
                </a:solidFill>
                <a:ea typeface="Cambria" panose="02040503050406030204" pitchFamily="18" charset="0"/>
              </a:rPr>
              <a:t>PRR may include finding for Lack of Administrative Capability</a:t>
            </a:r>
          </a:p>
          <a:p>
            <a:pPr>
              <a:spcBef>
                <a:spcPts val="0"/>
              </a:spcBef>
              <a:spcAft>
                <a:spcPts val="900"/>
              </a:spcAft>
              <a:defRPr/>
            </a:pPr>
            <a:endParaRPr lang="en-US" altLang="en-US" sz="2400" dirty="0">
              <a:solidFill>
                <a:schemeClr val="bg1"/>
              </a:solidFill>
              <a:ea typeface="Cambria" panose="02040503050406030204" pitchFamily="18" charset="0"/>
            </a:endParaRPr>
          </a:p>
          <a:p>
            <a:pPr>
              <a:spcBef>
                <a:spcPts val="0"/>
              </a:spcBef>
              <a:spcAft>
                <a:spcPts val="900"/>
              </a:spcAft>
              <a:defRPr/>
            </a:pPr>
            <a:endParaRPr lang="en-US" altLang="en-US" sz="2400" dirty="0">
              <a:solidFill>
                <a:schemeClr val="bg1"/>
              </a:solidFill>
              <a:ea typeface="Cambria" panose="02040503050406030204" pitchFamily="18" charset="0"/>
            </a:endParaRPr>
          </a:p>
        </p:txBody>
      </p:sp>
    </p:spTree>
    <p:extLst>
      <p:ext uri="{BB962C8B-B14F-4D97-AF65-F5344CB8AC3E}">
        <p14:creationId xmlns:p14="http://schemas.microsoft.com/office/powerpoint/2010/main" val="32111378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28</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584368" cy="798177"/>
          </a:xfrm>
        </p:spPr>
        <p:txBody>
          <a:bodyPr/>
          <a:lstStyle/>
          <a:p>
            <a:r>
              <a:rPr lang="en-US" dirty="0"/>
              <a:t>Expedited determination letter (</a:t>
            </a:r>
            <a:r>
              <a:rPr lang="en-US" dirty="0" err="1"/>
              <a:t>edl</a:t>
            </a:r>
            <a:r>
              <a:rPr lang="en-US" dirty="0"/>
              <a:t>)</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558960"/>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pPr>
            <a:r>
              <a:rPr lang="en-US" altLang="en-US" sz="2600" dirty="0">
                <a:solidFill>
                  <a:schemeClr val="bg1"/>
                </a:solidFill>
                <a:ea typeface="Cambria" panose="02040503050406030204" pitchFamily="18" charset="0"/>
              </a:rPr>
              <a:t>Serves as both preliminary report and final determination letter</a:t>
            </a:r>
          </a:p>
          <a:p>
            <a:pPr>
              <a:spcBef>
                <a:spcPts val="600"/>
              </a:spcBef>
              <a:spcAft>
                <a:spcPts val="600"/>
              </a:spcAft>
            </a:pPr>
            <a:r>
              <a:rPr lang="en-US" altLang="en-US" sz="2600" dirty="0">
                <a:solidFill>
                  <a:schemeClr val="bg1"/>
                </a:solidFill>
                <a:ea typeface="Cambria" panose="02040503050406030204" pitchFamily="18" charset="0"/>
              </a:rPr>
              <a:t>Typically issued when</a:t>
            </a:r>
          </a:p>
          <a:p>
            <a:pPr lvl="1">
              <a:spcBef>
                <a:spcPts val="600"/>
              </a:spcBef>
              <a:spcAft>
                <a:spcPts val="600"/>
              </a:spcAft>
            </a:pPr>
            <a:r>
              <a:rPr lang="en-US" altLang="en-US" sz="2400" dirty="0">
                <a:solidFill>
                  <a:schemeClr val="bg1"/>
                </a:solidFill>
                <a:ea typeface="Cambria" panose="02040503050406030204" pitchFamily="18" charset="0"/>
              </a:rPr>
              <a:t>No findings or minor (non-systemic) findings identified</a:t>
            </a:r>
          </a:p>
          <a:p>
            <a:pPr lvl="1">
              <a:spcBef>
                <a:spcPts val="600"/>
              </a:spcBef>
              <a:spcAft>
                <a:spcPts val="600"/>
              </a:spcAft>
            </a:pPr>
            <a:r>
              <a:rPr lang="en-US" altLang="en-US" sz="2400" dirty="0">
                <a:solidFill>
                  <a:schemeClr val="bg1"/>
                </a:solidFill>
                <a:ea typeface="Cambria" panose="02040503050406030204" pitchFamily="18" charset="0"/>
              </a:rPr>
              <a:t>Findings identified and corrected prior to issuing EDL</a:t>
            </a:r>
          </a:p>
          <a:p>
            <a:pPr lvl="1">
              <a:spcBef>
                <a:spcPts val="600"/>
              </a:spcBef>
              <a:spcAft>
                <a:spcPts val="600"/>
              </a:spcAft>
            </a:pPr>
            <a:r>
              <a:rPr lang="en-US" altLang="en-US" sz="2400" dirty="0">
                <a:solidFill>
                  <a:schemeClr val="bg1"/>
                </a:solidFill>
                <a:ea typeface="Cambria" panose="02040503050406030204" pitchFamily="18" charset="0"/>
              </a:rPr>
              <a:t>Liabilities identified and paid/collected prior to issuing EDL</a:t>
            </a:r>
          </a:p>
          <a:p>
            <a:pPr>
              <a:spcBef>
                <a:spcPts val="600"/>
              </a:spcBef>
              <a:spcAft>
                <a:spcPts val="600"/>
              </a:spcAft>
            </a:pPr>
            <a:r>
              <a:rPr lang="en-US" altLang="en-US" sz="2600" dirty="0">
                <a:solidFill>
                  <a:schemeClr val="bg1"/>
                </a:solidFill>
                <a:ea typeface="Cambria" panose="02040503050406030204" pitchFamily="18" charset="0"/>
              </a:rPr>
              <a:t>Three standard sections</a:t>
            </a:r>
          </a:p>
          <a:p>
            <a:pPr lvl="1">
              <a:spcBef>
                <a:spcPts val="600"/>
              </a:spcBef>
              <a:spcAft>
                <a:spcPts val="600"/>
              </a:spcAft>
            </a:pPr>
            <a:r>
              <a:rPr lang="en-US" altLang="en-US" sz="2400" dirty="0">
                <a:solidFill>
                  <a:schemeClr val="bg1"/>
                </a:solidFill>
                <a:ea typeface="Cambria" panose="02040503050406030204" pitchFamily="18" charset="0"/>
              </a:rPr>
              <a:t>Scope of Review and Disclaimer</a:t>
            </a:r>
          </a:p>
          <a:p>
            <a:pPr lvl="1">
              <a:spcBef>
                <a:spcPts val="600"/>
              </a:spcBef>
              <a:spcAft>
                <a:spcPts val="600"/>
              </a:spcAft>
            </a:pPr>
            <a:r>
              <a:rPr lang="en-US" altLang="en-US" sz="2400" dirty="0">
                <a:solidFill>
                  <a:schemeClr val="bg1"/>
                </a:solidFill>
                <a:ea typeface="Cambria" panose="02040503050406030204" pitchFamily="18" charset="0"/>
              </a:rPr>
              <a:t>Findings (if applicable)</a:t>
            </a:r>
          </a:p>
          <a:p>
            <a:pPr lvl="1">
              <a:spcBef>
                <a:spcPts val="600"/>
              </a:spcBef>
              <a:spcAft>
                <a:spcPts val="600"/>
              </a:spcAft>
            </a:pPr>
            <a:r>
              <a:rPr lang="en-US" altLang="en-US" sz="2400" dirty="0">
                <a:solidFill>
                  <a:schemeClr val="bg1"/>
                </a:solidFill>
                <a:ea typeface="Cambria" panose="02040503050406030204" pitchFamily="18" charset="0"/>
              </a:rPr>
              <a:t>Recommendations (if applicable)</a:t>
            </a:r>
          </a:p>
          <a:p>
            <a:pPr>
              <a:spcBef>
                <a:spcPts val="600"/>
              </a:spcBef>
              <a:spcAft>
                <a:spcPts val="600"/>
              </a:spcAft>
            </a:pPr>
            <a:r>
              <a:rPr lang="en-US" altLang="en-US" sz="2600" dirty="0">
                <a:solidFill>
                  <a:schemeClr val="bg1"/>
                </a:solidFill>
                <a:ea typeface="Cambria" panose="02040503050406030204" pitchFamily="18" charset="0"/>
              </a:rPr>
              <a:t>Sample template in Program Review Guide</a:t>
            </a:r>
          </a:p>
          <a:p>
            <a:pPr>
              <a:spcBef>
                <a:spcPts val="0"/>
              </a:spcBef>
              <a:spcAft>
                <a:spcPts val="900"/>
              </a:spcAft>
              <a:defRPr/>
            </a:pPr>
            <a:endParaRPr lang="en-US" altLang="en-US" sz="2400" dirty="0">
              <a:solidFill>
                <a:schemeClr val="bg1"/>
              </a:solidFill>
              <a:ea typeface="Cambria" panose="02040503050406030204" pitchFamily="18" charset="0"/>
            </a:endParaRPr>
          </a:p>
          <a:p>
            <a:pPr>
              <a:spcBef>
                <a:spcPts val="0"/>
              </a:spcBef>
              <a:spcAft>
                <a:spcPts val="900"/>
              </a:spcAft>
              <a:defRPr/>
            </a:pPr>
            <a:endParaRPr lang="en-US" altLang="en-US" sz="2400" dirty="0">
              <a:solidFill>
                <a:schemeClr val="bg1"/>
              </a:solidFill>
              <a:ea typeface="Cambria" panose="02040503050406030204" pitchFamily="18" charset="0"/>
            </a:endParaRPr>
          </a:p>
        </p:txBody>
      </p:sp>
    </p:spTree>
    <p:extLst>
      <p:ext uri="{BB962C8B-B14F-4D97-AF65-F5344CB8AC3E}">
        <p14:creationId xmlns:p14="http://schemas.microsoft.com/office/powerpoint/2010/main" val="8462828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29</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584368" cy="798177"/>
          </a:xfrm>
        </p:spPr>
        <p:txBody>
          <a:bodyPr/>
          <a:lstStyle/>
          <a:p>
            <a:r>
              <a:rPr lang="en-US" dirty="0"/>
              <a:t>Program review report (</a:t>
            </a:r>
            <a:r>
              <a:rPr lang="en-US" dirty="0" err="1"/>
              <a:t>prr</a:t>
            </a:r>
            <a:r>
              <a:rPr lang="en-US" dirty="0"/>
              <a:t>)</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558960"/>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300"/>
              </a:spcBef>
              <a:spcAft>
                <a:spcPts val="600"/>
              </a:spcAft>
            </a:pPr>
            <a:r>
              <a:rPr lang="en-US" altLang="en-US" sz="2600" dirty="0">
                <a:solidFill>
                  <a:schemeClr val="bg1"/>
                </a:solidFill>
                <a:ea typeface="Cambria" panose="02040503050406030204" pitchFamily="18" charset="0"/>
              </a:rPr>
              <a:t>Preliminary report of findings discovered during review</a:t>
            </a:r>
          </a:p>
          <a:p>
            <a:pPr>
              <a:spcBef>
                <a:spcPts val="300"/>
              </a:spcBef>
              <a:spcAft>
                <a:spcPts val="600"/>
              </a:spcAft>
            </a:pPr>
            <a:r>
              <a:rPr lang="en-US" altLang="en-US" sz="2600" dirty="0">
                <a:solidFill>
                  <a:schemeClr val="bg1"/>
                </a:solidFill>
                <a:ea typeface="Cambria" panose="02040503050406030204" pitchFamily="18" charset="0"/>
              </a:rPr>
              <a:t>Includes applicable statutes and regulations</a:t>
            </a:r>
            <a:endParaRPr lang="en-US" altLang="en-US" sz="2600" strike="sngStrike" dirty="0">
              <a:solidFill>
                <a:schemeClr val="bg1"/>
              </a:solidFill>
              <a:ea typeface="Cambria" panose="02040503050406030204" pitchFamily="18" charset="0"/>
            </a:endParaRPr>
          </a:p>
          <a:p>
            <a:pPr>
              <a:spcBef>
                <a:spcPts val="300"/>
              </a:spcBef>
              <a:spcAft>
                <a:spcPts val="600"/>
              </a:spcAft>
            </a:pPr>
            <a:r>
              <a:rPr lang="en-US" altLang="en-US" sz="2600" dirty="0">
                <a:solidFill>
                  <a:schemeClr val="bg1"/>
                </a:solidFill>
                <a:ea typeface="Cambria" panose="02040503050406030204" pitchFamily="18" charset="0"/>
              </a:rPr>
              <a:t>Specifies required action(s) by institution</a:t>
            </a:r>
          </a:p>
          <a:p>
            <a:pPr>
              <a:spcBef>
                <a:spcPts val="300"/>
              </a:spcBef>
              <a:spcAft>
                <a:spcPts val="600"/>
              </a:spcAft>
            </a:pPr>
            <a:r>
              <a:rPr lang="en-US" altLang="en-US" sz="2600" dirty="0">
                <a:solidFill>
                  <a:schemeClr val="bg1"/>
                </a:solidFill>
                <a:ea typeface="Cambria" panose="02040503050406030204" pitchFamily="18" charset="0"/>
              </a:rPr>
              <a:t>Standard sections</a:t>
            </a:r>
          </a:p>
          <a:p>
            <a:pPr marL="685800" lvl="1" indent="-227013">
              <a:spcBef>
                <a:spcPts val="300"/>
              </a:spcBef>
            </a:pPr>
            <a:r>
              <a:rPr lang="en-US" altLang="en-US" sz="2400" dirty="0">
                <a:solidFill>
                  <a:schemeClr val="bg1"/>
                </a:solidFill>
                <a:ea typeface="Cambria" panose="02040503050406030204" pitchFamily="18" charset="0"/>
              </a:rPr>
              <a:t>Cover page</a:t>
            </a:r>
          </a:p>
          <a:p>
            <a:pPr marL="685800" lvl="1" indent="-227013">
              <a:spcBef>
                <a:spcPts val="300"/>
              </a:spcBef>
            </a:pPr>
            <a:r>
              <a:rPr lang="en-US" altLang="en-US" sz="2400" dirty="0">
                <a:solidFill>
                  <a:schemeClr val="bg1"/>
                </a:solidFill>
                <a:ea typeface="Cambria" panose="02040503050406030204" pitchFamily="18" charset="0"/>
              </a:rPr>
              <a:t>Table of Contents</a:t>
            </a:r>
          </a:p>
          <a:p>
            <a:pPr marL="685800" lvl="1" indent="-227013">
              <a:spcBef>
                <a:spcPts val="300"/>
              </a:spcBef>
            </a:pPr>
            <a:r>
              <a:rPr lang="en-US" altLang="en-US" sz="2400" dirty="0">
                <a:solidFill>
                  <a:schemeClr val="bg1"/>
                </a:solidFill>
                <a:ea typeface="Cambria" panose="02040503050406030204" pitchFamily="18" charset="0"/>
              </a:rPr>
              <a:t>Institutional Information</a:t>
            </a:r>
          </a:p>
          <a:p>
            <a:pPr marL="685800" lvl="1" indent="-227013">
              <a:spcBef>
                <a:spcPts val="300"/>
              </a:spcBef>
            </a:pPr>
            <a:r>
              <a:rPr lang="en-US" altLang="en-US" sz="2400" dirty="0">
                <a:solidFill>
                  <a:schemeClr val="bg1"/>
                </a:solidFill>
                <a:ea typeface="Cambria" panose="02040503050406030204" pitchFamily="18" charset="0"/>
              </a:rPr>
              <a:t>Scope of Review and Disclaimer</a:t>
            </a:r>
          </a:p>
          <a:p>
            <a:pPr marL="685800" lvl="1" indent="-227013">
              <a:spcBef>
                <a:spcPts val="300"/>
              </a:spcBef>
            </a:pPr>
            <a:r>
              <a:rPr lang="en-US" altLang="en-US" sz="2400" dirty="0">
                <a:solidFill>
                  <a:schemeClr val="bg1"/>
                </a:solidFill>
                <a:ea typeface="Cambria" panose="02040503050406030204" pitchFamily="18" charset="0"/>
              </a:rPr>
              <a:t>Findings</a:t>
            </a:r>
            <a:endParaRPr lang="en-US" altLang="en-US" sz="2400" strike="sngStrike" dirty="0">
              <a:solidFill>
                <a:schemeClr val="bg1"/>
              </a:solidFill>
              <a:ea typeface="Cambria" panose="02040503050406030204" pitchFamily="18" charset="0"/>
            </a:endParaRPr>
          </a:p>
          <a:p>
            <a:pPr marL="685800" lvl="1" indent="-227013">
              <a:spcBef>
                <a:spcPts val="300"/>
              </a:spcBef>
            </a:pPr>
            <a:r>
              <a:rPr lang="en-US" altLang="en-US" sz="2400" dirty="0">
                <a:solidFill>
                  <a:schemeClr val="bg1"/>
                </a:solidFill>
                <a:ea typeface="Cambria" panose="02040503050406030204" pitchFamily="18" charset="0"/>
              </a:rPr>
              <a:t>Recommendations, if applicable</a:t>
            </a:r>
          </a:p>
          <a:p>
            <a:pPr marL="685800" lvl="1" indent="-227013">
              <a:spcBef>
                <a:spcPts val="300"/>
              </a:spcBef>
              <a:spcAft>
                <a:spcPts val="600"/>
              </a:spcAft>
            </a:pPr>
            <a:r>
              <a:rPr lang="en-US" altLang="en-US" sz="2400" dirty="0">
                <a:solidFill>
                  <a:schemeClr val="bg1"/>
                </a:solidFill>
                <a:ea typeface="Cambria" panose="02040503050406030204" pitchFamily="18" charset="0"/>
              </a:rPr>
              <a:t>Appendices and Enclosures</a:t>
            </a:r>
          </a:p>
          <a:p>
            <a:pPr>
              <a:spcBef>
                <a:spcPts val="300"/>
              </a:spcBef>
            </a:pPr>
            <a:r>
              <a:rPr lang="en-US" altLang="en-US" sz="2600" dirty="0">
                <a:solidFill>
                  <a:schemeClr val="bg1"/>
                </a:solidFill>
                <a:ea typeface="Cambria" panose="02040503050406030204" pitchFamily="18" charset="0"/>
              </a:rPr>
              <a:t>Sample template in Program Review Guide</a:t>
            </a:r>
          </a:p>
          <a:p>
            <a:pPr>
              <a:spcBef>
                <a:spcPts val="0"/>
              </a:spcBef>
              <a:spcAft>
                <a:spcPts val="900"/>
              </a:spcAft>
              <a:defRPr/>
            </a:pPr>
            <a:endParaRPr lang="en-US" altLang="en-US" sz="2400" dirty="0">
              <a:solidFill>
                <a:schemeClr val="bg1"/>
              </a:solidFill>
              <a:ea typeface="Cambria" panose="02040503050406030204" pitchFamily="18" charset="0"/>
            </a:endParaRPr>
          </a:p>
          <a:p>
            <a:pPr>
              <a:spcBef>
                <a:spcPts val="0"/>
              </a:spcBef>
              <a:spcAft>
                <a:spcPts val="900"/>
              </a:spcAft>
              <a:defRPr/>
            </a:pPr>
            <a:endParaRPr lang="en-US" altLang="en-US" sz="2400" dirty="0">
              <a:solidFill>
                <a:schemeClr val="bg1"/>
              </a:solidFill>
              <a:ea typeface="Cambria" panose="02040503050406030204" pitchFamily="18" charset="0"/>
            </a:endParaRPr>
          </a:p>
        </p:txBody>
      </p:sp>
    </p:spTree>
    <p:extLst>
      <p:ext uri="{BB962C8B-B14F-4D97-AF65-F5344CB8AC3E}">
        <p14:creationId xmlns:p14="http://schemas.microsoft.com/office/powerpoint/2010/main" val="2605938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itle 1">
            <a:extLst>
              <a:ext uri="{FF2B5EF4-FFF2-40B4-BE49-F238E27FC236}">
                <a16:creationId xmlns:a16="http://schemas.microsoft.com/office/drawing/2014/main" id="{8C8943A1-9003-4417-B7E8-17A9DD0B5FF5}"/>
              </a:ext>
            </a:extLst>
          </p:cNvPr>
          <p:cNvSpPr>
            <a:spLocks noGrp="1"/>
          </p:cNvSpPr>
          <p:nvPr>
            <p:ph type="title"/>
          </p:nvPr>
        </p:nvSpPr>
        <p:spPr bwMode="auto">
          <a:prstGeom prst="rect">
            <a:avLst/>
          </a:prstGeom>
        </p:spPr>
        <p:txBody>
          <a:bodyPr/>
          <a:lstStyle/>
          <a:p>
            <a:pPr eaLnBrk="1" hangingPunct="1">
              <a:defRPr/>
            </a:pPr>
            <a:r>
              <a:rPr lang="en-US" altLang="en-US" sz="4500" dirty="0">
                <a:solidFill>
                  <a:schemeClr val="bg1"/>
                </a:solidFill>
                <a:latin typeface="Oswald"/>
                <a:cs typeface="Arial" charset="0"/>
              </a:rPr>
              <a:t>Introduction to </a:t>
            </a:r>
            <a:br>
              <a:rPr lang="en-US" altLang="en-US" sz="4500" dirty="0">
                <a:solidFill>
                  <a:schemeClr val="bg1"/>
                </a:solidFill>
                <a:latin typeface="Oswald"/>
                <a:cs typeface="Arial" charset="0"/>
              </a:rPr>
            </a:br>
            <a:r>
              <a:rPr lang="en-US" altLang="en-US" sz="4500" dirty="0">
                <a:solidFill>
                  <a:schemeClr val="bg1"/>
                </a:solidFill>
                <a:latin typeface="Oswald"/>
                <a:cs typeface="Arial" charset="0"/>
              </a:rPr>
              <a:t>Program Reviews</a:t>
            </a:r>
            <a:endParaRPr lang="en-US" altLang="en-US" sz="4500" strike="sngStrike" dirty="0">
              <a:solidFill>
                <a:schemeClr val="bg1"/>
              </a:solidFill>
              <a:latin typeface="Oswald"/>
              <a:cs typeface="Arial" charset="0"/>
            </a:endParaRPr>
          </a:p>
        </p:txBody>
      </p:sp>
      <p:sp>
        <p:nvSpPr>
          <p:cNvPr id="2" name="Content Placeholder 1">
            <a:extLst>
              <a:ext uri="{FF2B5EF4-FFF2-40B4-BE49-F238E27FC236}">
                <a16:creationId xmlns:a16="http://schemas.microsoft.com/office/drawing/2014/main" id="{6DBC7BA3-C6AD-498D-BE64-2D13AE1CD54C}"/>
              </a:ext>
            </a:extLst>
          </p:cNvPr>
          <p:cNvSpPr>
            <a:spLocks noGrp="1"/>
          </p:cNvSpPr>
          <p:nvPr>
            <p:ph idx="1"/>
          </p:nvPr>
        </p:nvSpPr>
        <p:spPr/>
        <p:txBody>
          <a:bodyPr>
            <a:normAutofit lnSpcReduction="10000"/>
          </a:bodyPr>
          <a:lstStyle/>
          <a:p>
            <a:endParaRPr lang="en-US"/>
          </a:p>
        </p:txBody>
      </p:sp>
      <p:sp>
        <p:nvSpPr>
          <p:cNvPr id="11266" name="Slide Number Placeholder 4">
            <a:extLst>
              <a:ext uri="{FF2B5EF4-FFF2-40B4-BE49-F238E27FC236}">
                <a16:creationId xmlns:a16="http://schemas.microsoft.com/office/drawing/2014/main" id="{B5B3306E-F398-4FEA-8F80-A2CB75A6B78E}"/>
              </a:ext>
            </a:extLst>
          </p:cNvPr>
          <p:cNvSpPr>
            <a:spLocks noGrp="1"/>
          </p:cNvSpPr>
          <p:nvPr>
            <p:ph type="sldNum"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DF3B96C-9E06-4E63-8F8C-9B8384C434B7}" type="slidenum">
              <a:rPr lang="en-US" altLang="en-US" sz="1000">
                <a:solidFill>
                  <a:schemeClr val="bg1"/>
                </a:solidFill>
                <a:latin typeface="Arial" panose="020B0604020202020204" pitchFamily="34" charset="0"/>
                <a:ea typeface="MS PGothic" panose="020B0600070205080204" pitchFamily="34" charset="-128"/>
              </a:rPr>
              <a:pPr/>
              <a:t>3</a:t>
            </a:fld>
            <a:endParaRPr lang="en-US" altLang="en-US" sz="1000" dirty="0">
              <a:solidFill>
                <a:schemeClr val="bg1"/>
              </a:solidFill>
              <a:latin typeface="Arial" panose="020B0604020202020204" pitchFamily="34" charset="0"/>
              <a:ea typeface="MS PGothic" panose="020B0600070205080204" pitchFamily="34" charset="-128"/>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30</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584368" cy="798177"/>
          </a:xfrm>
        </p:spPr>
        <p:txBody>
          <a:bodyPr/>
          <a:lstStyle/>
          <a:p>
            <a:r>
              <a:rPr lang="en-US" dirty="0" err="1"/>
              <a:t>Prr</a:t>
            </a:r>
            <a:r>
              <a:rPr lang="en-US" dirty="0"/>
              <a:t> findings</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558960"/>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300"/>
              </a:spcBef>
              <a:spcAft>
                <a:spcPts val="600"/>
              </a:spcAft>
            </a:pPr>
            <a:r>
              <a:rPr lang="en-US" altLang="en-US" sz="2800" dirty="0">
                <a:solidFill>
                  <a:schemeClr val="bg1"/>
                </a:solidFill>
                <a:ea typeface="Cambria" panose="02040503050406030204" pitchFamily="18" charset="0"/>
              </a:rPr>
              <a:t>Student-specific finding(s)</a:t>
            </a:r>
          </a:p>
          <a:p>
            <a:pPr lvl="1">
              <a:spcBef>
                <a:spcPts val="300"/>
              </a:spcBef>
              <a:spcAft>
                <a:spcPts val="600"/>
              </a:spcAft>
            </a:pPr>
            <a:r>
              <a:rPr lang="en-US" altLang="en-US" sz="2600" dirty="0">
                <a:solidFill>
                  <a:schemeClr val="bg1"/>
                </a:solidFill>
                <a:ea typeface="Cambria" panose="02040503050406030204" pitchFamily="18" charset="0"/>
              </a:rPr>
              <a:t>With or without potential or actual liability</a:t>
            </a:r>
          </a:p>
          <a:p>
            <a:pPr lvl="1">
              <a:spcBef>
                <a:spcPts val="300"/>
              </a:spcBef>
              <a:spcAft>
                <a:spcPts val="600"/>
              </a:spcAft>
            </a:pPr>
            <a:r>
              <a:rPr lang="en-US" altLang="en-US" sz="2600" dirty="0">
                <a:solidFill>
                  <a:schemeClr val="bg1"/>
                </a:solidFill>
                <a:ea typeface="Cambria" panose="02040503050406030204" pitchFamily="18" charset="0"/>
              </a:rPr>
              <a:t>Low vs. high error rate</a:t>
            </a:r>
          </a:p>
          <a:p>
            <a:pPr>
              <a:spcBef>
                <a:spcPts val="300"/>
              </a:spcBef>
              <a:spcAft>
                <a:spcPts val="600"/>
              </a:spcAft>
            </a:pPr>
            <a:r>
              <a:rPr lang="en-US" altLang="en-US" sz="2800" dirty="0">
                <a:solidFill>
                  <a:schemeClr val="bg1"/>
                </a:solidFill>
                <a:ea typeface="Cambria" panose="02040503050406030204" pitchFamily="18" charset="0"/>
              </a:rPr>
              <a:t>Institutional finding(s)</a:t>
            </a:r>
          </a:p>
          <a:p>
            <a:pPr lvl="1">
              <a:spcBef>
                <a:spcPts val="300"/>
              </a:spcBef>
              <a:spcAft>
                <a:spcPts val="600"/>
              </a:spcAft>
            </a:pPr>
            <a:r>
              <a:rPr lang="en-US" altLang="en-US" sz="2600" dirty="0">
                <a:solidFill>
                  <a:schemeClr val="bg1"/>
                </a:solidFill>
                <a:ea typeface="Cambria" panose="02040503050406030204" pitchFamily="18" charset="0"/>
              </a:rPr>
              <a:t>Incomplete or unacceptable policy/procedure</a:t>
            </a:r>
          </a:p>
          <a:p>
            <a:pPr lvl="2">
              <a:spcBef>
                <a:spcPts val="300"/>
              </a:spcBef>
              <a:spcAft>
                <a:spcPts val="600"/>
              </a:spcAft>
            </a:pPr>
            <a:r>
              <a:rPr lang="en-US" altLang="en-US" sz="2400" dirty="0">
                <a:solidFill>
                  <a:schemeClr val="bg1"/>
                </a:solidFill>
                <a:ea typeface="Cambria" panose="02040503050406030204" pitchFamily="18" charset="0"/>
              </a:rPr>
              <a:t>May be reflected in student files</a:t>
            </a:r>
          </a:p>
          <a:p>
            <a:pPr marL="685631" lvl="2">
              <a:spcBef>
                <a:spcPts val="300"/>
              </a:spcBef>
              <a:spcAft>
                <a:spcPts val="600"/>
              </a:spcAft>
            </a:pPr>
            <a:r>
              <a:rPr lang="en-US" altLang="en-US" sz="2600" dirty="0">
                <a:solidFill>
                  <a:schemeClr val="bg1"/>
                </a:solidFill>
                <a:ea typeface="Cambria" panose="02040503050406030204" pitchFamily="18" charset="0"/>
              </a:rPr>
              <a:t>Problems in institutional eligibility, financial responsibility, financial reporting, other institutional actions</a:t>
            </a:r>
          </a:p>
          <a:p>
            <a:pPr lvl="2">
              <a:spcBef>
                <a:spcPts val="300"/>
              </a:spcBef>
              <a:spcAft>
                <a:spcPts val="600"/>
              </a:spcAft>
            </a:pPr>
            <a:r>
              <a:rPr lang="en-US" altLang="en-US" sz="2400" dirty="0">
                <a:solidFill>
                  <a:schemeClr val="bg1"/>
                </a:solidFill>
                <a:ea typeface="Cambria" panose="02040503050406030204" pitchFamily="18" charset="0"/>
              </a:rPr>
              <a:t>With or without potential or actual liability</a:t>
            </a:r>
          </a:p>
          <a:p>
            <a:pPr>
              <a:spcBef>
                <a:spcPts val="0"/>
              </a:spcBef>
              <a:spcAft>
                <a:spcPts val="900"/>
              </a:spcAft>
              <a:defRPr/>
            </a:pPr>
            <a:endParaRPr lang="en-US" altLang="en-US" sz="2400" dirty="0">
              <a:solidFill>
                <a:schemeClr val="bg1"/>
              </a:solidFill>
              <a:ea typeface="Cambria" panose="02040503050406030204" pitchFamily="18" charset="0"/>
            </a:endParaRPr>
          </a:p>
          <a:p>
            <a:pPr>
              <a:spcBef>
                <a:spcPts val="0"/>
              </a:spcBef>
              <a:spcAft>
                <a:spcPts val="900"/>
              </a:spcAft>
              <a:defRPr/>
            </a:pPr>
            <a:endParaRPr lang="en-US" altLang="en-US" sz="2400" dirty="0">
              <a:solidFill>
                <a:schemeClr val="bg1"/>
              </a:solidFill>
              <a:ea typeface="Cambria" panose="02040503050406030204" pitchFamily="18" charset="0"/>
            </a:endParaRPr>
          </a:p>
        </p:txBody>
      </p:sp>
    </p:spTree>
    <p:extLst>
      <p:ext uri="{BB962C8B-B14F-4D97-AF65-F5344CB8AC3E}">
        <p14:creationId xmlns:p14="http://schemas.microsoft.com/office/powerpoint/2010/main" val="41523348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itle 1">
            <a:extLst>
              <a:ext uri="{FF2B5EF4-FFF2-40B4-BE49-F238E27FC236}">
                <a16:creationId xmlns:a16="http://schemas.microsoft.com/office/drawing/2014/main" id="{8C8943A1-9003-4417-B7E8-17A9DD0B5FF5}"/>
              </a:ext>
            </a:extLst>
          </p:cNvPr>
          <p:cNvSpPr>
            <a:spLocks noGrp="1"/>
          </p:cNvSpPr>
          <p:nvPr>
            <p:ph type="title"/>
          </p:nvPr>
        </p:nvSpPr>
        <p:spPr bwMode="auto">
          <a:prstGeom prst="rect">
            <a:avLst/>
          </a:prstGeom>
        </p:spPr>
        <p:txBody>
          <a:bodyPr/>
          <a:lstStyle/>
          <a:p>
            <a:pPr algn="l" eaLnBrk="1" hangingPunct="1">
              <a:defRPr/>
            </a:pPr>
            <a:r>
              <a:rPr lang="en-US" altLang="en-US" sz="4500" dirty="0">
                <a:solidFill>
                  <a:schemeClr val="bg1"/>
                </a:solidFill>
                <a:latin typeface="Oswald"/>
                <a:cs typeface="Arial" charset="0"/>
              </a:rPr>
              <a:t>Program review report response</a:t>
            </a:r>
          </a:p>
        </p:txBody>
      </p:sp>
      <p:sp>
        <p:nvSpPr>
          <p:cNvPr id="11266" name="Slide Number Placeholder 4">
            <a:extLst>
              <a:ext uri="{FF2B5EF4-FFF2-40B4-BE49-F238E27FC236}">
                <a16:creationId xmlns:a16="http://schemas.microsoft.com/office/drawing/2014/main" id="{B5B3306E-F398-4FEA-8F80-A2CB75A6B78E}"/>
              </a:ext>
            </a:extLst>
          </p:cNvPr>
          <p:cNvSpPr>
            <a:spLocks noGrp="1"/>
          </p:cNvSpPr>
          <p:nvPr>
            <p:ph type="sldNum"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DF3B96C-9E06-4E63-8F8C-9B8384C434B7}" type="slidenum">
              <a:rPr lang="en-US" altLang="en-US" sz="1000">
                <a:solidFill>
                  <a:schemeClr val="bg1"/>
                </a:solidFill>
                <a:latin typeface="Arial" panose="020B0604020202020204" pitchFamily="34" charset="0"/>
                <a:ea typeface="MS PGothic" panose="020B0600070205080204" pitchFamily="34" charset="-128"/>
              </a:rPr>
              <a:pPr/>
              <a:t>31</a:t>
            </a:fld>
            <a:endParaRPr lang="en-US" altLang="en-US" sz="1000" dirty="0">
              <a:solidFill>
                <a:schemeClr val="bg1"/>
              </a:solidFill>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34882510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32</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584368" cy="798177"/>
          </a:xfrm>
        </p:spPr>
        <p:txBody>
          <a:bodyPr/>
          <a:lstStyle/>
          <a:p>
            <a:r>
              <a:rPr lang="en-US" dirty="0"/>
              <a:t>Institution response to </a:t>
            </a:r>
            <a:r>
              <a:rPr lang="en-US" dirty="0" err="1"/>
              <a:t>prr</a:t>
            </a:r>
            <a:endParaRPr lang="en-US" dirty="0"/>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558960"/>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300"/>
              </a:spcBef>
              <a:spcAft>
                <a:spcPts val="600"/>
              </a:spcAft>
            </a:pPr>
            <a:r>
              <a:rPr lang="en-US" altLang="en-US" sz="2600" dirty="0">
                <a:solidFill>
                  <a:schemeClr val="bg1"/>
                </a:solidFill>
                <a:ea typeface="Cambria" panose="02040503050406030204" pitchFamily="18" charset="0"/>
              </a:rPr>
              <a:t>Provide written response by due date</a:t>
            </a:r>
          </a:p>
          <a:p>
            <a:pPr>
              <a:spcBef>
                <a:spcPts val="300"/>
              </a:spcBef>
              <a:spcAft>
                <a:spcPts val="600"/>
              </a:spcAft>
            </a:pPr>
            <a:r>
              <a:rPr lang="en-US" altLang="en-US" sz="2600" dirty="0">
                <a:solidFill>
                  <a:schemeClr val="bg1"/>
                </a:solidFill>
                <a:ea typeface="Cambria" panose="02040503050406030204" pitchFamily="18" charset="0"/>
              </a:rPr>
              <a:t>Document required actions completed from PRR</a:t>
            </a:r>
            <a:endParaRPr lang="en-US" altLang="en-US" sz="2600" strike="sngStrike" dirty="0">
              <a:solidFill>
                <a:schemeClr val="bg1"/>
              </a:solidFill>
              <a:ea typeface="Cambria" panose="02040503050406030204" pitchFamily="18" charset="0"/>
            </a:endParaRPr>
          </a:p>
          <a:p>
            <a:pPr lvl="1">
              <a:spcBef>
                <a:spcPts val="300"/>
              </a:spcBef>
              <a:spcAft>
                <a:spcPts val="600"/>
              </a:spcAft>
            </a:pPr>
            <a:r>
              <a:rPr lang="en-US" altLang="en-US" sz="2400" dirty="0">
                <a:solidFill>
                  <a:schemeClr val="bg1"/>
                </a:solidFill>
                <a:ea typeface="Cambria" panose="02040503050406030204" pitchFamily="18" charset="0"/>
              </a:rPr>
              <a:t>Correct policy/procedure/practice</a:t>
            </a:r>
          </a:p>
          <a:p>
            <a:pPr lvl="1">
              <a:spcBef>
                <a:spcPts val="300"/>
              </a:spcBef>
              <a:spcAft>
                <a:spcPts val="600"/>
              </a:spcAft>
            </a:pPr>
            <a:r>
              <a:rPr lang="en-US" altLang="en-US" sz="2400" dirty="0">
                <a:solidFill>
                  <a:schemeClr val="bg1"/>
                </a:solidFill>
                <a:ea typeface="Cambria" panose="02040503050406030204" pitchFamily="18" charset="0"/>
              </a:rPr>
              <a:t>Correct student-specific error(s) from sample</a:t>
            </a:r>
          </a:p>
          <a:p>
            <a:pPr lvl="1">
              <a:spcBef>
                <a:spcPts val="300"/>
              </a:spcBef>
              <a:spcAft>
                <a:spcPts val="600"/>
              </a:spcAft>
            </a:pPr>
            <a:r>
              <a:rPr lang="en-US" altLang="en-US" sz="2400" dirty="0">
                <a:solidFill>
                  <a:schemeClr val="bg1"/>
                </a:solidFill>
                <a:ea typeface="Cambria" panose="02040503050406030204" pitchFamily="18" charset="0"/>
              </a:rPr>
              <a:t>Provide results of required file review(s)</a:t>
            </a:r>
          </a:p>
          <a:p>
            <a:pPr lvl="1">
              <a:spcBef>
                <a:spcPts val="300"/>
              </a:spcBef>
              <a:spcAft>
                <a:spcPts val="600"/>
              </a:spcAft>
            </a:pPr>
            <a:r>
              <a:rPr lang="en-US" altLang="en-US" sz="2400" dirty="0">
                <a:solidFill>
                  <a:schemeClr val="bg1"/>
                </a:solidFill>
                <a:ea typeface="Cambria" panose="02040503050406030204" pitchFamily="18" charset="0"/>
              </a:rPr>
              <a:t>Provide information to quantify liability</a:t>
            </a:r>
          </a:p>
          <a:p>
            <a:pPr>
              <a:spcBef>
                <a:spcPts val="300"/>
              </a:spcBef>
              <a:spcAft>
                <a:spcPts val="600"/>
              </a:spcAft>
            </a:pPr>
            <a:r>
              <a:rPr lang="en-US" altLang="en-US" sz="2600" dirty="0">
                <a:solidFill>
                  <a:schemeClr val="bg1"/>
                </a:solidFill>
                <a:ea typeface="Cambria" panose="02040503050406030204" pitchFamily="18" charset="0"/>
              </a:rPr>
              <a:t>Submit documentation to refute PRR conclusions</a:t>
            </a:r>
          </a:p>
          <a:p>
            <a:pPr>
              <a:spcBef>
                <a:spcPts val="300"/>
              </a:spcBef>
              <a:spcAft>
                <a:spcPts val="600"/>
              </a:spcAft>
            </a:pPr>
            <a:r>
              <a:rPr lang="en-US" altLang="en-US" sz="2600" dirty="0">
                <a:solidFill>
                  <a:schemeClr val="bg1"/>
                </a:solidFill>
                <a:ea typeface="Cambria" panose="02040503050406030204" pitchFamily="18" charset="0"/>
              </a:rPr>
              <a:t>Request time extension for good cause</a:t>
            </a:r>
            <a:endParaRPr lang="en-US" altLang="en-US" sz="2400" dirty="0">
              <a:solidFill>
                <a:schemeClr val="bg1"/>
              </a:solidFill>
              <a:ea typeface="Cambria" panose="02040503050406030204" pitchFamily="18" charset="0"/>
            </a:endParaRPr>
          </a:p>
          <a:p>
            <a:pPr>
              <a:spcBef>
                <a:spcPts val="0"/>
              </a:spcBef>
              <a:spcAft>
                <a:spcPts val="900"/>
              </a:spcAft>
              <a:defRPr/>
            </a:pPr>
            <a:endParaRPr lang="en-US" altLang="en-US" sz="2400" dirty="0">
              <a:solidFill>
                <a:schemeClr val="bg1"/>
              </a:solidFill>
              <a:ea typeface="Cambria" panose="02040503050406030204" pitchFamily="18" charset="0"/>
            </a:endParaRPr>
          </a:p>
        </p:txBody>
      </p:sp>
    </p:spTree>
    <p:extLst>
      <p:ext uri="{BB962C8B-B14F-4D97-AF65-F5344CB8AC3E}">
        <p14:creationId xmlns:p14="http://schemas.microsoft.com/office/powerpoint/2010/main" val="26487730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33</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0" y="349506"/>
            <a:ext cx="10114017" cy="798177"/>
          </a:xfrm>
        </p:spPr>
        <p:txBody>
          <a:bodyPr/>
          <a:lstStyle/>
          <a:p>
            <a:r>
              <a:rPr lang="en-US" dirty="0"/>
              <a:t>Department follow-up to </a:t>
            </a:r>
            <a:r>
              <a:rPr lang="en-US" dirty="0" err="1"/>
              <a:t>prr</a:t>
            </a:r>
            <a:r>
              <a:rPr lang="en-US" dirty="0"/>
              <a:t> response</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558960"/>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1200"/>
              </a:spcAft>
              <a:defRPr/>
            </a:pPr>
            <a:r>
              <a:rPr lang="en-US" altLang="en-US" sz="2600" dirty="0">
                <a:solidFill>
                  <a:schemeClr val="bg1"/>
                </a:solidFill>
                <a:ea typeface="Cambria" panose="02040503050406030204" pitchFamily="18" charset="0"/>
              </a:rPr>
              <a:t>Follow-up if PRR response not received by due date</a:t>
            </a:r>
          </a:p>
          <a:p>
            <a:pPr>
              <a:spcBef>
                <a:spcPts val="600"/>
              </a:spcBef>
              <a:spcAft>
                <a:spcPts val="1200"/>
              </a:spcAft>
              <a:defRPr/>
            </a:pPr>
            <a:r>
              <a:rPr lang="en-US" altLang="en-US" sz="2600" dirty="0">
                <a:solidFill>
                  <a:schemeClr val="bg1"/>
                </a:solidFill>
                <a:ea typeface="Cambria" panose="02040503050406030204" pitchFamily="18" charset="0"/>
              </a:rPr>
              <a:t>Obtain missing information or clarification</a:t>
            </a:r>
          </a:p>
          <a:p>
            <a:pPr>
              <a:spcBef>
                <a:spcPts val="600"/>
              </a:spcBef>
              <a:spcAft>
                <a:spcPts val="1200"/>
              </a:spcAft>
              <a:defRPr/>
            </a:pPr>
            <a:r>
              <a:rPr lang="en-US" altLang="en-US" sz="2600" dirty="0">
                <a:solidFill>
                  <a:schemeClr val="bg1"/>
                </a:solidFill>
                <a:ea typeface="Cambria" panose="02040503050406030204" pitchFamily="18" charset="0"/>
              </a:rPr>
              <a:t>Reject finding response</a:t>
            </a:r>
            <a:endParaRPr lang="en-US" altLang="en-US" sz="2600" strike="sngStrike" dirty="0">
              <a:solidFill>
                <a:schemeClr val="bg1"/>
              </a:solidFill>
              <a:ea typeface="Cambria" panose="02040503050406030204" pitchFamily="18" charset="0"/>
            </a:endParaRPr>
          </a:p>
          <a:p>
            <a:pPr marL="685800" lvl="1" indent="-227013">
              <a:spcBef>
                <a:spcPts val="600"/>
              </a:spcBef>
              <a:spcAft>
                <a:spcPts val="1200"/>
              </a:spcAft>
              <a:defRPr/>
            </a:pPr>
            <a:r>
              <a:rPr lang="en-US" altLang="en-US" sz="2400" dirty="0">
                <a:solidFill>
                  <a:schemeClr val="bg1"/>
                </a:solidFill>
                <a:ea typeface="Cambria" panose="02040503050406030204" pitchFamily="18" charset="0"/>
              </a:rPr>
              <a:t>Documents received are problematic for several files</a:t>
            </a:r>
            <a:endParaRPr lang="en-US" altLang="en-US" sz="2400" strike="sngStrike" dirty="0">
              <a:solidFill>
                <a:schemeClr val="bg1"/>
              </a:solidFill>
              <a:ea typeface="Cambria" panose="02040503050406030204" pitchFamily="18" charset="0"/>
            </a:endParaRPr>
          </a:p>
          <a:p>
            <a:pPr marL="687388" lvl="1">
              <a:spcBef>
                <a:spcPts val="600"/>
              </a:spcBef>
              <a:spcAft>
                <a:spcPts val="1200"/>
              </a:spcAft>
              <a:defRPr/>
            </a:pPr>
            <a:r>
              <a:rPr lang="en-US" altLang="en-US" sz="2400" dirty="0">
                <a:solidFill>
                  <a:schemeClr val="bg1"/>
                </a:solidFill>
                <a:ea typeface="Cambria" panose="02040503050406030204" pitchFamily="18" charset="0"/>
              </a:rPr>
              <a:t>Institution may be placed on restricted method of payment if majority of documents reviewed have significant problems</a:t>
            </a:r>
          </a:p>
          <a:p>
            <a:pPr>
              <a:spcBef>
                <a:spcPts val="0"/>
              </a:spcBef>
              <a:spcAft>
                <a:spcPts val="900"/>
              </a:spcAft>
              <a:defRPr/>
            </a:pPr>
            <a:r>
              <a:rPr lang="en-US" altLang="en-US" sz="2400" dirty="0">
                <a:solidFill>
                  <a:schemeClr val="bg1"/>
                </a:solidFill>
                <a:ea typeface="Cambria" panose="02040503050406030204" pitchFamily="18" charset="0"/>
              </a:rPr>
              <a:t>Provide school additional 30 days to correct response (typically)</a:t>
            </a:r>
            <a:endParaRPr lang="en-US" altLang="en-US" sz="2400" strike="sngStrike" dirty="0">
              <a:solidFill>
                <a:schemeClr val="bg1"/>
              </a:solidFill>
              <a:ea typeface="Cambria" panose="02040503050406030204" pitchFamily="18" charset="0"/>
            </a:endParaRPr>
          </a:p>
          <a:p>
            <a:pPr>
              <a:spcBef>
                <a:spcPts val="0"/>
              </a:spcBef>
              <a:spcAft>
                <a:spcPts val="900"/>
              </a:spcAft>
              <a:defRPr/>
            </a:pPr>
            <a:endParaRPr lang="en-US" altLang="en-US" sz="2400" dirty="0">
              <a:solidFill>
                <a:schemeClr val="bg1"/>
              </a:solidFill>
              <a:ea typeface="Cambria" panose="02040503050406030204" pitchFamily="18" charset="0"/>
            </a:endParaRPr>
          </a:p>
        </p:txBody>
      </p:sp>
    </p:spTree>
    <p:extLst>
      <p:ext uri="{BB962C8B-B14F-4D97-AF65-F5344CB8AC3E}">
        <p14:creationId xmlns:p14="http://schemas.microsoft.com/office/powerpoint/2010/main" val="30102716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itle 1">
            <a:extLst>
              <a:ext uri="{FF2B5EF4-FFF2-40B4-BE49-F238E27FC236}">
                <a16:creationId xmlns:a16="http://schemas.microsoft.com/office/drawing/2014/main" id="{8C8943A1-9003-4417-B7E8-17A9DD0B5FF5}"/>
              </a:ext>
            </a:extLst>
          </p:cNvPr>
          <p:cNvSpPr>
            <a:spLocks noGrp="1"/>
          </p:cNvSpPr>
          <p:nvPr>
            <p:ph type="title"/>
          </p:nvPr>
        </p:nvSpPr>
        <p:spPr bwMode="auto">
          <a:prstGeom prst="rect">
            <a:avLst/>
          </a:prstGeom>
        </p:spPr>
        <p:txBody>
          <a:bodyPr/>
          <a:lstStyle/>
          <a:p>
            <a:pPr algn="l" eaLnBrk="1" hangingPunct="1">
              <a:defRPr/>
            </a:pPr>
            <a:r>
              <a:rPr lang="en-US" altLang="en-US" sz="4500" dirty="0">
                <a:solidFill>
                  <a:schemeClr val="bg1"/>
                </a:solidFill>
                <a:latin typeface="Oswald"/>
                <a:cs typeface="Arial" charset="0"/>
              </a:rPr>
              <a:t>Final determination and follow up</a:t>
            </a:r>
          </a:p>
        </p:txBody>
      </p:sp>
      <p:sp>
        <p:nvSpPr>
          <p:cNvPr id="11266" name="Slide Number Placeholder 4">
            <a:extLst>
              <a:ext uri="{FF2B5EF4-FFF2-40B4-BE49-F238E27FC236}">
                <a16:creationId xmlns:a16="http://schemas.microsoft.com/office/drawing/2014/main" id="{B5B3306E-F398-4FEA-8F80-A2CB75A6B78E}"/>
              </a:ext>
            </a:extLst>
          </p:cNvPr>
          <p:cNvSpPr>
            <a:spLocks noGrp="1"/>
          </p:cNvSpPr>
          <p:nvPr>
            <p:ph type="sldNum"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DF3B96C-9E06-4E63-8F8C-9B8384C434B7}" type="slidenum">
              <a:rPr lang="en-US" altLang="en-US" sz="1000">
                <a:solidFill>
                  <a:schemeClr val="bg1"/>
                </a:solidFill>
                <a:latin typeface="Arial" panose="020B0604020202020204" pitchFamily="34" charset="0"/>
                <a:ea typeface="MS PGothic" panose="020B0600070205080204" pitchFamily="34" charset="-128"/>
              </a:rPr>
              <a:pPr/>
              <a:t>34</a:t>
            </a:fld>
            <a:endParaRPr lang="en-US" altLang="en-US" sz="1000" dirty="0">
              <a:solidFill>
                <a:schemeClr val="bg1"/>
              </a:solidFill>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32865998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35</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0" y="295716"/>
            <a:ext cx="10114017" cy="798177"/>
          </a:xfrm>
        </p:spPr>
        <p:txBody>
          <a:bodyPr/>
          <a:lstStyle/>
          <a:p>
            <a:r>
              <a:rPr lang="en-US" sz="3200" dirty="0"/>
              <a:t>Final Program review determination Letter (FPRD)</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558960"/>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spcAft>
                <a:spcPts val="600"/>
              </a:spcAft>
            </a:pPr>
            <a:r>
              <a:rPr lang="en-US" altLang="en-US" sz="2600" dirty="0">
                <a:solidFill>
                  <a:schemeClr val="bg1"/>
                </a:solidFill>
                <a:ea typeface="Cambria" panose="02040503050406030204" pitchFamily="18" charset="0"/>
              </a:rPr>
              <a:t>ED’s final determination for each finding</a:t>
            </a:r>
          </a:p>
          <a:p>
            <a:pPr>
              <a:spcBef>
                <a:spcPts val="1200"/>
              </a:spcBef>
              <a:spcAft>
                <a:spcPts val="600"/>
              </a:spcAft>
            </a:pPr>
            <a:r>
              <a:rPr lang="en-US" altLang="en-US" sz="2600" dirty="0">
                <a:solidFill>
                  <a:schemeClr val="bg1"/>
                </a:solidFill>
                <a:ea typeface="Cambria" panose="02040503050406030204" pitchFamily="18" charset="0"/>
              </a:rPr>
              <a:t>Identifies any liabilities</a:t>
            </a:r>
          </a:p>
          <a:p>
            <a:pPr>
              <a:spcBef>
                <a:spcPts val="1200"/>
              </a:spcBef>
              <a:spcAft>
                <a:spcPts val="600"/>
              </a:spcAft>
            </a:pPr>
            <a:r>
              <a:rPr lang="en-US" altLang="en-US" sz="2600" dirty="0">
                <a:solidFill>
                  <a:schemeClr val="bg1"/>
                </a:solidFill>
                <a:ea typeface="Cambria" panose="02040503050406030204" pitchFamily="18" charset="0"/>
              </a:rPr>
              <a:t>Closes program review, if appropriate</a:t>
            </a:r>
          </a:p>
          <a:p>
            <a:pPr>
              <a:spcBef>
                <a:spcPts val="1200"/>
              </a:spcBef>
              <a:spcAft>
                <a:spcPts val="600"/>
              </a:spcAft>
            </a:pPr>
            <a:r>
              <a:rPr lang="en-US" altLang="en-US" sz="2600" dirty="0">
                <a:solidFill>
                  <a:schemeClr val="bg1"/>
                </a:solidFill>
                <a:ea typeface="Cambria" panose="02040503050406030204" pitchFamily="18" charset="0"/>
              </a:rPr>
              <a:t>Addressed to President/CEO/Owner</a:t>
            </a:r>
          </a:p>
          <a:p>
            <a:pPr lvl="1">
              <a:spcBef>
                <a:spcPts val="600"/>
              </a:spcBef>
              <a:spcAft>
                <a:spcPts val="600"/>
              </a:spcAft>
            </a:pPr>
            <a:r>
              <a:rPr lang="en-US" altLang="en-US" sz="2400" dirty="0">
                <a:solidFill>
                  <a:schemeClr val="bg1"/>
                </a:solidFill>
                <a:ea typeface="Cambria" panose="02040503050406030204" pitchFamily="18" charset="0"/>
              </a:rPr>
              <a:t>Copy sent to Financial Aid Administrator</a:t>
            </a:r>
          </a:p>
          <a:p>
            <a:pPr>
              <a:spcBef>
                <a:spcPts val="1200"/>
              </a:spcBef>
              <a:spcAft>
                <a:spcPts val="600"/>
              </a:spcAft>
            </a:pPr>
            <a:r>
              <a:rPr lang="en-US" altLang="en-US" sz="2600" dirty="0">
                <a:solidFill>
                  <a:schemeClr val="bg1"/>
                </a:solidFill>
                <a:ea typeface="Cambria" panose="02040503050406030204" pitchFamily="18" charset="0"/>
              </a:rPr>
              <a:t>Copies sent to state authorizing and accrediting agencies</a:t>
            </a:r>
            <a:endParaRPr lang="en-US" altLang="en-US" sz="2600" strike="sngStrike" dirty="0">
              <a:solidFill>
                <a:schemeClr val="bg1"/>
              </a:solidFill>
              <a:ea typeface="Cambria" panose="02040503050406030204" pitchFamily="18" charset="0"/>
            </a:endParaRPr>
          </a:p>
          <a:p>
            <a:pPr>
              <a:spcBef>
                <a:spcPts val="1200"/>
              </a:spcBef>
              <a:spcAft>
                <a:spcPts val="600"/>
              </a:spcAft>
            </a:pPr>
            <a:r>
              <a:rPr lang="en-US" altLang="en-US" sz="2600" dirty="0">
                <a:solidFill>
                  <a:schemeClr val="bg1"/>
                </a:solidFill>
                <a:ea typeface="Cambria" panose="02040503050406030204" pitchFamily="18" charset="0"/>
              </a:rPr>
              <a:t>Subject to Freedom of Information Act (FOIA)</a:t>
            </a:r>
          </a:p>
          <a:p>
            <a:pPr marL="0" indent="0">
              <a:spcBef>
                <a:spcPts val="0"/>
              </a:spcBef>
              <a:spcAft>
                <a:spcPts val="900"/>
              </a:spcAft>
              <a:buNone/>
              <a:defRPr/>
            </a:pPr>
            <a:endParaRPr lang="en-US" altLang="en-US" sz="2400" dirty="0">
              <a:solidFill>
                <a:schemeClr val="bg1"/>
              </a:solidFill>
              <a:ea typeface="Cambria" panose="02040503050406030204" pitchFamily="18" charset="0"/>
            </a:endParaRPr>
          </a:p>
        </p:txBody>
      </p:sp>
    </p:spTree>
    <p:extLst>
      <p:ext uri="{BB962C8B-B14F-4D97-AF65-F5344CB8AC3E}">
        <p14:creationId xmlns:p14="http://schemas.microsoft.com/office/powerpoint/2010/main" val="28869168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36</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0" y="295716"/>
            <a:ext cx="10114017" cy="798177"/>
          </a:xfrm>
        </p:spPr>
        <p:txBody>
          <a:bodyPr/>
          <a:lstStyle/>
          <a:p>
            <a:r>
              <a:rPr lang="en-US" sz="3200" dirty="0"/>
              <a:t>Final Program review determination letter (FPRD)</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558960"/>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defRPr/>
            </a:pPr>
            <a:r>
              <a:rPr lang="en-US" altLang="en-US" sz="2600" dirty="0">
                <a:solidFill>
                  <a:schemeClr val="bg1"/>
                </a:solidFill>
                <a:ea typeface="Cambria" panose="02040503050406030204" pitchFamily="18" charset="0"/>
              </a:rPr>
              <a:t>Standard sections of FPRD</a:t>
            </a:r>
          </a:p>
          <a:p>
            <a:pPr marL="625475" lvl="1" indent="-169863">
              <a:spcBef>
                <a:spcPts val="600"/>
              </a:spcBef>
              <a:spcAft>
                <a:spcPts val="600"/>
              </a:spcAft>
              <a:defRPr/>
            </a:pPr>
            <a:r>
              <a:rPr lang="en-US" altLang="en-US" sz="2400" dirty="0">
                <a:solidFill>
                  <a:schemeClr val="bg1"/>
                </a:solidFill>
                <a:ea typeface="Cambria" panose="02040503050406030204" pitchFamily="18" charset="0"/>
              </a:rPr>
              <a:t>Cover page</a:t>
            </a:r>
          </a:p>
          <a:p>
            <a:pPr marL="625475" lvl="1" indent="-169863">
              <a:spcBef>
                <a:spcPts val="600"/>
              </a:spcBef>
              <a:spcAft>
                <a:spcPts val="600"/>
              </a:spcAft>
              <a:defRPr/>
            </a:pPr>
            <a:r>
              <a:rPr lang="en-US" altLang="en-US" sz="2400" dirty="0">
                <a:solidFill>
                  <a:schemeClr val="bg1"/>
                </a:solidFill>
                <a:ea typeface="Cambria" panose="02040503050406030204" pitchFamily="18" charset="0"/>
              </a:rPr>
              <a:t>Table of Contents</a:t>
            </a:r>
          </a:p>
          <a:p>
            <a:pPr marL="625475" lvl="1" indent="-169863">
              <a:spcBef>
                <a:spcPts val="600"/>
              </a:spcBef>
              <a:spcAft>
                <a:spcPts val="600"/>
              </a:spcAft>
              <a:defRPr/>
            </a:pPr>
            <a:r>
              <a:rPr lang="en-US" altLang="en-US" sz="2400" dirty="0">
                <a:solidFill>
                  <a:schemeClr val="bg1"/>
                </a:solidFill>
                <a:ea typeface="Cambria" panose="02040503050406030204" pitchFamily="18" charset="0"/>
              </a:rPr>
              <a:t>Institutional Information</a:t>
            </a:r>
          </a:p>
          <a:p>
            <a:pPr marL="625475" lvl="1" indent="-169863">
              <a:spcBef>
                <a:spcPts val="600"/>
              </a:spcBef>
              <a:spcAft>
                <a:spcPts val="600"/>
              </a:spcAft>
              <a:defRPr/>
            </a:pPr>
            <a:r>
              <a:rPr lang="en-US" altLang="en-US" sz="2400" dirty="0">
                <a:solidFill>
                  <a:schemeClr val="bg1"/>
                </a:solidFill>
                <a:ea typeface="Cambria" panose="02040503050406030204" pitchFamily="18" charset="0"/>
              </a:rPr>
              <a:t>Scope of Review and Disclaimer</a:t>
            </a:r>
          </a:p>
          <a:p>
            <a:pPr marL="625475" lvl="1" indent="-169863">
              <a:spcBef>
                <a:spcPts val="600"/>
              </a:spcBef>
              <a:spcAft>
                <a:spcPts val="600"/>
              </a:spcAft>
              <a:defRPr/>
            </a:pPr>
            <a:r>
              <a:rPr lang="en-US" altLang="en-US" sz="2400" dirty="0">
                <a:solidFill>
                  <a:schemeClr val="bg1"/>
                </a:solidFill>
                <a:ea typeface="Cambria" panose="02040503050406030204" pitchFamily="18" charset="0"/>
              </a:rPr>
              <a:t>Findings and Final Determinations</a:t>
            </a:r>
          </a:p>
          <a:p>
            <a:pPr marL="625475" lvl="1" indent="-169863">
              <a:spcBef>
                <a:spcPts val="600"/>
              </a:spcBef>
              <a:spcAft>
                <a:spcPts val="600"/>
              </a:spcAft>
              <a:defRPr/>
            </a:pPr>
            <a:r>
              <a:rPr lang="en-US" altLang="en-US" sz="2400" dirty="0">
                <a:solidFill>
                  <a:schemeClr val="bg1"/>
                </a:solidFill>
                <a:ea typeface="Cambria" panose="02040503050406030204" pitchFamily="18" charset="0"/>
              </a:rPr>
              <a:t>Summary of Liabilities</a:t>
            </a:r>
          </a:p>
          <a:p>
            <a:pPr marL="625475" lvl="1" indent="-169863">
              <a:spcBef>
                <a:spcPts val="600"/>
              </a:spcBef>
              <a:spcAft>
                <a:spcPts val="600"/>
              </a:spcAft>
              <a:defRPr/>
            </a:pPr>
            <a:r>
              <a:rPr lang="en-US" altLang="en-US" sz="2400" dirty="0">
                <a:solidFill>
                  <a:schemeClr val="bg1"/>
                </a:solidFill>
                <a:ea typeface="Cambria" panose="02040503050406030204" pitchFamily="18" charset="0"/>
              </a:rPr>
              <a:t>Repayment Instructions</a:t>
            </a:r>
          </a:p>
          <a:p>
            <a:pPr marL="625475" lvl="1" indent="-169863">
              <a:spcBef>
                <a:spcPts val="600"/>
              </a:spcBef>
              <a:spcAft>
                <a:spcPts val="600"/>
              </a:spcAft>
              <a:defRPr/>
            </a:pPr>
            <a:r>
              <a:rPr lang="en-US" altLang="en-US" sz="2400" dirty="0">
                <a:solidFill>
                  <a:schemeClr val="bg1"/>
                </a:solidFill>
                <a:ea typeface="Cambria" panose="02040503050406030204" pitchFamily="18" charset="0"/>
              </a:rPr>
              <a:t>Appendices and Enclosures</a:t>
            </a:r>
          </a:p>
          <a:p>
            <a:pPr>
              <a:spcBef>
                <a:spcPts val="1200"/>
              </a:spcBef>
              <a:spcAft>
                <a:spcPts val="600"/>
              </a:spcAft>
            </a:pPr>
            <a:r>
              <a:rPr lang="en-US" altLang="en-US" sz="2600" dirty="0">
                <a:solidFill>
                  <a:schemeClr val="bg1"/>
                </a:solidFill>
                <a:ea typeface="Cambria" panose="02040503050406030204" pitchFamily="18" charset="0"/>
              </a:rPr>
              <a:t>Sample template in Program Review Guide</a:t>
            </a:r>
          </a:p>
        </p:txBody>
      </p:sp>
    </p:spTree>
    <p:extLst>
      <p:ext uri="{BB962C8B-B14F-4D97-AF65-F5344CB8AC3E}">
        <p14:creationId xmlns:p14="http://schemas.microsoft.com/office/powerpoint/2010/main" val="6482460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37</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0" y="349506"/>
            <a:ext cx="10114017" cy="798177"/>
          </a:xfrm>
        </p:spPr>
        <p:txBody>
          <a:bodyPr/>
          <a:lstStyle/>
          <a:p>
            <a:r>
              <a:rPr lang="en-US" dirty="0"/>
              <a:t>FPRD Closeout Letter or appeal</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548202"/>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defRPr/>
            </a:pPr>
            <a:r>
              <a:rPr lang="en-US" altLang="en-US" sz="2600" dirty="0">
                <a:solidFill>
                  <a:schemeClr val="bg1"/>
                </a:solidFill>
                <a:ea typeface="Cambria" panose="02040503050406030204" pitchFamily="18" charset="0"/>
              </a:rPr>
              <a:t>FPRD Closeout Letter</a:t>
            </a:r>
          </a:p>
          <a:p>
            <a:pPr marL="685800" lvl="1" indent="-227013">
              <a:spcBef>
                <a:spcPts val="600"/>
              </a:spcBef>
              <a:spcAft>
                <a:spcPts val="600"/>
              </a:spcAft>
              <a:defRPr/>
            </a:pPr>
            <a:r>
              <a:rPr lang="en-US" altLang="en-US" sz="2400" dirty="0">
                <a:solidFill>
                  <a:schemeClr val="bg1"/>
                </a:solidFill>
                <a:ea typeface="Cambria" panose="02040503050406030204" pitchFamily="18" charset="0"/>
              </a:rPr>
              <a:t>Issued by SPD after satisfactory response to FPRD</a:t>
            </a:r>
          </a:p>
          <a:p>
            <a:pPr marL="685800" lvl="1" indent="-227013">
              <a:spcBef>
                <a:spcPts val="600"/>
              </a:spcBef>
              <a:spcAft>
                <a:spcPts val="2400"/>
              </a:spcAft>
              <a:defRPr/>
            </a:pPr>
            <a:r>
              <a:rPr lang="en-US" altLang="en-US" sz="2400" dirty="0">
                <a:solidFill>
                  <a:schemeClr val="bg1"/>
                </a:solidFill>
                <a:ea typeface="Cambria" panose="02040503050406030204" pitchFamily="18" charset="0"/>
              </a:rPr>
              <a:t>Not issued by SPD if institution files appeal</a:t>
            </a:r>
          </a:p>
          <a:p>
            <a:pPr>
              <a:spcBef>
                <a:spcPts val="600"/>
              </a:spcBef>
              <a:spcAft>
                <a:spcPts val="600"/>
              </a:spcAft>
              <a:defRPr/>
            </a:pPr>
            <a:r>
              <a:rPr lang="en-US" altLang="en-US" sz="2600" dirty="0">
                <a:solidFill>
                  <a:schemeClr val="bg1"/>
                </a:solidFill>
                <a:ea typeface="Cambria" panose="02040503050406030204" pitchFamily="18" charset="0"/>
              </a:rPr>
              <a:t>Appeal of Monetary Liabilities</a:t>
            </a:r>
          </a:p>
          <a:p>
            <a:pPr marL="685800" lvl="1" indent="-227013">
              <a:spcBef>
                <a:spcPts val="600"/>
              </a:spcBef>
              <a:spcAft>
                <a:spcPts val="600"/>
              </a:spcAft>
              <a:defRPr/>
            </a:pPr>
            <a:r>
              <a:rPr lang="en-US" altLang="en-US" sz="2400" dirty="0">
                <a:solidFill>
                  <a:schemeClr val="bg1"/>
                </a:solidFill>
                <a:ea typeface="Cambria" panose="02040503050406030204" pitchFamily="18" charset="0"/>
              </a:rPr>
              <a:t>Must file appeal within 45 days</a:t>
            </a:r>
          </a:p>
          <a:p>
            <a:pPr marL="685800" lvl="1" indent="-227013">
              <a:spcBef>
                <a:spcPts val="600"/>
              </a:spcBef>
              <a:spcAft>
                <a:spcPts val="600"/>
              </a:spcAft>
              <a:defRPr/>
            </a:pPr>
            <a:r>
              <a:rPr lang="en-US" altLang="en-US" sz="2400" dirty="0">
                <a:solidFill>
                  <a:schemeClr val="bg1"/>
                </a:solidFill>
                <a:ea typeface="Cambria" panose="02040503050406030204" pitchFamily="18" charset="0"/>
              </a:rPr>
              <a:t>Collection efforts deferred on appealed liability amount</a:t>
            </a:r>
          </a:p>
          <a:p>
            <a:pPr marL="685800" lvl="1" indent="-227013">
              <a:spcBef>
                <a:spcPts val="600"/>
              </a:spcBef>
              <a:spcAft>
                <a:spcPts val="600"/>
              </a:spcAft>
              <a:defRPr/>
            </a:pPr>
            <a:r>
              <a:rPr lang="en-US" altLang="en-US" sz="2400" dirty="0">
                <a:solidFill>
                  <a:schemeClr val="bg1"/>
                </a:solidFill>
                <a:ea typeface="Cambria" panose="02040503050406030204" pitchFamily="18" charset="0"/>
              </a:rPr>
              <a:t>Non-appealed liabilities must be paid</a:t>
            </a:r>
          </a:p>
          <a:p>
            <a:pPr marL="685800" lvl="1" indent="-227013">
              <a:spcBef>
                <a:spcPts val="600"/>
              </a:spcBef>
              <a:spcAft>
                <a:spcPts val="600"/>
              </a:spcAft>
              <a:defRPr/>
            </a:pPr>
            <a:r>
              <a:rPr lang="en-US" altLang="en-US" sz="2400" dirty="0">
                <a:solidFill>
                  <a:schemeClr val="bg1"/>
                </a:solidFill>
                <a:ea typeface="Cambria" panose="02040503050406030204" pitchFamily="18" charset="0"/>
              </a:rPr>
              <a:t>Billing resumes if decision in ED’s favor</a:t>
            </a:r>
          </a:p>
          <a:p>
            <a:pPr marL="685800" lvl="1" indent="-227013">
              <a:spcBef>
                <a:spcPts val="600"/>
              </a:spcBef>
              <a:spcAft>
                <a:spcPts val="600"/>
              </a:spcAft>
              <a:defRPr/>
            </a:pPr>
            <a:r>
              <a:rPr lang="en-US" altLang="en-US" sz="2400" dirty="0">
                <a:solidFill>
                  <a:schemeClr val="bg1"/>
                </a:solidFill>
                <a:ea typeface="Cambria" panose="02040503050406030204" pitchFamily="18" charset="0"/>
              </a:rPr>
              <a:t>Institution notified of appeal outcome in writing by appropriate entity</a:t>
            </a:r>
          </a:p>
          <a:p>
            <a:pPr marL="685800" lvl="1" indent="-227013">
              <a:spcBef>
                <a:spcPts val="600"/>
              </a:spcBef>
              <a:spcAft>
                <a:spcPts val="600"/>
              </a:spcAft>
              <a:defRPr/>
            </a:pPr>
            <a:r>
              <a:rPr lang="en-US" altLang="en-US" sz="2400" dirty="0">
                <a:solidFill>
                  <a:schemeClr val="bg1"/>
                </a:solidFill>
                <a:ea typeface="Cambria" panose="02040503050406030204" pitchFamily="18" charset="0"/>
              </a:rPr>
              <a:t>Cannot appeal Clery violations</a:t>
            </a:r>
          </a:p>
        </p:txBody>
      </p:sp>
    </p:spTree>
    <p:extLst>
      <p:ext uri="{BB962C8B-B14F-4D97-AF65-F5344CB8AC3E}">
        <p14:creationId xmlns:p14="http://schemas.microsoft.com/office/powerpoint/2010/main" val="25558078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38</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0" y="349506"/>
            <a:ext cx="10114017" cy="798177"/>
          </a:xfrm>
        </p:spPr>
        <p:txBody>
          <a:bodyPr/>
          <a:lstStyle/>
          <a:p>
            <a:r>
              <a:rPr lang="en-US" dirty="0">
                <a:latin typeface="Oswald" panose="00000500000000000000" pitchFamily="2" charset="0"/>
              </a:rPr>
              <a:t>How to prepare for A program review</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558960"/>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600"/>
              </a:spcBef>
              <a:spcAft>
                <a:spcPts val="600"/>
              </a:spcAft>
              <a:defRPr/>
            </a:pPr>
            <a:r>
              <a:rPr lang="en-US" altLang="en-US" sz="2800" dirty="0">
                <a:solidFill>
                  <a:schemeClr val="bg1"/>
                </a:solidFill>
                <a:ea typeface="Cambria" panose="02040503050406030204" pitchFamily="18" charset="0"/>
              </a:rPr>
              <a:t>Maintain a well-trained staff</a:t>
            </a:r>
          </a:p>
          <a:p>
            <a:pPr lvl="1">
              <a:lnSpc>
                <a:spcPct val="100000"/>
              </a:lnSpc>
              <a:spcBef>
                <a:spcPts val="600"/>
              </a:spcBef>
              <a:spcAft>
                <a:spcPts val="600"/>
              </a:spcAft>
              <a:defRPr/>
            </a:pPr>
            <a:r>
              <a:rPr lang="en-US" altLang="en-US" sz="2600" dirty="0">
                <a:solidFill>
                  <a:schemeClr val="accent2"/>
                </a:solidFill>
                <a:ea typeface="Cambria" panose="02040503050406030204" pitchFamily="18" charset="0"/>
                <a:hlinkClick r:id="rId3">
                  <a:extLst>
                    <a:ext uri="{A12FA001-AC4F-418D-AE19-62706E023703}">
                      <ahyp:hlinkClr xmlns:ahyp="http://schemas.microsoft.com/office/drawing/2018/hyperlinkcolor" val="tx"/>
                    </a:ext>
                  </a:extLst>
                </a:hlinkClick>
              </a:rPr>
              <a:t>Knowledge Center</a:t>
            </a:r>
            <a:r>
              <a:rPr lang="en-US" altLang="en-US" sz="2600" dirty="0">
                <a:solidFill>
                  <a:schemeClr val="accent2"/>
                </a:solidFill>
                <a:ea typeface="Cambria" panose="02040503050406030204" pitchFamily="18" charset="0"/>
              </a:rPr>
              <a:t> </a:t>
            </a:r>
          </a:p>
          <a:p>
            <a:pPr lvl="2">
              <a:lnSpc>
                <a:spcPct val="100000"/>
              </a:lnSpc>
              <a:spcBef>
                <a:spcPts val="600"/>
              </a:spcBef>
              <a:spcAft>
                <a:spcPts val="600"/>
              </a:spcAft>
              <a:defRPr/>
            </a:pPr>
            <a:r>
              <a:rPr lang="en-US" altLang="en-US" sz="2600" dirty="0">
                <a:solidFill>
                  <a:schemeClr val="accent2"/>
                </a:solidFill>
                <a:ea typeface="Cambria" panose="02040503050406030204" pitchFamily="18" charset="0"/>
                <a:hlinkClick r:id="rId4">
                  <a:extLst>
                    <a:ext uri="{A12FA001-AC4F-418D-AE19-62706E023703}">
                      <ahyp:hlinkClr xmlns:ahyp="http://schemas.microsoft.com/office/drawing/2018/hyperlinkcolor" val="tx"/>
                    </a:ext>
                  </a:extLst>
                </a:hlinkClick>
              </a:rPr>
              <a:t>FSA Assessments</a:t>
            </a:r>
            <a:endParaRPr lang="en-US" altLang="en-US" sz="2600" dirty="0">
              <a:solidFill>
                <a:schemeClr val="accent2"/>
              </a:solidFill>
              <a:ea typeface="Cambria" panose="02040503050406030204" pitchFamily="18" charset="0"/>
            </a:endParaRPr>
          </a:p>
          <a:p>
            <a:pPr lvl="2">
              <a:lnSpc>
                <a:spcPct val="100000"/>
              </a:lnSpc>
              <a:spcBef>
                <a:spcPts val="600"/>
              </a:spcBef>
              <a:spcAft>
                <a:spcPts val="600"/>
              </a:spcAft>
              <a:defRPr/>
            </a:pPr>
            <a:r>
              <a:rPr lang="en-US" sz="2600" b="0" i="0" u="sng" dirty="0">
                <a:solidFill>
                  <a:schemeClr val="accent2"/>
                </a:solidFill>
                <a:effectLst/>
                <a:ea typeface="Cambria" panose="02040503050406030204" pitchFamily="18" charset="0"/>
                <a:hlinkClick r:id="rId5">
                  <a:extLst>
                    <a:ext uri="{A12FA001-AC4F-418D-AE19-62706E023703}">
                      <ahyp:hlinkClr xmlns:ahyp="http://schemas.microsoft.com/office/drawing/2018/hyperlinkcolor" val="tx"/>
                    </a:ext>
                  </a:extLst>
                </a:hlinkClick>
              </a:rPr>
              <a:t>Consumer Information Disclosures at a Glance</a:t>
            </a:r>
            <a:endParaRPr lang="en-US" altLang="en-US" sz="2600" dirty="0">
              <a:solidFill>
                <a:schemeClr val="accent2"/>
              </a:solidFill>
              <a:ea typeface="Cambria" panose="02040503050406030204" pitchFamily="18" charset="0"/>
              <a:hlinkClick r:id="" action="ppaction://noaction">
                <a:extLst>
                  <a:ext uri="{A12FA001-AC4F-418D-AE19-62706E023703}">
                    <ahyp:hlinkClr xmlns:ahyp="http://schemas.microsoft.com/office/drawing/2018/hyperlinkcolor" val="tx"/>
                  </a:ext>
                </a:extLst>
              </a:hlinkClick>
            </a:endParaRPr>
          </a:p>
          <a:p>
            <a:pPr lvl="2">
              <a:lnSpc>
                <a:spcPct val="100000"/>
              </a:lnSpc>
              <a:spcBef>
                <a:spcPts val="600"/>
              </a:spcBef>
              <a:spcAft>
                <a:spcPts val="600"/>
              </a:spcAft>
              <a:defRPr/>
            </a:pPr>
            <a:r>
              <a:rPr lang="en-US" altLang="en-US" sz="2600" dirty="0">
                <a:solidFill>
                  <a:schemeClr val="accent2"/>
                </a:solidFill>
                <a:ea typeface="Cambria" panose="02040503050406030204" pitchFamily="18" charset="0"/>
                <a:hlinkClick r:id="" action="ppaction://noaction">
                  <a:extLst>
                    <a:ext uri="{A12FA001-AC4F-418D-AE19-62706E023703}">
                      <ahyp:hlinkClr xmlns:ahyp="http://schemas.microsoft.com/office/drawing/2018/hyperlinkcolor" val="tx"/>
                    </a:ext>
                  </a:extLst>
                </a:hlinkClick>
              </a:rPr>
              <a:t>Guide to Creating Policies &amp; Procedures</a:t>
            </a:r>
            <a:endParaRPr lang="en-US" altLang="en-US" sz="2600" dirty="0">
              <a:solidFill>
                <a:schemeClr val="accent2"/>
              </a:solidFill>
              <a:ea typeface="Cambria" panose="02040503050406030204" pitchFamily="18" charset="0"/>
            </a:endParaRPr>
          </a:p>
          <a:p>
            <a:pPr lvl="2">
              <a:lnSpc>
                <a:spcPct val="100000"/>
              </a:lnSpc>
              <a:spcBef>
                <a:spcPts val="600"/>
              </a:spcBef>
              <a:spcAft>
                <a:spcPts val="600"/>
              </a:spcAft>
              <a:defRPr/>
            </a:pPr>
            <a:r>
              <a:rPr lang="en-US" sz="2600" u="sng" dirty="0">
                <a:solidFill>
                  <a:schemeClr val="accent2"/>
                </a:solidFill>
                <a:effectLst/>
                <a:ea typeface="Cambria" panose="02040503050406030204" pitchFamily="18" charset="0"/>
                <a:hlinkClick r:id="rId6">
                  <a:extLst>
                    <a:ext uri="{A12FA001-AC4F-418D-AE19-62706E023703}">
                      <ahyp:hlinkClr xmlns:ahyp="http://schemas.microsoft.com/office/drawing/2018/hyperlinkcolor" val="tx"/>
                    </a:ext>
                  </a:extLst>
                </a:hlinkClick>
              </a:rPr>
              <a:t>Program Review Guide</a:t>
            </a:r>
            <a:endParaRPr lang="en-US" sz="2600" u="sng" dirty="0">
              <a:solidFill>
                <a:schemeClr val="accent2"/>
              </a:solidFill>
              <a:effectLst/>
              <a:ea typeface="Cambria" panose="02040503050406030204" pitchFamily="18" charset="0"/>
            </a:endParaRPr>
          </a:p>
          <a:p>
            <a:pPr lvl="1">
              <a:lnSpc>
                <a:spcPct val="150000"/>
              </a:lnSpc>
              <a:spcBef>
                <a:spcPts val="0"/>
              </a:spcBef>
              <a:defRPr/>
            </a:pPr>
            <a:r>
              <a:rPr lang="en-US" altLang="en-US" sz="2600" dirty="0">
                <a:solidFill>
                  <a:schemeClr val="bg1"/>
                </a:solidFill>
                <a:ea typeface="Cambria" panose="02040503050406030204" pitchFamily="18" charset="0"/>
              </a:rPr>
              <a:t>Attend FSA Training Conference</a:t>
            </a:r>
          </a:p>
          <a:p>
            <a:pPr lvl="1">
              <a:lnSpc>
                <a:spcPct val="150000"/>
              </a:lnSpc>
              <a:spcBef>
                <a:spcPts val="0"/>
              </a:spcBef>
              <a:defRPr/>
            </a:pPr>
            <a:r>
              <a:rPr lang="en-US" altLang="en-US" sz="2600" dirty="0">
                <a:solidFill>
                  <a:schemeClr val="bg1"/>
                </a:solidFill>
                <a:ea typeface="Cambria" panose="02040503050406030204" pitchFamily="18" charset="0"/>
              </a:rPr>
              <a:t>Attend other financial aid conferences/resources</a:t>
            </a:r>
          </a:p>
          <a:p>
            <a:pPr lvl="2">
              <a:lnSpc>
                <a:spcPct val="100000"/>
              </a:lnSpc>
              <a:spcBef>
                <a:spcPts val="600"/>
              </a:spcBef>
              <a:spcAft>
                <a:spcPts val="600"/>
              </a:spcAft>
              <a:defRPr/>
            </a:pPr>
            <a:endParaRPr lang="en-US" altLang="en-US" sz="2600" dirty="0">
              <a:solidFill>
                <a:schemeClr val="accent2"/>
              </a:solidFill>
              <a:ea typeface="Cambria" panose="02040503050406030204" pitchFamily="18" charset="0"/>
            </a:endParaRPr>
          </a:p>
        </p:txBody>
      </p:sp>
      <p:pic>
        <p:nvPicPr>
          <p:cNvPr id="6" name="Picture 5">
            <a:extLst>
              <a:ext uri="{FF2B5EF4-FFF2-40B4-BE49-F238E27FC236}">
                <a16:creationId xmlns:a16="http://schemas.microsoft.com/office/drawing/2014/main" id="{B69B95C5-6226-49BC-88C2-7A94F2247B3E}"/>
              </a:ext>
            </a:extLst>
          </p:cNvPr>
          <p:cNvPicPr>
            <a:picLocks noChangeAspect="1"/>
          </p:cNvPicPr>
          <p:nvPr/>
        </p:nvPicPr>
        <p:blipFill>
          <a:blip r:embed="rId7"/>
          <a:stretch>
            <a:fillRect/>
          </a:stretch>
        </p:blipFill>
        <p:spPr>
          <a:xfrm>
            <a:off x="9381716" y="4286805"/>
            <a:ext cx="1998429" cy="1708857"/>
          </a:xfrm>
          <a:prstGeom prst="rect">
            <a:avLst/>
          </a:prstGeom>
        </p:spPr>
      </p:pic>
    </p:spTree>
    <p:extLst>
      <p:ext uri="{BB962C8B-B14F-4D97-AF65-F5344CB8AC3E}">
        <p14:creationId xmlns:p14="http://schemas.microsoft.com/office/powerpoint/2010/main" val="2405548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39</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0" y="349506"/>
            <a:ext cx="10114017" cy="798177"/>
          </a:xfrm>
        </p:spPr>
        <p:txBody>
          <a:bodyPr/>
          <a:lstStyle/>
          <a:p>
            <a:r>
              <a:rPr lang="en-US" dirty="0">
                <a:latin typeface="Oswald" panose="00000500000000000000" pitchFamily="2" charset="0"/>
              </a:rPr>
              <a:t>How to prepare for A program review</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558960"/>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defRPr/>
            </a:pPr>
            <a:r>
              <a:rPr lang="en-US" altLang="en-US" sz="2800" dirty="0">
                <a:solidFill>
                  <a:schemeClr val="bg1"/>
                </a:solidFill>
                <a:ea typeface="Cambria" panose="02040503050406030204" pitchFamily="18" charset="0"/>
              </a:rPr>
              <a:t>Follow your written policies/procedures</a:t>
            </a:r>
          </a:p>
          <a:p>
            <a:pPr>
              <a:lnSpc>
                <a:spcPct val="150000"/>
              </a:lnSpc>
              <a:spcBef>
                <a:spcPts val="0"/>
              </a:spcBef>
              <a:defRPr/>
            </a:pPr>
            <a:r>
              <a:rPr lang="en-US" altLang="en-US" sz="2800" dirty="0">
                <a:solidFill>
                  <a:schemeClr val="bg1"/>
                </a:solidFill>
                <a:ea typeface="Cambria" panose="02040503050406030204" pitchFamily="18" charset="0"/>
              </a:rPr>
              <a:t>Establish robust communication between offices</a:t>
            </a:r>
          </a:p>
          <a:p>
            <a:pPr>
              <a:lnSpc>
                <a:spcPct val="150000"/>
              </a:lnSpc>
              <a:spcBef>
                <a:spcPts val="0"/>
              </a:spcBef>
              <a:defRPr/>
            </a:pPr>
            <a:r>
              <a:rPr lang="en-US" altLang="en-US" sz="2800" dirty="0">
                <a:solidFill>
                  <a:schemeClr val="bg1"/>
                </a:solidFill>
                <a:ea typeface="Cambria" panose="02040503050406030204" pitchFamily="18" charset="0"/>
              </a:rPr>
              <a:t>Conduct internal compliance reviews</a:t>
            </a:r>
          </a:p>
          <a:p>
            <a:pPr>
              <a:lnSpc>
                <a:spcPct val="150000"/>
              </a:lnSpc>
              <a:spcBef>
                <a:spcPts val="0"/>
              </a:spcBef>
              <a:defRPr/>
            </a:pPr>
            <a:r>
              <a:rPr lang="en-US" altLang="en-US" sz="2800" dirty="0">
                <a:solidFill>
                  <a:schemeClr val="bg1"/>
                </a:solidFill>
                <a:ea typeface="Cambria" panose="02040503050406030204" pitchFamily="18" charset="0"/>
              </a:rPr>
              <a:t>Resolve prior findings</a:t>
            </a:r>
          </a:p>
          <a:p>
            <a:pPr>
              <a:lnSpc>
                <a:spcPct val="150000"/>
              </a:lnSpc>
              <a:spcBef>
                <a:spcPts val="0"/>
              </a:spcBef>
              <a:defRPr/>
            </a:pPr>
            <a:r>
              <a:rPr lang="en-US" altLang="en-US" sz="2800" dirty="0">
                <a:solidFill>
                  <a:schemeClr val="bg1"/>
                </a:solidFill>
                <a:ea typeface="Cambria" panose="02040503050406030204" pitchFamily="18" charset="0"/>
              </a:rPr>
              <a:t>Be organized</a:t>
            </a:r>
          </a:p>
        </p:txBody>
      </p:sp>
    </p:spTree>
    <p:extLst>
      <p:ext uri="{BB962C8B-B14F-4D97-AF65-F5344CB8AC3E}">
        <p14:creationId xmlns:p14="http://schemas.microsoft.com/office/powerpoint/2010/main" val="2835918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What is a program review?</a:t>
            </a:r>
          </a:p>
        </p:txBody>
      </p:sp>
      <p:sp>
        <p:nvSpPr>
          <p:cNvPr id="4" name="Content Placeholder 2">
            <a:extLst>
              <a:ext uri="{FF2B5EF4-FFF2-40B4-BE49-F238E27FC236}">
                <a16:creationId xmlns:a16="http://schemas.microsoft.com/office/drawing/2014/main" id="{7307F0B9-324C-41DD-ACD9-4A76E7832831}"/>
              </a:ext>
            </a:extLst>
          </p:cNvPr>
          <p:cNvSpPr txBox="1">
            <a:spLocks/>
          </p:cNvSpPr>
          <p:nvPr/>
        </p:nvSpPr>
        <p:spPr bwMode="auto">
          <a:xfrm>
            <a:off x="819264" y="1804465"/>
            <a:ext cx="10433454" cy="4549775"/>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None/>
              <a:defRPr/>
            </a:pPr>
            <a:r>
              <a:rPr lang="en-US" altLang="en-US" sz="2800" dirty="0">
                <a:solidFill>
                  <a:schemeClr val="bg1"/>
                </a:solidFill>
                <a:ea typeface="Cambria" panose="02040503050406030204" pitchFamily="18" charset="0"/>
              </a:rPr>
              <a:t>Method of oversight to evaluate compliance with </a:t>
            </a:r>
            <a:r>
              <a:rPr lang="en-US" altLang="en-US" sz="2800" i="1" dirty="0">
                <a:solidFill>
                  <a:schemeClr val="bg1"/>
                </a:solidFill>
                <a:ea typeface="Cambria" panose="02040503050406030204" pitchFamily="18" charset="0"/>
              </a:rPr>
              <a:t>Title IV</a:t>
            </a:r>
            <a:r>
              <a:rPr lang="en-US" altLang="en-US" sz="2800" dirty="0">
                <a:solidFill>
                  <a:schemeClr val="bg1"/>
                </a:solidFill>
                <a:ea typeface="Cambria" panose="02040503050406030204" pitchFamily="18" charset="0"/>
              </a:rPr>
              <a:t>, </a:t>
            </a:r>
            <a:r>
              <a:rPr lang="en-US" altLang="en-US" sz="2800" i="1" dirty="0">
                <a:solidFill>
                  <a:schemeClr val="bg1"/>
                </a:solidFill>
                <a:ea typeface="Cambria" panose="02040503050406030204" pitchFamily="18" charset="0"/>
              </a:rPr>
              <a:t>Higher Education Act of 1965,</a:t>
            </a:r>
            <a:r>
              <a:rPr lang="en-US" altLang="en-US" sz="2800" dirty="0">
                <a:solidFill>
                  <a:schemeClr val="bg1"/>
                </a:solidFill>
                <a:ea typeface="Cambria" panose="02040503050406030204" pitchFamily="18" charset="0"/>
              </a:rPr>
              <a:t> as amended (</a:t>
            </a:r>
            <a:r>
              <a:rPr lang="en-US" altLang="en-US" sz="2800" i="1" dirty="0">
                <a:solidFill>
                  <a:schemeClr val="bg1"/>
                </a:solidFill>
                <a:ea typeface="Cambria" panose="02040503050406030204" pitchFamily="18" charset="0"/>
              </a:rPr>
              <a:t>HEA</a:t>
            </a:r>
            <a:r>
              <a:rPr lang="en-US" altLang="en-US" sz="2800" dirty="0">
                <a:solidFill>
                  <a:schemeClr val="bg1"/>
                </a:solidFill>
                <a:ea typeface="Cambria" panose="02040503050406030204" pitchFamily="18" charset="0"/>
              </a:rPr>
              <a:t>) statute and regulations</a:t>
            </a:r>
          </a:p>
          <a:p>
            <a:pPr lvl="1">
              <a:spcAft>
                <a:spcPts val="1200"/>
              </a:spcAft>
              <a:defRPr/>
            </a:pPr>
            <a:r>
              <a:rPr lang="en-US" altLang="en-US" sz="2400" dirty="0">
                <a:solidFill>
                  <a:schemeClr val="bg1"/>
                </a:solidFill>
                <a:ea typeface="Cambria" panose="02040503050406030204" pitchFamily="18" charset="0"/>
              </a:rPr>
              <a:t>Examine financial aid, fiscal, and academic records</a:t>
            </a:r>
          </a:p>
          <a:p>
            <a:pPr lvl="1">
              <a:spcAft>
                <a:spcPts val="1200"/>
              </a:spcAft>
              <a:defRPr/>
            </a:pPr>
            <a:r>
              <a:rPr lang="en-US" altLang="en-US" sz="2400" dirty="0">
                <a:solidFill>
                  <a:schemeClr val="bg1"/>
                </a:solidFill>
                <a:ea typeface="Cambria" panose="02040503050406030204" pitchFamily="18" charset="0"/>
              </a:rPr>
              <a:t>Interview institutional staff and students</a:t>
            </a:r>
          </a:p>
          <a:p>
            <a:pPr lvl="1">
              <a:spcAft>
                <a:spcPts val="1200"/>
              </a:spcAft>
              <a:defRPr/>
            </a:pPr>
            <a:r>
              <a:rPr lang="en-US" altLang="en-US" sz="2400" dirty="0">
                <a:solidFill>
                  <a:schemeClr val="bg1"/>
                </a:solidFill>
                <a:ea typeface="Cambria" panose="02040503050406030204" pitchFamily="18" charset="0"/>
              </a:rPr>
              <a:t>Review consumer information requirements</a:t>
            </a:r>
          </a:p>
          <a:p>
            <a:pPr lvl="1">
              <a:spcAft>
                <a:spcPts val="1200"/>
              </a:spcAft>
              <a:defRPr/>
            </a:pPr>
            <a:r>
              <a:rPr lang="en-US" altLang="en-US" sz="2400" dirty="0">
                <a:solidFill>
                  <a:schemeClr val="bg1"/>
                </a:solidFill>
                <a:ea typeface="Cambria" panose="02040503050406030204" pitchFamily="18" charset="0"/>
              </a:rPr>
              <a:t>Identify errors in compliance and liabilities owed</a:t>
            </a:r>
          </a:p>
          <a:p>
            <a:pPr lvl="1">
              <a:spcAft>
                <a:spcPts val="1200"/>
              </a:spcAft>
              <a:defRPr/>
            </a:pPr>
            <a:r>
              <a:rPr lang="en-US" altLang="en-US" sz="2400" dirty="0">
                <a:solidFill>
                  <a:schemeClr val="bg1"/>
                </a:solidFill>
                <a:ea typeface="Cambria" panose="02040503050406030204" pitchFamily="18" charset="0"/>
              </a:rPr>
              <a:t>Provide tools to improve future institutional capabilities</a:t>
            </a:r>
          </a:p>
        </p:txBody>
      </p:sp>
    </p:spTree>
    <p:extLst>
      <p:ext uri="{BB962C8B-B14F-4D97-AF65-F5344CB8AC3E}">
        <p14:creationId xmlns:p14="http://schemas.microsoft.com/office/powerpoint/2010/main" val="30685653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401DBAD-F850-469D-A2FD-A6035C61953B}"/>
              </a:ext>
            </a:extLst>
          </p:cNvPr>
          <p:cNvSpPr>
            <a:spLocks noGrp="1"/>
          </p:cNvSpPr>
          <p:nvPr>
            <p:ph type="sldNum" sz="quarter" idx="10"/>
          </p:nvPr>
        </p:nvSpPr>
        <p:spPr/>
        <p:txBody>
          <a:bodyPr/>
          <a:lstStyle/>
          <a:p>
            <a:fld id="{234755BD-B4AC-9044-BCE4-27904766F8BB}" type="slidenum">
              <a:rPr lang="en-US" smtClean="0"/>
              <a:pPr/>
              <a:t>40</a:t>
            </a:fld>
            <a:endParaRPr lang="en-US"/>
          </a:p>
        </p:txBody>
      </p:sp>
      <p:sp>
        <p:nvSpPr>
          <p:cNvPr id="5122" name="Title 1">
            <a:extLst>
              <a:ext uri="{FF2B5EF4-FFF2-40B4-BE49-F238E27FC236}">
                <a16:creationId xmlns:a16="http://schemas.microsoft.com/office/drawing/2014/main" id="{358AE2E3-88B5-47A8-8E83-AC4A34037915}"/>
              </a:ext>
            </a:extLst>
          </p:cNvPr>
          <p:cNvSpPr>
            <a:spLocks noGrp="1"/>
          </p:cNvSpPr>
          <p:nvPr>
            <p:ph type="title" idx="4294967295"/>
          </p:nvPr>
        </p:nvSpPr>
        <p:spPr bwMode="auto">
          <a:xfrm>
            <a:off x="1436913" y="204788"/>
            <a:ext cx="8874125" cy="798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prstTxWarp prst="textNoShape">
              <a:avLst/>
            </a:prstTxWarp>
            <a:noAutofit/>
          </a:bodyPr>
          <a:lstStyle/>
          <a:p>
            <a:pPr algn="ctr" eaLnBrk="1" hangingPunct="1"/>
            <a:r>
              <a:rPr lang="en-US" altLang="en-US" sz="2667" dirty="0">
                <a:solidFill>
                  <a:schemeClr val="bg1"/>
                </a:solidFill>
                <a:latin typeface="Oswald"/>
                <a:cs typeface="Arial" panose="020B0604020202020204" pitchFamily="34" charset="0"/>
              </a:rPr>
              <a:t>SCHOOL ELIGIBILITY and OVERSIGHT SERVICE GROUP (SEOSG)</a:t>
            </a:r>
            <a:br>
              <a:rPr lang="en-US" altLang="en-US" sz="2667" dirty="0">
                <a:solidFill>
                  <a:schemeClr val="bg1"/>
                </a:solidFill>
                <a:latin typeface="Oswald"/>
                <a:cs typeface="Arial" panose="020B0604020202020204" pitchFamily="34" charset="0"/>
              </a:rPr>
            </a:br>
            <a:endParaRPr lang="en-US" altLang="en-US" sz="2667" dirty="0">
              <a:solidFill>
                <a:schemeClr val="bg1"/>
              </a:solidFill>
              <a:latin typeface="Oswald"/>
              <a:cs typeface="Arial" panose="020B0604020202020204" pitchFamily="34" charset="0"/>
            </a:endParaRPr>
          </a:p>
        </p:txBody>
      </p:sp>
      <p:sp>
        <p:nvSpPr>
          <p:cNvPr id="5123" name="Text Box 3">
            <a:extLst>
              <a:ext uri="{FF2B5EF4-FFF2-40B4-BE49-F238E27FC236}">
                <a16:creationId xmlns:a16="http://schemas.microsoft.com/office/drawing/2014/main" id="{7C3A91CD-AC5F-4798-BEB1-C4D035F32F38}"/>
              </a:ext>
            </a:extLst>
          </p:cNvPr>
          <p:cNvSpPr txBox="1">
            <a:spLocks noChangeArrowheads="1"/>
          </p:cNvSpPr>
          <p:nvPr/>
        </p:nvSpPr>
        <p:spPr bwMode="auto">
          <a:xfrm>
            <a:off x="442353" y="1002980"/>
            <a:ext cx="11307294" cy="1218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defRPr/>
            </a:pPr>
            <a:r>
              <a:rPr lang="en-US" sz="1450" b="1" dirty="0">
                <a:solidFill>
                  <a:schemeClr val="bg1"/>
                </a:solidFill>
                <a:latin typeface="Arial"/>
                <a:cs typeface="Arial"/>
              </a:rPr>
              <a:t>Martina Fernandez-Rosario</a:t>
            </a:r>
            <a:r>
              <a:rPr lang="en-US" altLang="en-US" sz="1450" b="1" dirty="0">
                <a:solidFill>
                  <a:schemeClr val="bg1"/>
                </a:solidFill>
                <a:latin typeface="Calibri"/>
                <a:cs typeface="Calibri"/>
              </a:rPr>
              <a:t> </a:t>
            </a:r>
            <a:r>
              <a:rPr kumimoji="0" lang="en-US" altLang="en-US" sz="1450" b="1" i="0" u="none" strike="noStrike" kern="1200" cap="none" spc="0" normalizeH="0" baseline="0" noProof="0" dirty="0">
                <a:ln>
                  <a:noFill/>
                </a:ln>
                <a:solidFill>
                  <a:schemeClr val="bg1"/>
                </a:solidFill>
                <a:effectLst/>
                <a:uLnTx/>
                <a:uFillTx/>
                <a:latin typeface="Calibri"/>
                <a:cs typeface="Calibri"/>
              </a:rPr>
              <a:t>– Director, School Eligibility and Oversight Services Group </a:t>
            </a:r>
            <a:br>
              <a:rPr lang="en-US" altLang="en-US" sz="1450" b="0" i="0" u="none" strike="noStrike" kern="120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br>
            <a:r>
              <a:rPr lang="en-US" sz="1450" b="1" dirty="0">
                <a:solidFill>
                  <a:schemeClr val="bg1"/>
                </a:solidFill>
                <a:latin typeface="Arial"/>
                <a:cs typeface="Arial"/>
              </a:rPr>
              <a:t>415-486-5605 </a:t>
            </a:r>
            <a:br>
              <a:rPr lang="en-US" altLang="en-US" sz="1450" b="0" i="0" u="none" strike="noStrike" kern="120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br>
            <a:r>
              <a:rPr kumimoji="0" lang="en-US" altLang="en-US" sz="1450" b="0" i="0" u="none" strike="noStrike" kern="1200" cap="none" spc="0" normalizeH="0" baseline="0" noProof="0" dirty="0">
                <a:ln>
                  <a:noFill/>
                </a:ln>
                <a:solidFill>
                  <a:schemeClr val="bg1"/>
                </a:solidFill>
                <a:effectLst/>
                <a:uLnTx/>
                <a:uFillTx/>
                <a:latin typeface="Calibri"/>
                <a:cs typeface="Calibri"/>
              </a:rPr>
              <a:t>School Eligibility and Oversight Services Group General Number: 202-377-3173 or email: </a:t>
            </a:r>
            <a:r>
              <a:rPr kumimoji="0" lang="en-US" altLang="en-US" sz="1450" b="0" i="0" u="none" strike="noStrike" kern="1200" cap="none" spc="0" normalizeH="0" baseline="0" noProof="0" dirty="0">
                <a:ln>
                  <a:noFill/>
                </a:ln>
                <a:solidFill>
                  <a:schemeClr val="accent2"/>
                </a:solidFill>
                <a:effectLst/>
                <a:uLnTx/>
                <a:uFillTx/>
                <a:latin typeface="Calibri"/>
                <a:cs typeface="Calibri"/>
                <a:hlinkClick r:id="rId3">
                  <a:extLst>
                    <a:ext uri="{A12FA001-AC4F-418D-AE19-62706E023703}">
                      <ahyp:hlinkClr xmlns:ahyp="http://schemas.microsoft.com/office/drawing/2018/hyperlinkcolor" val="tx"/>
                    </a:ext>
                  </a:extLst>
                </a:hlinkClick>
              </a:rPr>
              <a:t>CaseTeams@ed.gov</a:t>
            </a:r>
            <a:r>
              <a:rPr lang="en-US" altLang="en-US" sz="1450" dirty="0">
                <a:solidFill>
                  <a:schemeClr val="accent2"/>
                </a:solidFill>
                <a:latin typeface="Calibri"/>
                <a:cs typeface="Calibri"/>
              </a:rPr>
              <a:t> </a:t>
            </a:r>
            <a:endParaRPr lang="en-US" dirty="0">
              <a:solidFill>
                <a:schemeClr val="accent2"/>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US" sz="300" b="0"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333" b="0"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Or call/email the appropriate School Participation Division team below for information and guidance on audit resolution, financial analysis, program reviews, school and program eligibility/recertification</a:t>
            </a:r>
            <a:r>
              <a:rPr lang="en-US" altLang="en-US" sz="1000" b="1" u="sng" dirty="0">
                <a:solidFill>
                  <a:schemeClr val="bg1"/>
                </a:solidFill>
                <a:ea typeface="+mn-ea"/>
                <a:cs typeface="Calibri" panose="020F0502020204030204" pitchFamily="34" charset="0"/>
              </a:rPr>
              <a:t>,</a:t>
            </a:r>
            <a:r>
              <a:rPr kumimoji="0" lang="en-US" sz="1330" b="1" i="0" strike="noStrike" kern="120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 </a:t>
            </a:r>
            <a:r>
              <a:rPr lang="en-US" sz="133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heightened cash monitoring claim processing</a:t>
            </a:r>
            <a:r>
              <a:rPr lang="en-US" sz="1330" b="1" dirty="0">
                <a:solidFill>
                  <a:schemeClr val="bg1"/>
                </a:solidFill>
                <a:cs typeface="Calibri" panose="020F0502020204030204" pitchFamily="34" charset="0"/>
              </a:rPr>
              <a:t> </a:t>
            </a:r>
            <a:r>
              <a:rPr kumimoji="0" lang="en-US" altLang="en-US" sz="1333" b="0"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and school closure.</a:t>
            </a:r>
          </a:p>
        </p:txBody>
      </p:sp>
      <p:sp>
        <p:nvSpPr>
          <p:cNvPr id="5124" name="Slide Number Placeholder 2">
            <a:extLst>
              <a:ext uri="{FF2B5EF4-FFF2-40B4-BE49-F238E27FC236}">
                <a16:creationId xmlns:a16="http://schemas.microsoft.com/office/drawing/2014/main" id="{446AF835-CEBC-46B7-8C3F-3DB01163D66D}"/>
              </a:ext>
            </a:extLst>
          </p:cNvPr>
          <p:cNvSpPr txBox="1">
            <a:spLocks/>
          </p:cNvSpPr>
          <p:nvPr/>
        </p:nvSpPr>
        <p:spPr bwMode="auto">
          <a:xfrm>
            <a:off x="381000" y="5664200"/>
            <a:ext cx="337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dirty="0">
              <a:ln>
                <a:noFill/>
              </a:ln>
              <a:solidFill>
                <a:srgbClr val="191918"/>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dirty="0">
              <a:ln>
                <a:noFill/>
              </a:ln>
              <a:solidFill>
                <a:srgbClr val="191918"/>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dirty="0">
              <a:ln>
                <a:noFill/>
              </a:ln>
              <a:solidFill>
                <a:srgbClr val="191918"/>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dirty="0">
              <a:ln>
                <a:noFill/>
              </a:ln>
              <a:solidFill>
                <a:srgbClr val="191918"/>
              </a:solidFill>
              <a:effectLst/>
              <a:uLnTx/>
              <a:uFillTx/>
              <a:latin typeface="Calibri" panose="020F0502020204030204" pitchFamily="34" charset="0"/>
              <a:ea typeface="+mn-ea"/>
              <a:cs typeface="Arial" panose="020B0604020202020204" pitchFamily="34" charset="0"/>
            </a:endParaRPr>
          </a:p>
        </p:txBody>
      </p:sp>
      <p:sp>
        <p:nvSpPr>
          <p:cNvPr id="8" name="Text Box 4">
            <a:extLst>
              <a:ext uri="{FF2B5EF4-FFF2-40B4-BE49-F238E27FC236}">
                <a16:creationId xmlns:a16="http://schemas.microsoft.com/office/drawing/2014/main" id="{95D371BC-ACB3-4631-BEE3-D88EC49B0A7B}"/>
              </a:ext>
            </a:extLst>
          </p:cNvPr>
          <p:cNvSpPr txBox="1">
            <a:spLocks noChangeArrowheads="1"/>
          </p:cNvSpPr>
          <p:nvPr/>
        </p:nvSpPr>
        <p:spPr bwMode="auto">
          <a:xfrm>
            <a:off x="188569" y="2150642"/>
            <a:ext cx="4215553" cy="4391843"/>
          </a:xfrm>
          <a:prstGeom prst="rect">
            <a:avLst/>
          </a:prstGeom>
          <a:noFill/>
          <a:ln>
            <a:noFill/>
          </a:ln>
        </p:spPr>
        <p:txBody>
          <a:bodyPr wrap="square" lIns="91440" tIns="45720" rIns="91440" bIns="45720" anchor="t">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en-US" altLang="en-US" sz="800" b="1" i="0" u="sng"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400" b="1" i="0" u="sng"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New York/Boston School Participation Division </a:t>
            </a:r>
            <a:endParaRPr kumimoji="0" lang="en-US" altLang="en-US" sz="1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67" b="0" i="1" u="none" strike="noStrike" kern="1200" cap="none" spc="0" normalizeH="0" baseline="0" noProof="0" dirty="0">
                <a:ln>
                  <a:noFill/>
                </a:ln>
                <a:solidFill>
                  <a:schemeClr val="bg1"/>
                </a:solidFill>
                <a:effectLst/>
                <a:uLnTx/>
                <a:uFillTx/>
                <a:latin typeface="Arial Narrow" panose="020B0606020202030204" pitchFamily="34" charset="0"/>
                <a:ea typeface="+mn-ea"/>
                <a:cs typeface="Arial" panose="020B0604020202020204" pitchFamily="34" charset="0"/>
              </a:rPr>
              <a:t>Connecticut, Maine, Massachusetts, New Hampshire, Rhode Island, Vermont, New Jersey, New York, Puerto Rico, Virgin Islands</a:t>
            </a:r>
            <a:endParaRPr kumimoji="0" lang="en-US" altLang="en-US" sz="1067" b="1" i="1" u="none" strike="noStrike" kern="1200" cap="none" spc="0" normalizeH="0" baseline="0" noProof="0" dirty="0">
              <a:ln>
                <a:noFill/>
              </a:ln>
              <a:solidFill>
                <a:schemeClr val="bg1"/>
              </a:solidFill>
              <a:effectLst/>
              <a:uLnTx/>
              <a:uFillTx/>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E-mail Mailbox: </a:t>
            </a:r>
            <a:r>
              <a:rPr kumimoji="0" lang="en-US" sz="1067" b="0" i="0" u="none" strike="noStrike" kern="1200" cap="none" spc="0" normalizeH="0" baseline="0" noProof="0" dirty="0">
                <a:ln>
                  <a:noFill/>
                </a:ln>
                <a:solidFill>
                  <a:schemeClr val="accent2"/>
                </a:solidFill>
                <a:effectLst/>
                <a:uLnTx/>
                <a:uFillTx/>
                <a:latin typeface="Arial" panose="020B0604020202020204" pitchFamily="34" charset="0"/>
                <a:ea typeface="+mn-ea"/>
                <a:cs typeface="Arial" panose="020B0604020202020204" pitchFamily="34" charset="0"/>
                <a:hlinkClick r:id="rId4">
                  <a:extLst>
                    <a:ext uri="{A12FA001-AC4F-418D-AE19-62706E023703}">
                      <ahyp:hlinkClr xmlns:ahyp="http://schemas.microsoft.com/office/drawing/2018/hyperlinkcolor" val="tx"/>
                    </a:ext>
                  </a:extLst>
                </a:hlinkClick>
              </a:rPr>
              <a:t>NYBostonSPD@ed.gov</a:t>
            </a:r>
            <a:endParaRPr kumimoji="0" lang="en-US" sz="1067" b="0" i="0" u="none" strike="noStrike" kern="1200" cap="none" spc="0" normalizeH="0" baseline="0" noProof="0" dirty="0">
              <a:ln>
                <a:noFill/>
              </a:ln>
              <a:solidFill>
                <a:schemeClr val="accent2"/>
              </a:solidFill>
              <a:effectLst/>
              <a:uLnTx/>
              <a:uFillTx/>
              <a:latin typeface="Arial" panose="020B0604020202020204" pitchFamily="34" charset="0"/>
              <a:ea typeface="+mn-ea"/>
              <a:cs typeface="Arial" panose="020B0604020202020204" pitchFamily="34" charset="0"/>
            </a:endParaRPr>
          </a:p>
          <a:p>
            <a:pPr defTabSz="457189">
              <a:defRPr/>
            </a:pPr>
            <a:r>
              <a:rPr kumimoji="0" lang="en-US" altLang="en-US" sz="1050" b="1" i="0" u="none" strike="noStrike" kern="1200" cap="none" spc="0" normalizeH="0" baseline="0" noProof="0" dirty="0">
                <a:ln>
                  <a:noFill/>
                </a:ln>
                <a:solidFill>
                  <a:schemeClr val="bg1"/>
                </a:solidFill>
                <a:effectLst/>
                <a:uLnTx/>
                <a:uFillTx/>
                <a:latin typeface="Arial"/>
                <a:cs typeface="Arial"/>
              </a:rPr>
              <a:t>Chris Curry</a:t>
            </a:r>
            <a:r>
              <a:rPr lang="en-US" altLang="en-US" sz="1050" b="1" dirty="0">
                <a:solidFill>
                  <a:schemeClr val="bg1"/>
                </a:solidFill>
                <a:latin typeface="Arial"/>
                <a:cs typeface="Arial"/>
              </a:rPr>
              <a:t>, Acting </a:t>
            </a:r>
            <a:r>
              <a:rPr lang="en-US" sz="1050" b="1" dirty="0">
                <a:solidFill>
                  <a:schemeClr val="bg1"/>
                </a:solidFill>
                <a:latin typeface="Arial"/>
                <a:cs typeface="Arial"/>
              </a:rPr>
              <a:t>Division Chief</a:t>
            </a:r>
            <a:r>
              <a:rPr lang="en-US" altLang="en-US" sz="1050" b="1" dirty="0">
                <a:solidFill>
                  <a:schemeClr val="bg1"/>
                </a:solidFill>
                <a:latin typeface="Arial"/>
                <a:cs typeface="Arial"/>
              </a:rPr>
              <a:t> </a:t>
            </a:r>
            <a:r>
              <a:rPr kumimoji="0" lang="en-US" altLang="en-US" sz="1050" b="0" i="0" u="none" strike="noStrike" kern="1200" cap="none" spc="0" normalizeH="0" baseline="0" noProof="0" dirty="0">
                <a:ln>
                  <a:noFill/>
                </a:ln>
                <a:solidFill>
                  <a:schemeClr val="bg1"/>
                </a:solidFill>
                <a:effectLst/>
                <a:uLnTx/>
                <a:uFillTx/>
                <a:latin typeface="Arial"/>
                <a:cs typeface="Arial"/>
              </a:rPr>
              <a:t>646-428-3738</a:t>
            </a:r>
            <a:endParaRPr lang="en-US" altLang="en-US" sz="1050" b="0" i="0" u="none" strike="noStrike" kern="1200" cap="none" spc="0" normalizeH="0" baseline="0" noProof="0" dirty="0">
              <a:ln>
                <a:noFill/>
              </a:ln>
              <a:solidFill>
                <a:schemeClr val="bg1"/>
              </a:solidFill>
              <a:effectLst/>
              <a:uLnTx/>
              <a:uFillTx/>
              <a:latin typeface="Arial"/>
              <a:cs typeface="Arial"/>
            </a:endParaRP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Jen Uhlir –  Boston </a:t>
            </a:r>
            <a:r>
              <a:rPr kumimoji="0" lang="en-US" sz="1050" b="0" i="0" u="none" strike="noStrike" kern="1200" cap="none" spc="0" normalizeH="0" baseline="0" noProof="0" dirty="0">
                <a:ln>
                  <a:noFill/>
                </a:ln>
                <a:solidFill>
                  <a:schemeClr val="bg1"/>
                </a:solidFill>
                <a:effectLst/>
                <a:uLnTx/>
                <a:uFillTx/>
                <a:latin typeface="Arial" panose="020B0604020202020204" pitchFamily="34" charset="0"/>
                <a:ea typeface="Calibri" panose="020F0502020204030204" pitchFamily="34" charset="0"/>
                <a:cs typeface="Arial" panose="020B0604020202020204" pitchFamily="34" charset="0"/>
              </a:rPr>
              <a:t>617-289-0121</a:t>
            </a:r>
            <a:endParaRPr kumimoji="0" lang="en-US" altLang="en-US" sz="105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Teresa Martinez – New York </a:t>
            </a:r>
            <a:r>
              <a:rPr kumimoji="0" lang="en-US" sz="1050" b="0" i="0" u="none" strike="noStrike" kern="1200" cap="none" spc="0" normalizeH="0" baseline="0" noProof="0" dirty="0">
                <a:ln>
                  <a:noFill/>
                </a:ln>
                <a:solidFill>
                  <a:schemeClr val="bg1"/>
                </a:solidFill>
                <a:effectLst/>
                <a:uLnTx/>
                <a:uFillTx/>
                <a:latin typeface="Arial" panose="020B0604020202020204" pitchFamily="34" charset="0"/>
                <a:ea typeface="Calibri" panose="020F0502020204030204" pitchFamily="34" charset="0"/>
                <a:cs typeface="Arial" panose="020B0604020202020204" pitchFamily="34" charset="0"/>
              </a:rPr>
              <a:t>646-428-3748</a:t>
            </a:r>
          </a:p>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en-US" altLang="en-US" sz="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400" b="1" i="0" u="sng"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Philadelphia/DC School Participation Division</a:t>
            </a:r>
            <a:endParaRPr kumimoji="0" lang="en-US" altLang="en-US" sz="1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067" b="0" i="1" u="none" strike="noStrike" kern="1200" cap="none" spc="0" normalizeH="0" baseline="0" noProof="0" dirty="0">
                <a:ln>
                  <a:noFill/>
                </a:ln>
                <a:solidFill>
                  <a:schemeClr val="bg1"/>
                </a:solidFill>
                <a:effectLst/>
                <a:uLnTx/>
                <a:uFillTx/>
                <a:latin typeface="Arial Narrow" panose="020B0606020202030204" pitchFamily="34" charset="0"/>
                <a:ea typeface="+mn-ea"/>
                <a:cs typeface="Arial" panose="020B0604020202020204" pitchFamily="34" charset="0"/>
              </a:rPr>
              <a:t>District of Columbia, Delaware, Maryland, Pennsylvania, Virginia, West Virginia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E-mail Mailbox: </a:t>
            </a:r>
            <a:r>
              <a:rPr kumimoji="0" lang="en-US" sz="1067" b="0" i="0" u="none" strike="noStrike" kern="1200" cap="none" spc="0" normalizeH="0" baseline="0" noProof="0" dirty="0">
                <a:ln>
                  <a:noFill/>
                </a:ln>
                <a:solidFill>
                  <a:schemeClr val="accent2"/>
                </a:solidFill>
                <a:effectLst/>
                <a:uLnTx/>
                <a:uFillTx/>
                <a:latin typeface="Arial" panose="020B0604020202020204" pitchFamily="34" charset="0"/>
                <a:ea typeface="+mn-ea"/>
                <a:cs typeface="Arial" panose="020B0604020202020204" pitchFamily="34" charset="0"/>
                <a:hlinkClick r:id="rId5">
                  <a:extLst>
                    <a:ext uri="{A12FA001-AC4F-418D-AE19-62706E023703}">
                      <ahyp:hlinkClr xmlns:ahyp="http://schemas.microsoft.com/office/drawing/2018/hyperlinkcolor" val="tx"/>
                    </a:ext>
                  </a:extLst>
                </a:hlinkClick>
              </a:rPr>
              <a:t>PhiladelphiaSPD@ed.gov</a:t>
            </a:r>
            <a:endParaRPr kumimoji="0" lang="en-US" sz="1067" b="0" i="0" u="none" strike="noStrike" kern="1200" cap="none" spc="0" normalizeH="0" baseline="0" noProof="0" dirty="0">
              <a:ln>
                <a:noFill/>
              </a:ln>
              <a:solidFill>
                <a:schemeClr val="accent2"/>
              </a:solidFill>
              <a:effectLst/>
              <a:uLnTx/>
              <a:uFillTx/>
              <a:latin typeface="Arial" panose="020B0604020202020204" pitchFamily="34" charset="0"/>
              <a:ea typeface="+mn-ea"/>
              <a:cs typeface="Arial" panose="020B0604020202020204" pitchFamily="34" charset="0"/>
            </a:endParaRPr>
          </a:p>
          <a:p>
            <a:pPr>
              <a:defRPr/>
            </a:pPr>
            <a:r>
              <a:rPr lang="en-US" altLang="en-US" sz="1050" b="1" dirty="0">
                <a:solidFill>
                  <a:schemeClr val="bg1"/>
                </a:solidFill>
                <a:latin typeface="Arial"/>
                <a:cs typeface="Arial"/>
              </a:rPr>
              <a:t>Nancy P. Gifford,</a:t>
            </a:r>
            <a:r>
              <a:rPr kumimoji="0" lang="en-US" altLang="en-US" sz="1050" b="1" i="0" u="none" strike="noStrike" kern="1200" cap="none" spc="0" normalizeH="0" baseline="0" noProof="0" dirty="0">
                <a:ln>
                  <a:noFill/>
                </a:ln>
                <a:solidFill>
                  <a:schemeClr val="bg1"/>
                </a:solidFill>
                <a:effectLst/>
                <a:uLnTx/>
                <a:uFillTx/>
                <a:latin typeface="Arial"/>
                <a:cs typeface="Arial"/>
              </a:rPr>
              <a:t> Division Chief </a:t>
            </a:r>
            <a:r>
              <a:rPr lang="en-US" sz="1050" dirty="0">
                <a:solidFill>
                  <a:schemeClr val="bg1"/>
                </a:solidFill>
                <a:latin typeface="Arial"/>
                <a:cs typeface="Calibri"/>
              </a:rPr>
              <a:t>215-656-6436</a:t>
            </a:r>
            <a:r>
              <a:rPr lang="en-US" altLang="en-US" sz="1050" b="1" dirty="0">
                <a:solidFill>
                  <a:schemeClr val="bg1"/>
                </a:solidFill>
                <a:latin typeface="Arial"/>
                <a:cs typeface="Arial"/>
              </a:rPr>
              <a:t> </a:t>
            </a:r>
            <a:endParaRPr lang="en-US" altLang="en-US" sz="1050" b="1" i="0" u="none" strike="noStrike" kern="1200" cap="none" spc="0" normalizeH="0" baseline="0" noProof="0" dirty="0">
              <a:ln>
                <a:noFill/>
              </a:ln>
              <a:solidFill>
                <a:schemeClr val="bg1"/>
              </a:solidFill>
              <a:effectLst/>
              <a:uLnTx/>
              <a:uFillTx/>
              <a:latin typeface="Arial" panose="020B0604020202020204" pitchFamily="34" charset="0"/>
            </a:endParaRPr>
          </a:p>
          <a:p>
            <a:pPr defTabSz="457189">
              <a:defRPr/>
            </a:pPr>
            <a:r>
              <a:rPr lang="en-US" sz="1050" b="1" dirty="0">
                <a:solidFill>
                  <a:schemeClr val="bg1"/>
                </a:solidFill>
                <a:latin typeface="Arial"/>
                <a:cs typeface="Arial"/>
              </a:rPr>
              <a:t>Sherrie Bell – Washington, DC </a:t>
            </a:r>
            <a:r>
              <a:rPr lang="en-US" sz="1050" dirty="0">
                <a:solidFill>
                  <a:schemeClr val="bg1"/>
                </a:solidFill>
                <a:latin typeface="Arial"/>
                <a:cs typeface="Arial"/>
              </a:rPr>
              <a:t>202-377-3349</a:t>
            </a:r>
            <a:r>
              <a:rPr lang="en-US" sz="1050" b="1" dirty="0">
                <a:solidFill>
                  <a:schemeClr val="bg1"/>
                </a:solidFill>
                <a:latin typeface="Arial"/>
                <a:cs typeface="Arial"/>
              </a:rPr>
              <a:t> </a:t>
            </a:r>
            <a:endParaRPr lang="en-US" sz="1050" dirty="0">
              <a:solidFill>
                <a:schemeClr val="bg1"/>
              </a:solidFill>
            </a:endParaRPr>
          </a:p>
          <a:p>
            <a:pPr defTabSz="457189">
              <a:defRPr/>
            </a:pPr>
            <a:r>
              <a:rPr lang="en-US" altLang="en-US" sz="1050" b="1" dirty="0">
                <a:solidFill>
                  <a:schemeClr val="bg1"/>
                </a:solidFill>
                <a:latin typeface="Arial"/>
                <a:cs typeface="Arial"/>
              </a:rPr>
              <a:t>Manny Loera </a:t>
            </a:r>
            <a:r>
              <a:rPr lang="en-US" sz="1050" b="1" dirty="0">
                <a:solidFill>
                  <a:schemeClr val="bg1"/>
                </a:solidFill>
                <a:latin typeface="Arial"/>
                <a:cs typeface="Arial"/>
              </a:rPr>
              <a:t>– Philadelphia </a:t>
            </a:r>
            <a:r>
              <a:rPr lang="en-US" sz="1050" dirty="0">
                <a:solidFill>
                  <a:schemeClr val="bg1"/>
                </a:solidFill>
                <a:latin typeface="Arial"/>
                <a:cs typeface="Arial"/>
              </a:rPr>
              <a:t>215-656-8503</a:t>
            </a:r>
            <a:endParaRPr lang="en-US" altLang="en-US" sz="1050" i="0" u="none" strike="noStrike" kern="1200" cap="none" spc="0" normalizeH="0" baseline="0" noProof="0" dirty="0">
              <a:ln>
                <a:noFill/>
              </a:ln>
              <a:solidFill>
                <a:schemeClr val="bg1"/>
              </a:solidFill>
              <a:effectLst/>
              <a:uLnTx/>
              <a:uFillTx/>
              <a:latin typeface="Arial" panose="020B0604020202020204" pitchFamily="34" charset="0"/>
            </a:endParaRPr>
          </a:p>
          <a:p>
            <a:pPr defTabSz="457189">
              <a:defRPr/>
            </a:pPr>
            <a:r>
              <a:rPr lang="en-US" sz="1050" b="1" dirty="0">
                <a:solidFill>
                  <a:schemeClr val="bg1"/>
                </a:solidFill>
                <a:latin typeface="Arial"/>
                <a:cs typeface="Arial"/>
              </a:rPr>
              <a:t>Bronsdon Thompson  – Washington, DC </a:t>
            </a:r>
            <a:r>
              <a:rPr lang="en-US" sz="1050" dirty="0">
                <a:solidFill>
                  <a:schemeClr val="bg1"/>
                </a:solidFill>
                <a:latin typeface="Arial"/>
                <a:cs typeface="Arial"/>
              </a:rPr>
              <a:t>202-377-3747</a:t>
            </a:r>
          </a:p>
          <a:p>
            <a:pPr defTabSz="457189">
              <a:defRPr/>
            </a:pPr>
            <a:endParaRPr lang="en-US" sz="800" dirty="0">
              <a:solidFill>
                <a:schemeClr val="bg1"/>
              </a:solidFill>
              <a:latin typeface="Arial"/>
              <a:cs typeface="Arial"/>
            </a:endParaRP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400" b="1" i="0" u="sng"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Multi-Regional and Foreign School Participation Division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E-mail Mailbox: </a:t>
            </a:r>
            <a:r>
              <a:rPr kumimoji="0" lang="en-US" sz="1067" b="0" i="0" u="none" strike="noStrike" kern="1200" cap="none" spc="0" normalizeH="0" baseline="0" noProof="0" dirty="0">
                <a:ln>
                  <a:noFill/>
                </a:ln>
                <a:solidFill>
                  <a:schemeClr val="accent2"/>
                </a:solidFill>
                <a:effectLst/>
                <a:uLnTx/>
                <a:uFillTx/>
                <a:latin typeface="Arial" panose="020B0604020202020204" pitchFamily="34" charset="0"/>
                <a:ea typeface="+mn-ea"/>
                <a:cs typeface="Arial" panose="020B0604020202020204" pitchFamily="34" charset="0"/>
                <a:hlinkClick r:id="rId6">
                  <a:extLst>
                    <a:ext uri="{A12FA001-AC4F-418D-AE19-62706E023703}">
                      <ahyp:hlinkClr xmlns:ahyp="http://schemas.microsoft.com/office/drawing/2018/hyperlinkcolor" val="tx"/>
                    </a:ext>
                  </a:extLst>
                </a:hlinkClick>
              </a:rPr>
              <a:t>Multi-RegionalSPD@ed.gov</a:t>
            </a:r>
            <a:r>
              <a:rPr kumimoji="0" lang="en-US" sz="1067" b="0" i="0" u="none" strike="noStrike" kern="1200" cap="none" spc="0" normalizeH="0" baseline="0" noProof="0" dirty="0">
                <a:ln>
                  <a:noFill/>
                </a:ln>
                <a:solidFill>
                  <a:schemeClr val="accent2"/>
                </a:solidFill>
                <a:effectLst/>
                <a:uLnTx/>
                <a:uFillTx/>
                <a:latin typeface="Arial" panose="020B0604020202020204" pitchFamily="34" charset="0"/>
                <a:ea typeface="+mn-ea"/>
                <a:cs typeface="Arial" panose="020B0604020202020204" pitchFamily="34" charset="0"/>
              </a:rPr>
              <a:t> </a:t>
            </a:r>
            <a:r>
              <a:rPr kumimoji="0" lang="en-US" sz="1067" b="0" i="0" u="none" strike="noStrike" kern="1200" cap="none" spc="0" normalizeH="0" baseline="0" noProof="0" dirty="0">
                <a:ln>
                  <a:noFill/>
                </a:ln>
                <a:solidFill>
                  <a:schemeClr val="accent2"/>
                </a:solidFill>
                <a:effectLst/>
                <a:uLnTx/>
                <a:uFillTx/>
                <a:latin typeface="Arial" panose="020B0604020202020204" pitchFamily="34" charset="0"/>
                <a:ea typeface="+mn-ea"/>
                <a:cs typeface="Arial" panose="020B0604020202020204" pitchFamily="34" charset="0"/>
                <a:hlinkClick r:id="rId7">
                  <a:extLst>
                    <a:ext uri="{A12FA001-AC4F-418D-AE19-62706E023703}">
                      <ahyp:hlinkClr xmlns:ahyp="http://schemas.microsoft.com/office/drawing/2018/hyperlinkcolor" val="tx"/>
                    </a:ext>
                  </a:extLst>
                </a:hlinkClick>
              </a:rPr>
              <a:t>FSA.Foreign.Schools.Team@ed.gov</a:t>
            </a:r>
            <a:endParaRPr kumimoji="0" lang="en-US" sz="1067" b="0" i="0" u="none" strike="noStrike" kern="1200" cap="none" spc="0" normalizeH="0" baseline="0" noProof="0" dirty="0">
              <a:ln>
                <a:noFill/>
              </a:ln>
              <a:solidFill>
                <a:schemeClr val="accent2"/>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Michael Frola, Division Chief </a:t>
            </a:r>
            <a:r>
              <a:rPr kumimoji="0" lang="en-US" altLang="en-US" sz="105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202-377-3364</a:t>
            </a: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Mark Busskohl – Washington, DC </a:t>
            </a:r>
            <a:r>
              <a:rPr kumimoji="0" lang="en-US" altLang="en-US" sz="105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202-377-4572</a:t>
            </a: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Michelle Allred – Dallas </a:t>
            </a:r>
            <a:r>
              <a:rPr kumimoji="0" lang="en-US" altLang="en-US" sz="105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214-661-9466</a:t>
            </a: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chemeClr val="bg1"/>
                </a:solidFill>
                <a:effectLst/>
                <a:uLnTx/>
                <a:uFillTx/>
                <a:latin typeface="Arial"/>
                <a:cs typeface="Arial"/>
              </a:rPr>
              <a:t>David Garza – Dallas </a:t>
            </a:r>
            <a:r>
              <a:rPr kumimoji="0" lang="en-US" sz="1050" b="0" i="0" u="none" strike="noStrike" kern="1200" cap="none" spc="0" normalizeH="0" baseline="0" noProof="0" dirty="0">
                <a:ln>
                  <a:noFill/>
                </a:ln>
                <a:solidFill>
                  <a:schemeClr val="bg1"/>
                </a:solidFill>
                <a:effectLst/>
                <a:uLnTx/>
                <a:uFillTx/>
                <a:latin typeface="Arial"/>
                <a:ea typeface="Calibri" panose="020F0502020204030204" pitchFamily="34" charset="0"/>
                <a:cs typeface="Arial"/>
              </a:rPr>
              <a:t>214-661-9694</a:t>
            </a:r>
            <a:endParaRPr lang="en-US" altLang="en-US" sz="1050" b="0" i="0" u="none" strike="noStrike" kern="1200" cap="none" spc="0" normalizeH="0" baseline="0" noProof="0" dirty="0">
              <a:ln>
                <a:noFill/>
              </a:ln>
              <a:solidFill>
                <a:schemeClr val="bg1"/>
              </a:solidFill>
              <a:effectLst/>
              <a:uLnTx/>
              <a:uFillTx/>
              <a:latin typeface="Arial"/>
              <a:cs typeface="Arial"/>
            </a:endParaRPr>
          </a:p>
        </p:txBody>
      </p:sp>
      <p:sp>
        <p:nvSpPr>
          <p:cNvPr id="10" name="Text Box 5">
            <a:extLst>
              <a:ext uri="{FF2B5EF4-FFF2-40B4-BE49-F238E27FC236}">
                <a16:creationId xmlns:a16="http://schemas.microsoft.com/office/drawing/2014/main" id="{19B0CFEB-8114-441C-9143-63B9CDDE9400}"/>
              </a:ext>
            </a:extLst>
          </p:cNvPr>
          <p:cNvSpPr txBox="1">
            <a:spLocks noChangeArrowheads="1"/>
          </p:cNvSpPr>
          <p:nvPr/>
        </p:nvSpPr>
        <p:spPr bwMode="auto">
          <a:xfrm>
            <a:off x="4404122" y="2059345"/>
            <a:ext cx="4000500" cy="4994252"/>
          </a:xfrm>
          <a:prstGeom prst="rect">
            <a:avLst/>
          </a:prstGeom>
          <a:noFill/>
          <a:ln w="9525">
            <a:noFill/>
            <a:miter lim="800000"/>
            <a:headEnd/>
            <a:tailEnd/>
          </a:ln>
        </p:spPr>
        <p:txBody>
          <a:bodyPr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67" b="1" i="0" u="sng" strike="noStrike" kern="1200" cap="none" spc="0" normalizeH="0" baseline="0" noProof="0" dirty="0">
              <a:ln>
                <a:noFill/>
              </a:ln>
              <a:solidFill>
                <a:schemeClr val="bg1"/>
              </a:solidFill>
              <a:effectLst/>
              <a:uLnTx/>
              <a:uFillTx/>
              <a:latin typeface="Arial"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dirty="0">
                <a:ln>
                  <a:noFill/>
                </a:ln>
                <a:solidFill>
                  <a:schemeClr val="bg1"/>
                </a:solidFill>
                <a:effectLst/>
                <a:uLnTx/>
                <a:uFillTx/>
                <a:latin typeface="Arial" pitchFamily="34" charset="0"/>
                <a:ea typeface="+mn-ea"/>
                <a:cs typeface="+mn-cs"/>
              </a:rPr>
              <a:t>Atlanta </a:t>
            </a:r>
            <a:r>
              <a:rPr kumimoji="0" lang="en-US" sz="1400" b="1" i="0" u="sng" strike="noStrike" kern="1200" cap="none" spc="0" normalizeH="0" baseline="0" noProof="0" dirty="0">
                <a:ln>
                  <a:noFill/>
                </a:ln>
                <a:solidFill>
                  <a:schemeClr val="bg1"/>
                </a:solidFill>
                <a:effectLst/>
                <a:uLnTx/>
                <a:uFillTx/>
                <a:latin typeface="Arial" charset="0"/>
                <a:ea typeface="+mn-ea"/>
                <a:cs typeface="Arial" charset="0"/>
              </a:rPr>
              <a:t>School Participation and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dirty="0">
                <a:ln>
                  <a:noFill/>
                </a:ln>
                <a:solidFill>
                  <a:schemeClr val="bg1"/>
                </a:solidFill>
                <a:effectLst/>
                <a:uLnTx/>
                <a:uFillTx/>
                <a:latin typeface="Arial" charset="0"/>
                <a:ea typeface="+mn-ea"/>
                <a:cs typeface="Arial" charset="0"/>
              </a:rPr>
              <a:t>Financial Analysis Division</a:t>
            </a:r>
            <a:r>
              <a:rPr kumimoji="0" lang="en-US" sz="1400" b="0" i="0" u="none" strike="noStrike" kern="1200" cap="none" spc="0" normalizeH="0" baseline="0" noProof="0" dirty="0">
                <a:ln>
                  <a:noFill/>
                </a:ln>
                <a:solidFill>
                  <a:schemeClr val="bg1"/>
                </a:solidFill>
                <a:effectLst/>
                <a:uLnTx/>
                <a:uFillTx/>
                <a:latin typeface="Arial"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1" u="none" strike="noStrike" kern="1200" cap="none" spc="0" normalizeH="0" baseline="0" noProof="0" dirty="0">
                <a:ln>
                  <a:noFill/>
                </a:ln>
                <a:solidFill>
                  <a:schemeClr val="bg1"/>
                </a:solidFill>
                <a:effectLst/>
                <a:uLnTx/>
                <a:uFillTx/>
                <a:latin typeface="Arial Narrow" pitchFamily="34" charset="0"/>
                <a:ea typeface="+mn-ea"/>
                <a:cs typeface="+mn-cs"/>
              </a:rPr>
              <a:t>Alabama, Florida, Georgia, Mississippi, North Carolina,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1" u="none" strike="noStrike" kern="1200" cap="none" spc="0" normalizeH="0" baseline="0" noProof="0" dirty="0">
                <a:ln>
                  <a:noFill/>
                </a:ln>
                <a:solidFill>
                  <a:schemeClr val="bg1"/>
                </a:solidFill>
                <a:effectLst/>
                <a:uLnTx/>
                <a:uFillTx/>
                <a:latin typeface="Arial Narrow" pitchFamily="34" charset="0"/>
                <a:ea typeface="+mn-ea"/>
                <a:cs typeface="+mn-cs"/>
              </a:rPr>
              <a:t>South Carolina</a:t>
            </a:r>
            <a:endParaRPr kumimoji="0" lang="en-US" sz="1067" b="0" i="0" u="none" strike="noStrike" kern="1200" cap="none" spc="0" normalizeH="0" baseline="0" noProof="0" dirty="0">
              <a:ln>
                <a:noFill/>
              </a:ln>
              <a:solidFill>
                <a:schemeClr val="bg1"/>
              </a:solidFill>
              <a:effectLst/>
              <a:uLnTx/>
              <a:uFillTx/>
              <a:latin typeface="Arial Narrow"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E-mail Mailbox: </a:t>
            </a:r>
            <a:r>
              <a:rPr kumimoji="0" lang="en-US" sz="1067" b="0" i="0" u="none" strike="noStrike" kern="1200" cap="none" spc="0" normalizeH="0" baseline="0" noProof="0" dirty="0">
                <a:ln>
                  <a:noFill/>
                </a:ln>
                <a:solidFill>
                  <a:schemeClr val="accent2"/>
                </a:solidFill>
                <a:effectLst/>
                <a:uLnTx/>
                <a:uFillTx/>
                <a:latin typeface="Arial" panose="020B0604020202020204" pitchFamily="34" charset="0"/>
                <a:ea typeface="+mn-ea"/>
                <a:cs typeface="+mn-cs"/>
                <a:hlinkClick r:id="rId8">
                  <a:extLst>
                    <a:ext uri="{A12FA001-AC4F-418D-AE19-62706E023703}">
                      <ahyp:hlinkClr xmlns:ahyp="http://schemas.microsoft.com/office/drawing/2018/hyperlinkcolor" val="tx"/>
                    </a:ext>
                  </a:extLst>
                </a:hlinkClick>
              </a:rPr>
              <a:t>AtlantaSPD@ed.gov</a:t>
            </a:r>
            <a:endParaRPr kumimoji="0" lang="en-US" sz="1067" b="0" i="0" u="none" strike="noStrike" kern="1200" cap="none" spc="0" normalizeH="0" baseline="0" noProof="0" dirty="0">
              <a:ln>
                <a:noFill/>
              </a:ln>
              <a:solidFill>
                <a:schemeClr val="accent2"/>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Christopher Miller, </a:t>
            </a:r>
            <a:r>
              <a:rPr kumimoji="0" lang="en-US" alt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Division Chief </a:t>
            </a:r>
            <a:r>
              <a:rPr kumimoji="0" lang="en-US" sz="1050" b="0"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404-974-9297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Vanessa Dillard – Atlanta </a:t>
            </a:r>
            <a:r>
              <a:rPr kumimoji="0" lang="en-US" sz="1050" b="0"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404-974-9418</a:t>
            </a:r>
          </a:p>
          <a:p>
            <a:pPr>
              <a:defRPr/>
            </a:pPr>
            <a:r>
              <a:rPr kumimoji="0" lang="en-US" sz="1050" b="1" i="0" u="none" strike="noStrike" kern="1200" cap="none" spc="0" normalizeH="0" baseline="0" noProof="0" dirty="0">
                <a:ln>
                  <a:noFill/>
                </a:ln>
                <a:solidFill>
                  <a:schemeClr val="bg1"/>
                </a:solidFill>
                <a:effectLst/>
                <a:uLnTx/>
                <a:uFillTx/>
                <a:latin typeface="Arial"/>
                <a:cs typeface="Arial"/>
              </a:rPr>
              <a:t>Vinita Simpson Miller – Atlanta </a:t>
            </a:r>
            <a:r>
              <a:rPr kumimoji="0" lang="en-US" sz="1050" b="0" i="0" u="none" strike="noStrike" kern="1200" cap="none" spc="0" normalizeH="0" baseline="0" noProof="0" dirty="0">
                <a:ln>
                  <a:noFill/>
                </a:ln>
                <a:solidFill>
                  <a:schemeClr val="bg1"/>
                </a:solidFill>
                <a:effectLst/>
                <a:uLnTx/>
                <a:uFillTx/>
                <a:latin typeface="Arial"/>
                <a:cs typeface="Arial"/>
              </a:rPr>
              <a:t>404-974-9260</a:t>
            </a:r>
            <a:endParaRPr lang="en-US" sz="1050" dirty="0">
              <a:solidFill>
                <a:schemeClr val="bg1"/>
              </a:solidFill>
              <a:latin typeface="Arial"/>
              <a:cs typeface="Arial"/>
            </a:endParaRPr>
          </a:p>
          <a:p>
            <a:pPr>
              <a:defRPr/>
            </a:pPr>
            <a:r>
              <a:rPr lang="en-US" sz="1050" b="1" dirty="0">
                <a:solidFill>
                  <a:schemeClr val="bg1"/>
                </a:solidFill>
                <a:latin typeface="Arial"/>
                <a:cs typeface="Arial"/>
              </a:rPr>
              <a:t>Angelique James – Atlanta  </a:t>
            </a:r>
            <a:r>
              <a:rPr lang="en-US" sz="1050" dirty="0">
                <a:solidFill>
                  <a:schemeClr val="bg1"/>
                </a:solidFill>
                <a:latin typeface="Arial"/>
                <a:cs typeface="Arial"/>
              </a:rPr>
              <a:t>404-974-9441</a:t>
            </a:r>
          </a:p>
          <a:p>
            <a:pPr>
              <a:defRPr/>
            </a:pPr>
            <a:r>
              <a:rPr lang="en-US" sz="1050" b="1" dirty="0">
                <a:solidFill>
                  <a:schemeClr val="bg1"/>
                </a:solidFill>
                <a:latin typeface="Arial"/>
                <a:cs typeface="Arial"/>
              </a:rPr>
              <a:t>Rhonda Puffer – Kansas City  </a:t>
            </a:r>
            <a:r>
              <a:rPr lang="en-US" sz="1050" dirty="0">
                <a:solidFill>
                  <a:schemeClr val="bg1"/>
                </a:solidFill>
                <a:latin typeface="Arial"/>
                <a:cs typeface="Arial"/>
              </a:rPr>
              <a:t>816-268-0547</a:t>
            </a:r>
            <a:br>
              <a:rPr lang="en-US" sz="800" b="0" i="0" u="none" strike="noStrike" kern="1200" cap="none" spc="0" normalizeH="0" baseline="0" noProof="0" dirty="0">
                <a:ln>
                  <a:noFill/>
                </a:ln>
                <a:solidFill>
                  <a:schemeClr val="bg1"/>
                </a:solidFill>
                <a:effectLst/>
                <a:uLnTx/>
                <a:uFillTx/>
                <a:latin typeface="Arial Narrow" pitchFamily="34" charset="0"/>
              </a:rPr>
            </a:br>
            <a:endParaRPr lang="en-US" sz="800" b="0" i="0" u="none" strike="noStrike" kern="1200" cap="none" spc="0" normalizeH="0" baseline="0" noProof="0" dirty="0">
              <a:ln>
                <a:noFill/>
              </a:ln>
              <a:solidFill>
                <a:schemeClr val="bg1"/>
              </a:solidFill>
              <a:effectLst/>
              <a:uLnTx/>
              <a:uFillTx/>
              <a:latin typeface="Arial Narrow"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dirty="0">
                <a:ln>
                  <a:noFill/>
                </a:ln>
                <a:solidFill>
                  <a:schemeClr val="bg1"/>
                </a:solidFill>
                <a:effectLst/>
                <a:uLnTx/>
                <a:uFillTx/>
                <a:latin typeface="Arial" pitchFamily="34" charset="0"/>
                <a:ea typeface="+mn-ea"/>
                <a:cs typeface="+mn-cs"/>
              </a:rPr>
              <a:t>Dallas S</a:t>
            </a:r>
            <a:r>
              <a:rPr kumimoji="0" lang="en-US" sz="1400" b="1" i="0" u="sng" strike="noStrike" kern="1200" cap="none" spc="0" normalizeH="0" baseline="0" noProof="0" dirty="0">
                <a:ln>
                  <a:noFill/>
                </a:ln>
                <a:solidFill>
                  <a:schemeClr val="bg1"/>
                </a:solidFill>
                <a:effectLst/>
                <a:uLnTx/>
                <a:uFillTx/>
                <a:latin typeface="Arial" charset="0"/>
                <a:ea typeface="+mn-ea"/>
                <a:cs typeface="Arial" charset="0"/>
              </a:rPr>
              <a:t>chool Participation Division</a:t>
            </a:r>
            <a:r>
              <a:rPr kumimoji="0" lang="en-US" sz="1400" b="0" i="0" u="none" strike="noStrike" kern="1200" cap="none" spc="400" normalizeH="0" baseline="0" noProof="0" dirty="0">
                <a:ln>
                  <a:noFill/>
                </a:ln>
                <a:solidFill>
                  <a:schemeClr val="bg1"/>
                </a:solidFill>
                <a:effectLst/>
                <a:uLnTx/>
                <a:uFillTx/>
                <a:latin typeface="Arial"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1" u="none" strike="noStrike" kern="1200" cap="none" spc="0" normalizeH="0" baseline="0" noProof="0" dirty="0">
                <a:ln>
                  <a:noFill/>
                </a:ln>
                <a:solidFill>
                  <a:schemeClr val="bg1"/>
                </a:solidFill>
                <a:effectLst/>
                <a:uLnTx/>
                <a:uFillTx/>
                <a:latin typeface="Arial Narrow" pitchFamily="34" charset="0"/>
                <a:ea typeface="+mn-ea"/>
                <a:cs typeface="+mn-cs"/>
              </a:rPr>
              <a:t>Arkansas, Louisiana, New Mexico, Oklahoma, Texas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E-mail Mailbox: </a:t>
            </a:r>
            <a:r>
              <a:rPr kumimoji="0" lang="en-US" sz="1067" b="0" i="0" u="none" strike="noStrike" kern="1200" cap="none" spc="0" normalizeH="0" baseline="0" noProof="0" dirty="0">
                <a:ln>
                  <a:noFill/>
                </a:ln>
                <a:solidFill>
                  <a:schemeClr val="accent2"/>
                </a:solidFill>
                <a:effectLst/>
                <a:uLnTx/>
                <a:uFillTx/>
                <a:latin typeface="Arial" panose="020B0604020202020204" pitchFamily="34" charset="0"/>
                <a:ea typeface="+mn-ea"/>
                <a:cs typeface="+mn-cs"/>
                <a:hlinkClick r:id="rId9">
                  <a:extLst>
                    <a:ext uri="{A12FA001-AC4F-418D-AE19-62706E023703}">
                      <ahyp:hlinkClr xmlns:ahyp="http://schemas.microsoft.com/office/drawing/2018/hyperlinkcolor" val="tx"/>
                    </a:ext>
                  </a:extLst>
                </a:hlinkClick>
              </a:rPr>
              <a:t>DallasSPD@ed.gov</a:t>
            </a:r>
            <a:endParaRPr kumimoji="0" lang="en-US" sz="1067" b="0" i="0" u="none" strike="noStrike" kern="1200" cap="none" spc="0" normalizeH="0" baseline="0" noProof="0" dirty="0">
              <a:ln>
                <a:noFill/>
              </a:ln>
              <a:solidFill>
                <a:schemeClr val="accent2"/>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Cynthia  Thornton, </a:t>
            </a:r>
            <a:r>
              <a:rPr kumimoji="0" lang="en-US" alt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Division Chief</a:t>
            </a:r>
            <a:r>
              <a:rPr kumimoji="0" 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 </a:t>
            </a:r>
            <a:r>
              <a:rPr kumimoji="0" lang="en-US" sz="1050" b="0"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214-661-9457</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Jesus Moya – Dallas </a:t>
            </a:r>
            <a:r>
              <a:rPr kumimoji="0" lang="en-US" sz="1050" b="0"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214-661-9472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Kim Peeler – Dallas </a:t>
            </a:r>
            <a:r>
              <a:rPr kumimoji="0" lang="en-US" sz="1050" b="0"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214-661-9471</a:t>
            </a:r>
            <a:r>
              <a:rPr kumimoji="0" 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 </a:t>
            </a:r>
            <a:br>
              <a:rPr kumimoji="0" lang="en-US" sz="1467" b="1" i="0" u="none" strike="noStrike" kern="1200" cap="none" spc="0" normalizeH="0" baseline="0" noProof="0" dirty="0">
                <a:ln>
                  <a:noFill/>
                </a:ln>
                <a:solidFill>
                  <a:schemeClr val="bg1"/>
                </a:solidFill>
                <a:effectLst/>
                <a:uLnTx/>
                <a:uFillTx/>
                <a:latin typeface="Arial Narrow" pitchFamily="34" charset="0"/>
                <a:ea typeface="+mn-ea"/>
                <a:cs typeface="+mn-cs"/>
              </a:rPr>
            </a:br>
            <a:endParaRPr kumimoji="0" lang="en-US" sz="1067" b="0" i="0" u="none" strike="noStrike" kern="1200" cap="none" spc="0" normalizeH="0" baseline="0" noProof="0" dirty="0">
              <a:ln>
                <a:noFill/>
              </a:ln>
              <a:solidFill>
                <a:schemeClr val="bg1"/>
              </a:solidFill>
              <a:effectLst/>
              <a:uLnTx/>
              <a:uFillTx/>
              <a:latin typeface="Arial Narrow" pitchFamily="34" charset="0"/>
              <a:ea typeface="+mn-ea"/>
              <a:cs typeface="+mn-cs"/>
            </a:endParaRPr>
          </a:p>
          <a:p>
            <a:pPr>
              <a:defRPr/>
            </a:pPr>
            <a:r>
              <a:rPr kumimoji="0" lang="en-US" sz="1400" b="1" i="0" u="sng" strike="noStrike" kern="1200" cap="none" spc="0" normalizeH="0" baseline="0" noProof="0" dirty="0">
                <a:ln>
                  <a:noFill/>
                </a:ln>
                <a:solidFill>
                  <a:schemeClr val="bg1"/>
                </a:solidFill>
                <a:effectLst/>
                <a:uLnTx/>
                <a:uFillTx/>
                <a:latin typeface="Arial"/>
                <a:cs typeface="Arial"/>
              </a:rPr>
              <a:t>Kansas City School Participation and</a:t>
            </a:r>
            <a:r>
              <a:rPr lang="en-US" sz="1400" b="1" u="sng" dirty="0">
                <a:solidFill>
                  <a:schemeClr val="bg1"/>
                </a:solidFill>
                <a:latin typeface="Arial"/>
                <a:cs typeface="Arial"/>
              </a:rPr>
              <a:t> </a:t>
            </a:r>
            <a:r>
              <a:rPr lang="en-US" sz="1400" b="1" dirty="0">
                <a:solidFill>
                  <a:schemeClr val="bg1"/>
                </a:solidFill>
                <a:latin typeface="Arial"/>
                <a:cs typeface="Arial"/>
              </a:rPr>
              <a:t>       </a:t>
            </a:r>
            <a:endParaRPr lang="en-US" sz="1400" b="1" i="0" strike="noStrike" kern="1200" cap="none" spc="0" normalizeH="0" baseline="0" noProof="0" dirty="0">
              <a:ln>
                <a:noFill/>
              </a:ln>
              <a:solidFill>
                <a:schemeClr val="bg1"/>
              </a:solidFill>
              <a:effectLst/>
              <a:uLnTx/>
              <a:uFillTx/>
              <a:latin typeface="Arial" charset="0"/>
              <a:cs typeface="Arial"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dirty="0">
                <a:ln>
                  <a:noFill/>
                </a:ln>
                <a:solidFill>
                  <a:schemeClr val="bg1"/>
                </a:solidFill>
                <a:effectLst/>
                <a:uLnTx/>
                <a:uFillTx/>
                <a:latin typeface="Arial" charset="0"/>
                <a:ea typeface="+mn-ea"/>
                <a:cs typeface="Arial" charset="0"/>
              </a:rPr>
              <a:t>Third-Party Services Division</a:t>
            </a:r>
            <a:r>
              <a:rPr kumimoji="0" lang="en-US" sz="1400" b="0" i="0" u="none" strike="noStrike" kern="1200" cap="none" spc="0" normalizeH="0" baseline="0" noProof="0" dirty="0">
                <a:ln>
                  <a:noFill/>
                </a:ln>
                <a:solidFill>
                  <a:schemeClr val="bg1"/>
                </a:solidFill>
                <a:effectLst/>
                <a:uLnTx/>
                <a:uFillTx/>
                <a:latin typeface="Arial"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1" u="none" strike="noStrike" kern="1200" cap="none" spc="0" normalizeH="0" baseline="0" noProof="0" dirty="0">
                <a:ln>
                  <a:noFill/>
                </a:ln>
                <a:solidFill>
                  <a:schemeClr val="bg1"/>
                </a:solidFill>
                <a:effectLst/>
                <a:uLnTx/>
                <a:uFillTx/>
                <a:latin typeface="Arial Narrow" pitchFamily="34" charset="0"/>
                <a:ea typeface="+mn-ea"/>
                <a:cs typeface="+mn-cs"/>
              </a:rPr>
              <a:t>Iowa, Kansas, Kentucky, Missouri, Nebraska, Tennessee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E-mail Mailbox: </a:t>
            </a:r>
            <a:r>
              <a:rPr kumimoji="0" lang="en-US" sz="1050" b="0" i="0" u="none" strike="noStrike" kern="1200" cap="none" spc="0" normalizeH="0" baseline="0" noProof="0" dirty="0">
                <a:ln>
                  <a:noFill/>
                </a:ln>
                <a:solidFill>
                  <a:schemeClr val="accent2"/>
                </a:solidFill>
                <a:effectLst/>
                <a:uLnTx/>
                <a:uFillTx/>
                <a:latin typeface="Arial" panose="020B0604020202020204" pitchFamily="34" charset="0"/>
                <a:ea typeface="+mn-ea"/>
                <a:cs typeface="+mn-cs"/>
                <a:hlinkClick r:id="rId10">
                  <a:extLst>
                    <a:ext uri="{A12FA001-AC4F-418D-AE19-62706E023703}">
                      <ahyp:hlinkClr xmlns:ahyp="http://schemas.microsoft.com/office/drawing/2018/hyperlinkcolor" val="tx"/>
                    </a:ext>
                  </a:extLst>
                </a:hlinkClick>
              </a:rPr>
              <a:t>KansascitySPD@ed.gov</a:t>
            </a:r>
            <a:endParaRPr kumimoji="0" lang="en-US" sz="1050" b="0" i="0" u="none" strike="noStrike" kern="1200" cap="none" spc="0" normalizeH="0" baseline="0" noProof="0" dirty="0">
              <a:ln>
                <a:noFill/>
              </a:ln>
              <a:solidFill>
                <a:schemeClr val="accent2"/>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sng" strike="noStrike" kern="1200" cap="none" spc="0" normalizeH="0" baseline="0" noProof="0" dirty="0">
                <a:ln>
                  <a:noFill/>
                </a:ln>
                <a:solidFill>
                  <a:schemeClr val="accent2"/>
                </a:solidFill>
                <a:effectLst/>
                <a:uLnTx/>
                <a:uFillTx/>
                <a:latin typeface="Arial" panose="020B0604020202020204" pitchFamily="34" charset="0"/>
                <a:ea typeface="Calibri" panose="020F0502020204030204" pitchFamily="34" charset="0"/>
                <a:cs typeface="+mn-cs"/>
                <a:hlinkClick r:id="rId11">
                  <a:extLst>
                    <a:ext uri="{A12FA001-AC4F-418D-AE19-62706E023703}">
                      <ahyp:hlinkClr xmlns:ahyp="http://schemas.microsoft.com/office/drawing/2018/hyperlinkcolor" val="tx"/>
                    </a:ext>
                  </a:extLst>
                </a:hlinkClick>
              </a:rPr>
              <a:t>FSAPC3rdpartyserviceroversight@ed.gov</a:t>
            </a:r>
            <a:endParaRPr kumimoji="0" lang="en-US" sz="1050" b="0" i="0" u="none" strike="noStrike" kern="1200" cap="none" spc="0" normalizeH="0" baseline="0" noProof="0" dirty="0">
              <a:ln>
                <a:noFill/>
              </a:ln>
              <a:solidFill>
                <a:schemeClr val="accent2"/>
              </a:solidFill>
              <a:effectLst/>
              <a:uLnTx/>
              <a:uFillTx/>
              <a:latin typeface="Arial" panose="020B0604020202020204" pitchFamily="34" charset="0"/>
              <a:ea typeface="Calibri" panose="020F050202020403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Dvak Corwin, </a:t>
            </a:r>
            <a:r>
              <a:rPr kumimoji="0" lang="en-US" alt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Division Chief</a:t>
            </a:r>
            <a:r>
              <a:rPr kumimoji="0" 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 </a:t>
            </a:r>
            <a:r>
              <a:rPr kumimoji="0" lang="en-US" sz="1050" b="0"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816-268-0420</a:t>
            </a:r>
            <a:br>
              <a:rPr kumimoji="0" 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br>
            <a:r>
              <a:rPr kumimoji="0" 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Angie Beam – Kansas City </a:t>
            </a:r>
            <a:r>
              <a:rPr kumimoji="0" lang="en-US" sz="1050" b="0"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816-268-0534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Kathy Feith – Kansas City </a:t>
            </a:r>
            <a:r>
              <a:rPr kumimoji="0" lang="en-US" altLang="en-US" sz="1050" b="0"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816-268-0406</a:t>
            </a:r>
            <a:endParaRPr kumimoji="0" lang="en-US" sz="1050" b="0" i="0" u="none" strike="noStrike" kern="1200" cap="none" spc="0" normalizeH="0" baseline="0" noProof="0" dirty="0">
              <a:ln>
                <a:noFill/>
              </a:ln>
              <a:solidFill>
                <a:schemeClr val="bg1"/>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67" b="1" i="0" u="none" strike="noStrike" kern="1200" cap="none" spc="0" normalizeH="0" baseline="0" noProof="0" dirty="0">
              <a:ln>
                <a:noFill/>
              </a:ln>
              <a:solidFill>
                <a:schemeClr val="bg1"/>
              </a:solidFill>
              <a:effectLst/>
              <a:uLnTx/>
              <a:uFillTx/>
              <a:latin typeface="Arial Narrow" panose="020B0606020202030204" pitchFamily="34" charset="0"/>
              <a:ea typeface="+mn-ea"/>
              <a:cs typeface="+mn-cs"/>
            </a:endParaRPr>
          </a:p>
        </p:txBody>
      </p:sp>
      <p:sp>
        <p:nvSpPr>
          <p:cNvPr id="5127" name="Rectangle 6">
            <a:extLst>
              <a:ext uri="{FF2B5EF4-FFF2-40B4-BE49-F238E27FC236}">
                <a16:creationId xmlns:a16="http://schemas.microsoft.com/office/drawing/2014/main" id="{956E708E-CD2B-4833-95CA-D734173EF59A}"/>
              </a:ext>
            </a:extLst>
          </p:cNvPr>
          <p:cNvSpPr>
            <a:spLocks noChangeArrowheads="1"/>
          </p:cNvSpPr>
          <p:nvPr/>
        </p:nvSpPr>
        <p:spPr bwMode="auto">
          <a:xfrm>
            <a:off x="8228869" y="2699742"/>
            <a:ext cx="3954807" cy="3541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1" i="0" u="sng"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Chicago/Denver</a:t>
            </a:r>
            <a:r>
              <a:rPr kumimoji="0" lang="en-US" altLang="en-US" sz="1400" b="0" i="0" u="sng"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a:t>
            </a:r>
            <a:r>
              <a:rPr kumimoji="0" lang="en-US" altLang="en-US" sz="1400" b="1" i="0" u="sng"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School Participation Division</a:t>
            </a:r>
            <a:endParaRPr kumimoji="0" lang="en-US" altLang="en-US" sz="1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67" b="0" i="1" u="none" strike="noStrike" kern="1200" cap="none" spc="0" normalizeH="0" baseline="0" noProof="0" dirty="0">
                <a:ln>
                  <a:noFill/>
                </a:ln>
                <a:solidFill>
                  <a:schemeClr val="bg1"/>
                </a:solidFill>
                <a:effectLst/>
                <a:uLnTx/>
                <a:uFillTx/>
                <a:latin typeface="Arial Narrow" panose="020B0606020202030204" pitchFamily="34" charset="0"/>
                <a:ea typeface="+mn-ea"/>
                <a:cs typeface="Arial" panose="020B0604020202020204" pitchFamily="34" charset="0"/>
              </a:rPr>
              <a:t>Illinois, Minnesota, Ohio, Wisconsin, Indiana,  Colorado, Michigan, Montana, North Dakota, South Dakota, Utah, Wyoming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67"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E-mail Mailbox: </a:t>
            </a:r>
            <a:r>
              <a:rPr kumimoji="0" lang="en-US" altLang="en-US" sz="1067" b="0" i="0" u="none" strike="noStrike" kern="1200" cap="none" spc="0" normalizeH="0" baseline="0" noProof="0" dirty="0">
                <a:ln>
                  <a:noFill/>
                </a:ln>
                <a:solidFill>
                  <a:schemeClr val="accent2"/>
                </a:solidFill>
                <a:effectLst/>
                <a:uLnTx/>
                <a:uFillTx/>
                <a:latin typeface="Arial" panose="020B0604020202020204" pitchFamily="34" charset="0"/>
                <a:ea typeface="+mn-ea"/>
                <a:cs typeface="Arial" panose="020B0604020202020204" pitchFamily="34" charset="0"/>
                <a:hlinkClick r:id="rId12">
                  <a:extLst>
                    <a:ext uri="{A12FA001-AC4F-418D-AE19-62706E023703}">
                      <ahyp:hlinkClr xmlns:ahyp="http://schemas.microsoft.com/office/drawing/2018/hyperlinkcolor" val="tx"/>
                    </a:ext>
                  </a:extLst>
                </a:hlinkClick>
              </a:rPr>
              <a:t>Chicago.Denver.SPD@ed.gov</a:t>
            </a:r>
            <a:endParaRPr kumimoji="0" lang="en-US" altLang="en-US" sz="1067" b="0" i="0" u="none" strike="noStrike" kern="1200" cap="none" spc="0" normalizeH="0" baseline="0" noProof="0" dirty="0">
              <a:ln>
                <a:noFill/>
              </a:ln>
              <a:solidFill>
                <a:schemeClr val="accent2"/>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Jeremy Early, Division Chief </a:t>
            </a:r>
            <a:r>
              <a:rPr kumimoji="0" lang="en-US" altLang="en-US" sz="1050" b="0" i="0" u="none" strike="noStrike" kern="1200" cap="none" spc="0" normalizeH="0" baseline="0" noProof="0" dirty="0">
                <a:ln>
                  <a:noFill/>
                </a:ln>
                <a:solidFill>
                  <a:schemeClr val="bg1"/>
                </a:solidFill>
                <a:effectLst/>
                <a:uLnTx/>
                <a:uFillTx/>
                <a:latin typeface="Arial" panose="020B0604020202020204" pitchFamily="34" charset="0"/>
                <a:ea typeface="+mn-ea"/>
                <a:cs typeface="Calibri" panose="020F0502020204030204" pitchFamily="34" charset="0"/>
              </a:rPr>
              <a:t>312-730-1529</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Jason Charlton – Chicago </a:t>
            </a:r>
            <a:r>
              <a:rPr kumimoji="0" lang="en-US" altLang="en-US" sz="1050" b="0" i="0" u="none" strike="noStrike" kern="1200" cap="none" spc="0" normalizeH="0" baseline="0" noProof="0" dirty="0">
                <a:ln>
                  <a:noFill/>
                </a:ln>
                <a:solidFill>
                  <a:schemeClr val="bg1"/>
                </a:solidFill>
                <a:effectLst/>
                <a:uLnTx/>
                <a:uFillTx/>
                <a:latin typeface="Arial" panose="020B0604020202020204" pitchFamily="34" charset="0"/>
                <a:ea typeface="+mn-ea"/>
                <a:cs typeface="Calibri" panose="020F0502020204030204" pitchFamily="34" charset="0"/>
              </a:rPr>
              <a:t>312-730-1695</a:t>
            </a:r>
            <a:endParaRPr kumimoji="0" lang="en-US" altLang="en-US" sz="1050" b="0" i="0" u="none" strike="noStrike" kern="1200" cap="none" spc="0" normalizeH="0" baseline="0" noProof="0" dirty="0">
              <a:ln>
                <a:noFill/>
              </a:ln>
              <a:solidFill>
                <a:schemeClr val="bg1"/>
              </a:solidFill>
              <a:effectLst/>
              <a:uLnTx/>
              <a:uFillTx/>
              <a:latin typeface="Arial" panose="020B0604020202020204" pitchFamily="34" charset="0"/>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Tammi Sawyer − Chicago  </a:t>
            </a:r>
            <a:r>
              <a:rPr kumimoji="0" lang="en-US" altLang="en-US" sz="105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312-730-1531</a:t>
            </a:r>
          </a:p>
          <a:p>
            <a:pPr>
              <a:defRPr/>
            </a:pPr>
            <a:r>
              <a:rPr kumimoji="0" lang="en-US" altLang="en-US" sz="1050" b="1" i="0" u="none" strike="noStrike" kern="1200" cap="none" spc="0" normalizeH="0" baseline="0" noProof="0" dirty="0">
                <a:ln>
                  <a:noFill/>
                </a:ln>
                <a:solidFill>
                  <a:schemeClr val="bg1"/>
                </a:solidFill>
                <a:effectLst/>
                <a:uLnTx/>
                <a:uFillTx/>
                <a:latin typeface="Arial"/>
                <a:cs typeface="Arial"/>
              </a:rPr>
              <a:t>Brenda </a:t>
            </a:r>
            <a:r>
              <a:rPr lang="en-US" altLang="en-US" sz="1050" b="1" dirty="0">
                <a:solidFill>
                  <a:schemeClr val="bg1"/>
                </a:solidFill>
                <a:latin typeface="Arial"/>
                <a:cs typeface="Arial"/>
              </a:rPr>
              <a:t>Edwards </a:t>
            </a:r>
            <a:r>
              <a:rPr lang="en-US" sz="1050" b="1" dirty="0">
                <a:solidFill>
                  <a:schemeClr val="bg1"/>
                </a:solidFill>
                <a:latin typeface="Arial"/>
                <a:cs typeface="Arial"/>
              </a:rPr>
              <a:t>−</a:t>
            </a:r>
            <a:r>
              <a:rPr kumimoji="0" lang="en-US" sz="1050" b="1" i="0" u="none" strike="noStrike" kern="1200" cap="none" spc="0" normalizeH="0" baseline="0" noProof="0" dirty="0">
                <a:ln>
                  <a:noFill/>
                </a:ln>
                <a:solidFill>
                  <a:schemeClr val="bg1"/>
                </a:solidFill>
                <a:effectLst/>
                <a:uLnTx/>
                <a:uFillTx/>
                <a:latin typeface="Arial"/>
                <a:cs typeface="Arial"/>
              </a:rPr>
              <a:t> </a:t>
            </a:r>
            <a:r>
              <a:rPr kumimoji="0" lang="en-US" altLang="en-US" sz="1050" b="1" i="0" u="none" strike="noStrike" kern="1200" cap="none" spc="0" normalizeH="0" baseline="0" noProof="0" dirty="0">
                <a:ln>
                  <a:noFill/>
                </a:ln>
                <a:solidFill>
                  <a:schemeClr val="bg1"/>
                </a:solidFill>
                <a:effectLst/>
                <a:uLnTx/>
                <a:uFillTx/>
                <a:latin typeface="Arial"/>
                <a:cs typeface="Arial"/>
              </a:rPr>
              <a:t>Chicago </a:t>
            </a:r>
            <a:r>
              <a:rPr kumimoji="0" lang="en-US" altLang="en-US" sz="1050" b="0" i="0" u="none" strike="noStrike" kern="1200" cap="none" spc="0" normalizeH="0" baseline="0" noProof="0" dirty="0">
                <a:ln>
                  <a:noFill/>
                </a:ln>
                <a:solidFill>
                  <a:schemeClr val="bg1"/>
                </a:solidFill>
                <a:effectLst/>
                <a:uLnTx/>
                <a:uFillTx/>
                <a:latin typeface="Arial"/>
                <a:cs typeface="Arial"/>
              </a:rPr>
              <a:t>312-730-1522</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800" b="1" i="0" u="none" strike="noStrike" kern="1200" cap="none" spc="0" normalizeH="0" baseline="0" noProof="0" dirty="0">
              <a:ln>
                <a:noFill/>
              </a:ln>
              <a:solidFill>
                <a:schemeClr val="bg1"/>
              </a:solidFill>
              <a:effectLst/>
              <a:uLnTx/>
              <a:uFillTx/>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1" i="0" u="sng"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San Francisco/Seattle School Participation Division</a:t>
            </a:r>
            <a:endParaRPr kumimoji="0" lang="en-US" altLang="en-US" sz="1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67" b="0" i="1" u="none" strike="noStrike" kern="1200" cap="none" spc="0" normalizeH="0" baseline="0" noProof="0" dirty="0">
                <a:ln>
                  <a:noFill/>
                </a:ln>
                <a:solidFill>
                  <a:schemeClr val="bg1"/>
                </a:solidFill>
                <a:effectLst/>
                <a:uLnTx/>
                <a:uFillTx/>
                <a:latin typeface="Arial Narrow" panose="020B0606020202030204" pitchFamily="34" charset="0"/>
                <a:ea typeface="+mn-ea"/>
                <a:cs typeface="Arial" panose="020B0604020202020204" pitchFamily="34" charset="0"/>
              </a:rPr>
              <a:t>American Samoa, Arizona, California, Guam, Hawaii, Nevada, Palau, Marshall Islands, North Marianas, State of Micronesia, Alaska, Idaho, Oregon, Washington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67"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E-mail Mailbox: </a:t>
            </a:r>
            <a:r>
              <a:rPr kumimoji="0" lang="en-US" altLang="en-US" sz="1067" b="0" i="0" u="none" strike="noStrike" kern="1200" cap="none" spc="0" normalizeH="0" baseline="0" noProof="0" dirty="0">
                <a:ln>
                  <a:noFill/>
                </a:ln>
                <a:solidFill>
                  <a:schemeClr val="accent2"/>
                </a:solidFill>
                <a:effectLst/>
                <a:uLnTx/>
                <a:uFillTx/>
                <a:latin typeface="Arial" panose="020B0604020202020204" pitchFamily="34" charset="0"/>
                <a:ea typeface="+mn-ea"/>
                <a:cs typeface="Arial" panose="020B0604020202020204" pitchFamily="34" charset="0"/>
                <a:hlinkClick r:id="rId13">
                  <a:extLst>
                    <a:ext uri="{A12FA001-AC4F-418D-AE19-62706E023703}">
                      <ahyp:hlinkClr xmlns:ahyp="http://schemas.microsoft.com/office/drawing/2018/hyperlinkcolor" val="tx"/>
                    </a:ext>
                  </a:extLst>
                </a:hlinkClick>
              </a:rPr>
              <a:t>Sanfrancisco.Seattle.SPD@ed.gov</a:t>
            </a:r>
            <a:endParaRPr kumimoji="0" lang="en-US" altLang="en-US" sz="1067" b="0" i="0" u="none" strike="noStrike" kern="1200" cap="none" spc="0" normalizeH="0" baseline="0" noProof="0" dirty="0">
              <a:ln>
                <a:noFill/>
              </a:ln>
              <a:solidFill>
                <a:schemeClr val="accent2"/>
              </a:solidFill>
              <a:effectLst/>
              <a:uLnTx/>
              <a:uFillTx/>
              <a:latin typeface="Arial" panose="020B0604020202020204" pitchFamily="34" charset="0"/>
              <a:ea typeface="+mn-ea"/>
              <a:cs typeface="Arial" panose="020B0604020202020204" pitchFamily="34" charset="0"/>
            </a:endParaRPr>
          </a:p>
          <a:p>
            <a:pPr>
              <a:defRPr/>
            </a:pPr>
            <a:r>
              <a:rPr kumimoji="0" lang="en-US" altLang="en-US" sz="1050" b="1" i="0" u="none" strike="noStrike" kern="1200" cap="none" spc="0" normalizeH="0" baseline="0" noProof="0" dirty="0">
                <a:ln>
                  <a:noFill/>
                </a:ln>
                <a:solidFill>
                  <a:schemeClr val="bg1"/>
                </a:solidFill>
                <a:effectLst/>
                <a:uLnTx/>
                <a:uFillTx/>
                <a:latin typeface="Arial"/>
                <a:cs typeface="Arial"/>
              </a:rPr>
              <a:t>Martina Fernandez-Rosario, </a:t>
            </a:r>
            <a:r>
              <a:rPr lang="en-US" sz="1050" b="1" dirty="0">
                <a:solidFill>
                  <a:schemeClr val="bg1"/>
                </a:solidFill>
                <a:latin typeface="Arial"/>
                <a:cs typeface="Arial"/>
              </a:rPr>
              <a:t>Acting Division Chief </a:t>
            </a:r>
            <a:r>
              <a:rPr lang="en-US" altLang="en-US" sz="1050" b="1" dirty="0">
                <a:solidFill>
                  <a:schemeClr val="bg1"/>
                </a:solidFill>
                <a:latin typeface="Arial"/>
                <a:cs typeface="Arial"/>
              </a:rPr>
              <a:t>          </a:t>
            </a:r>
            <a:r>
              <a:rPr kumimoji="0" lang="en-US" altLang="en-US" sz="1050" i="0" u="none" strike="noStrike" kern="1200" cap="none" spc="0" normalizeH="0" baseline="0" noProof="0" dirty="0">
                <a:ln>
                  <a:noFill/>
                </a:ln>
                <a:solidFill>
                  <a:schemeClr val="bg1"/>
                </a:solidFill>
                <a:effectLst/>
                <a:uLnTx/>
                <a:uFillTx/>
                <a:latin typeface="Arial"/>
                <a:cs typeface="Arial"/>
              </a:rPr>
              <a:t>415-486-5605</a:t>
            </a:r>
            <a:r>
              <a:rPr lang="en-US" altLang="en-US" sz="1050" dirty="0">
                <a:solidFill>
                  <a:schemeClr val="bg1"/>
                </a:solidFill>
                <a:latin typeface="Arial"/>
                <a:cs typeface="Arial"/>
              </a:rPr>
              <a:t> </a:t>
            </a:r>
            <a:endParaRPr lang="en-US" altLang="en-US" sz="1050" i="0" u="none" strike="noStrike" kern="1200" cap="none" spc="0" normalizeH="0" baseline="0" noProof="0" dirty="0">
              <a:ln>
                <a:noFill/>
              </a:ln>
              <a:solidFill>
                <a:schemeClr val="bg1"/>
              </a:solidFill>
              <a:effectLst/>
              <a:uLnTx/>
              <a:uFillTx/>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Erik </a:t>
            </a:r>
            <a:r>
              <a:rPr kumimoji="0" lang="en-US" altLang="en-US" sz="1050" b="1" i="0" u="none" strike="noStrike" kern="1200" cap="none" spc="0" normalizeH="0" baseline="0" noProof="0" dirty="0" err="1">
                <a:ln>
                  <a:noFill/>
                </a:ln>
                <a:solidFill>
                  <a:schemeClr val="bg1"/>
                </a:solidFill>
                <a:effectLst/>
                <a:uLnTx/>
                <a:uFillTx/>
                <a:latin typeface="Arial" panose="020B0604020202020204" pitchFamily="34" charset="0"/>
                <a:ea typeface="+mn-ea"/>
                <a:cs typeface="Arial" panose="020B0604020202020204" pitchFamily="34" charset="0"/>
              </a:rPr>
              <a:t>Fosker</a:t>
            </a:r>
            <a:r>
              <a:rPr kumimoji="0" lang="en-US" alt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 San Francisco </a:t>
            </a:r>
            <a:r>
              <a:rPr kumimoji="0" lang="en-US" altLang="en-US" sz="105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415-486-5606</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Kim Meadows − Washington, DC </a:t>
            </a:r>
            <a:r>
              <a:rPr kumimoji="0" lang="en-US" altLang="en-US" sz="105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202-377-3058</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467" b="1" i="0" u="none" strike="noStrike" kern="1200" cap="none" spc="0" normalizeH="0" baseline="0" noProof="0" dirty="0">
              <a:ln>
                <a:noFill/>
              </a:ln>
              <a:solidFill>
                <a:schemeClr val="bg1"/>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467" b="1" i="0" u="none" strike="noStrike" kern="1200" cap="none" spc="0" normalizeH="0" baseline="0" noProof="0" dirty="0">
              <a:ln>
                <a:noFill/>
              </a:ln>
              <a:solidFill>
                <a:schemeClr val="bg1"/>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467" b="1" i="0" u="none" strike="noStrike" kern="1200" cap="none" spc="0" normalizeH="0" baseline="0" noProof="0" dirty="0">
              <a:ln>
                <a:noFill/>
              </a:ln>
              <a:solidFill>
                <a:schemeClr val="bg1"/>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467" b="0" i="0" u="none" strike="noStrike" kern="1200" cap="none" spc="0" normalizeH="0" baseline="0" noProof="0" dirty="0">
              <a:ln>
                <a:noFill/>
              </a:ln>
              <a:solidFill>
                <a:schemeClr val="bg1"/>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1351807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C54843CB-F54A-4BF7-8BCE-A1AF348276B0}"/>
              </a:ext>
            </a:extLst>
          </p:cNvPr>
          <p:cNvSpPr>
            <a:spLocks noGrp="1" noChangeArrowheads="1"/>
          </p:cNvSpPr>
          <p:nvPr>
            <p:ph type="title"/>
          </p:nvPr>
        </p:nvSpPr>
        <p:spPr>
          <a:xfrm>
            <a:off x="2347000" y="2662254"/>
            <a:ext cx="7674892" cy="860371"/>
          </a:xfrm>
        </p:spPr>
        <p:txBody>
          <a:bodyPr/>
          <a:lstStyle/>
          <a:p>
            <a:pPr algn="ctr" eaLnBrk="1" hangingPunct="1">
              <a:defRPr/>
            </a:pPr>
            <a:r>
              <a:rPr lang="en-US" altLang="en-US" dirty="0"/>
              <a:t>Contact Information</a:t>
            </a:r>
          </a:p>
        </p:txBody>
      </p:sp>
      <p:graphicFrame>
        <p:nvGraphicFramePr>
          <p:cNvPr id="9" name="Table 9">
            <a:extLst>
              <a:ext uri="{FF2B5EF4-FFF2-40B4-BE49-F238E27FC236}">
                <a16:creationId xmlns:a16="http://schemas.microsoft.com/office/drawing/2014/main" id="{7876B97D-CA9A-41B6-984A-1EDE0BA8560F}"/>
              </a:ext>
            </a:extLst>
          </p:cNvPr>
          <p:cNvGraphicFramePr>
            <a:graphicFrameLocks noGrp="1"/>
          </p:cNvGraphicFramePr>
          <p:nvPr>
            <p:ph idx="35"/>
          </p:nvPr>
        </p:nvGraphicFramePr>
        <p:xfrm>
          <a:off x="3777648" y="3701136"/>
          <a:ext cx="4395403" cy="1426411"/>
        </p:xfrm>
        <a:graphic>
          <a:graphicData uri="http://schemas.openxmlformats.org/drawingml/2006/table">
            <a:tbl>
              <a:tblPr firstRow="1" bandRow="1">
                <a:tableStyleId>{5C22544A-7EE6-4342-B048-85BDC9FD1C3A}</a:tableStyleId>
              </a:tblPr>
              <a:tblGrid>
                <a:gridCol w="4395403">
                  <a:extLst>
                    <a:ext uri="{9D8B030D-6E8A-4147-A177-3AD203B41FA5}">
                      <a16:colId xmlns:a16="http://schemas.microsoft.com/office/drawing/2014/main" val="237176458"/>
                    </a:ext>
                  </a:extLst>
                </a:gridCol>
              </a:tblGrid>
              <a:tr h="494133">
                <a:tc>
                  <a:txBody>
                    <a:bodyPr/>
                    <a:lstStyle/>
                    <a:p>
                      <a:pPr algn="ctr"/>
                      <a:r>
                        <a:rPr lang="en-US" sz="2400" dirty="0">
                          <a:solidFill>
                            <a:schemeClr val="bg1"/>
                          </a:solidFill>
                          <a:latin typeface="Cambria" panose="02040503050406030204" pitchFamily="18" charset="0"/>
                          <a:ea typeface="Cambria" panose="02040503050406030204" pitchFamily="18" charset="0"/>
                        </a:rPr>
                        <a:t>Arva Thomas</a:t>
                      </a:r>
                    </a:p>
                  </a:txBody>
                  <a:tcPr anchor="ctr">
                    <a:solidFill>
                      <a:schemeClr val="accent2"/>
                    </a:solidFill>
                  </a:tcPr>
                </a:tc>
                <a:extLst>
                  <a:ext uri="{0D108BD9-81ED-4DB2-BD59-A6C34878D82A}">
                    <a16:rowId xmlns:a16="http://schemas.microsoft.com/office/drawing/2014/main" val="1050433633"/>
                  </a:ext>
                </a:extLst>
              </a:tr>
              <a:tr h="466139">
                <a:tc>
                  <a:txBody>
                    <a:bodyPr/>
                    <a:lstStyle/>
                    <a:p>
                      <a:pPr algn="ctr"/>
                      <a:r>
                        <a:rPr lang="en-US" sz="2400" dirty="0">
                          <a:latin typeface="Cambria" panose="02040503050406030204" pitchFamily="18" charset="0"/>
                          <a:ea typeface="Cambria" panose="02040503050406030204" pitchFamily="18" charset="0"/>
                        </a:rPr>
                        <a:t>Arva.Thomas@ed.gov</a:t>
                      </a:r>
                    </a:p>
                  </a:txBody>
                  <a:tcPr anchor="ctr"/>
                </a:tc>
                <a:extLst>
                  <a:ext uri="{0D108BD9-81ED-4DB2-BD59-A6C34878D82A}">
                    <a16:rowId xmlns:a16="http://schemas.microsoft.com/office/drawing/2014/main" val="933650760"/>
                  </a:ext>
                </a:extLst>
              </a:tr>
              <a:tr h="466139">
                <a:tc>
                  <a:txBody>
                    <a:bodyPr/>
                    <a:lstStyle/>
                    <a:p>
                      <a:pPr algn="ctr"/>
                      <a:r>
                        <a:rPr lang="en-US" sz="2400" dirty="0">
                          <a:solidFill>
                            <a:schemeClr val="tx1"/>
                          </a:solidFill>
                          <a:latin typeface="Cambria" panose="02040503050406030204" pitchFamily="18" charset="0"/>
                          <a:ea typeface="Cambria" panose="02040503050406030204" pitchFamily="18" charset="0"/>
                        </a:rPr>
                        <a:t>404-974-9412</a:t>
                      </a:r>
                    </a:p>
                  </a:txBody>
                  <a:tcPr anchor="ctr"/>
                </a:tc>
                <a:extLst>
                  <a:ext uri="{0D108BD9-81ED-4DB2-BD59-A6C34878D82A}">
                    <a16:rowId xmlns:a16="http://schemas.microsoft.com/office/drawing/2014/main" val="547365799"/>
                  </a:ext>
                </a:extLst>
              </a:tr>
            </a:tbl>
          </a:graphicData>
        </a:graphic>
      </p:graphicFrame>
      <p:sp>
        <p:nvSpPr>
          <p:cNvPr id="99331" name="Rectangle 11">
            <a:extLst>
              <a:ext uri="{FF2B5EF4-FFF2-40B4-BE49-F238E27FC236}">
                <a16:creationId xmlns:a16="http://schemas.microsoft.com/office/drawing/2014/main" id="{48023F78-2CC7-4060-A170-713599E38CA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EBA3FFC-4334-4513-BF6B-435BA78137DB}" type="slidenum">
              <a:rPr lang="en-US" altLang="en-US" sz="1000">
                <a:solidFill>
                  <a:schemeClr val="bg1"/>
                </a:solidFill>
                <a:latin typeface="Arial" panose="020B0604020202020204" pitchFamily="34" charset="0"/>
                <a:ea typeface="MS PGothic" panose="020B0600070205080204" pitchFamily="34" charset="-128"/>
              </a:rPr>
              <a:pPr/>
              <a:t>41</a:t>
            </a:fld>
            <a:endParaRPr lang="en-US" altLang="en-US" sz="1000" dirty="0">
              <a:solidFill>
                <a:schemeClr val="bg1"/>
              </a:solidFill>
              <a:latin typeface="Arial" panose="020B0604020202020204" pitchFamily="34" charset="0"/>
              <a:ea typeface="MS PGothic" panose="020B0600070205080204" pitchFamily="34" charset="-128"/>
            </a:endParaRPr>
          </a:p>
        </p:txBody>
      </p:sp>
      <p:sp>
        <p:nvSpPr>
          <p:cNvPr id="99332" name="Slide Number Placeholder 3">
            <a:extLst>
              <a:ext uri="{FF2B5EF4-FFF2-40B4-BE49-F238E27FC236}">
                <a16:creationId xmlns:a16="http://schemas.microsoft.com/office/drawing/2014/main" id="{F826C1F9-2952-4DD4-BAB1-D0F8A2C82598}"/>
              </a:ext>
            </a:extLst>
          </p:cNvPr>
          <p:cNvSpPr txBox="1">
            <a:spLocks noGrp="1"/>
          </p:cNvSpPr>
          <p:nvPr/>
        </p:nvSpPr>
        <p:spPr bwMode="auto">
          <a:xfrm>
            <a:off x="86106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endParaRPr lang="en-US" altLang="en-US" sz="1400" dirty="0">
              <a:solidFill>
                <a:srgbClr val="000000"/>
              </a:solidFill>
              <a:latin typeface="Verdana" panose="020B0604030504040204" pitchFamily="34" charset="0"/>
              <a:ea typeface="MS PGothic" panose="020B0600070205080204" pitchFamily="34" charset="-128"/>
            </a:endParaRPr>
          </a:p>
        </p:txBody>
      </p:sp>
      <p:sp>
        <p:nvSpPr>
          <p:cNvPr id="99334" name="TextBox 5">
            <a:extLst>
              <a:ext uri="{FF2B5EF4-FFF2-40B4-BE49-F238E27FC236}">
                <a16:creationId xmlns:a16="http://schemas.microsoft.com/office/drawing/2014/main" id="{E09E35EB-3F80-4394-BB85-CD431ACDE57C}"/>
              </a:ext>
            </a:extLst>
          </p:cNvPr>
          <p:cNvSpPr txBox="1">
            <a:spLocks noChangeArrowheads="1"/>
          </p:cNvSpPr>
          <p:nvPr/>
        </p:nvSpPr>
        <p:spPr bwMode="auto">
          <a:xfrm>
            <a:off x="5791200" y="3352801"/>
            <a:ext cx="184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2400" dirty="0">
              <a:latin typeface="Verdana" panose="020B0604030504040204" pitchFamily="34" charset="0"/>
              <a:ea typeface="MS PGothic" panose="020B0600070205080204" pitchFamily="34" charset="-128"/>
            </a:endParaRPr>
          </a:p>
        </p:txBody>
      </p:sp>
      <p:sp>
        <p:nvSpPr>
          <p:cNvPr id="11" name="TextBox 10">
            <a:extLst>
              <a:ext uri="{FF2B5EF4-FFF2-40B4-BE49-F238E27FC236}">
                <a16:creationId xmlns:a16="http://schemas.microsoft.com/office/drawing/2014/main" id="{74503155-5FF7-45A3-B6C4-99341DD3240F}"/>
              </a:ext>
            </a:extLst>
          </p:cNvPr>
          <p:cNvSpPr txBox="1"/>
          <p:nvPr/>
        </p:nvSpPr>
        <p:spPr>
          <a:xfrm>
            <a:off x="2346999" y="2009907"/>
            <a:ext cx="7674892" cy="461665"/>
          </a:xfrm>
          <a:prstGeom prst="rect">
            <a:avLst/>
          </a:prstGeom>
          <a:noFill/>
        </p:spPr>
        <p:txBody>
          <a:bodyPr wrap="square" rtlCol="0">
            <a:spAutoFit/>
          </a:bodyPr>
          <a:lstStyle/>
          <a:p>
            <a:pPr algn="ctr"/>
            <a:r>
              <a:rPr lang="en-US" sz="2400" dirty="0">
                <a:solidFill>
                  <a:schemeClr val="bg1"/>
                </a:solidFill>
                <a:latin typeface="Cambria" panose="02040503050406030204" pitchFamily="18" charset="0"/>
                <a:ea typeface="Cambria" panose="02040503050406030204" pitchFamily="18" charset="0"/>
              </a:rPr>
              <a:t>We appreciate your feedback and comments!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itle 1">
            <a:extLst>
              <a:ext uri="{FF2B5EF4-FFF2-40B4-BE49-F238E27FC236}">
                <a16:creationId xmlns:a16="http://schemas.microsoft.com/office/drawing/2014/main" id="{8C8943A1-9003-4417-B7E8-17A9DD0B5FF5}"/>
              </a:ext>
            </a:extLst>
          </p:cNvPr>
          <p:cNvSpPr>
            <a:spLocks noGrp="1"/>
          </p:cNvSpPr>
          <p:nvPr>
            <p:ph type="title"/>
          </p:nvPr>
        </p:nvSpPr>
        <p:spPr bwMode="auto">
          <a:prstGeom prst="rect">
            <a:avLst/>
          </a:prstGeom>
        </p:spPr>
        <p:txBody>
          <a:bodyPr/>
          <a:lstStyle/>
          <a:p>
            <a:pPr algn="l" eaLnBrk="1" hangingPunct="1">
              <a:defRPr/>
            </a:pPr>
            <a:r>
              <a:rPr lang="en-US" altLang="en-US" sz="4500" dirty="0">
                <a:solidFill>
                  <a:schemeClr val="bg1"/>
                </a:solidFill>
                <a:latin typeface="Oswald"/>
                <a:cs typeface="Arial" charset="0"/>
              </a:rPr>
              <a:t>Questions &amp; answers</a:t>
            </a:r>
          </a:p>
        </p:txBody>
      </p:sp>
      <p:sp>
        <p:nvSpPr>
          <p:cNvPr id="11266" name="Slide Number Placeholder 4">
            <a:extLst>
              <a:ext uri="{FF2B5EF4-FFF2-40B4-BE49-F238E27FC236}">
                <a16:creationId xmlns:a16="http://schemas.microsoft.com/office/drawing/2014/main" id="{B5B3306E-F398-4FEA-8F80-A2CB75A6B78E}"/>
              </a:ext>
            </a:extLst>
          </p:cNvPr>
          <p:cNvSpPr>
            <a:spLocks noGrp="1"/>
          </p:cNvSpPr>
          <p:nvPr>
            <p:ph type="sldNum"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DF3B96C-9E06-4E63-8F8C-9B8384C434B7}" type="slidenum">
              <a:rPr lang="en-US" altLang="en-US" sz="1000">
                <a:solidFill>
                  <a:schemeClr val="bg1"/>
                </a:solidFill>
                <a:latin typeface="Arial" panose="020B0604020202020204" pitchFamily="34" charset="0"/>
                <a:ea typeface="MS PGothic" panose="020B0600070205080204" pitchFamily="34" charset="-128"/>
              </a:rPr>
              <a:pPr/>
              <a:t>42</a:t>
            </a:fld>
            <a:endParaRPr lang="en-US" altLang="en-US" sz="1000" dirty="0">
              <a:solidFill>
                <a:schemeClr val="bg1"/>
              </a:solidFill>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37230483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584368" cy="798177"/>
          </a:xfrm>
        </p:spPr>
        <p:txBody>
          <a:bodyPr/>
          <a:lstStyle/>
          <a:p>
            <a:r>
              <a:rPr lang="en-US" dirty="0"/>
              <a:t>Why conduct program reviews?</a:t>
            </a:r>
          </a:p>
        </p:txBody>
      </p:sp>
      <p:sp>
        <p:nvSpPr>
          <p:cNvPr id="6" name="Content Placeholder 2">
            <a:extLst>
              <a:ext uri="{FF2B5EF4-FFF2-40B4-BE49-F238E27FC236}">
                <a16:creationId xmlns:a16="http://schemas.microsoft.com/office/drawing/2014/main" id="{814FBE79-1334-45AA-B848-8E7135926DC1}"/>
              </a:ext>
            </a:extLst>
          </p:cNvPr>
          <p:cNvSpPr txBox="1">
            <a:spLocks/>
          </p:cNvSpPr>
          <p:nvPr/>
        </p:nvSpPr>
        <p:spPr bwMode="auto">
          <a:xfrm>
            <a:off x="912571" y="1828277"/>
            <a:ext cx="10340147" cy="4525963"/>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spcAft>
                <a:spcPts val="600"/>
              </a:spcAft>
              <a:buFontTx/>
              <a:buNone/>
              <a:defRPr/>
            </a:pPr>
            <a:r>
              <a:rPr lang="en-US" altLang="en-US" sz="2400" dirty="0">
                <a:solidFill>
                  <a:schemeClr val="bg1"/>
                </a:solidFill>
                <a:ea typeface="Cambria" panose="02040503050406030204" pitchFamily="18" charset="0"/>
              </a:rPr>
              <a:t>The Secretary of Education is mandated by law under Section 498A of the HEA</a:t>
            </a:r>
            <a:r>
              <a:rPr lang="en-US" altLang="en-US" sz="2400" i="1" dirty="0">
                <a:solidFill>
                  <a:schemeClr val="bg1"/>
                </a:solidFill>
                <a:ea typeface="Cambria" panose="02040503050406030204" pitchFamily="18" charset="0"/>
              </a:rPr>
              <a:t>, </a:t>
            </a:r>
            <a:r>
              <a:rPr lang="en-US" altLang="en-US" sz="2400" dirty="0">
                <a:solidFill>
                  <a:schemeClr val="bg1"/>
                </a:solidFill>
                <a:ea typeface="Cambria" panose="02040503050406030204" pitchFamily="18" charset="0"/>
              </a:rPr>
              <a:t>20 U.S.C. §1099c-1, to conduct program reviews at institutions of higher education participating in the </a:t>
            </a:r>
            <a:r>
              <a:rPr lang="en-US" altLang="en-US" sz="2400" i="1" dirty="0">
                <a:solidFill>
                  <a:schemeClr val="bg1"/>
                </a:solidFill>
                <a:ea typeface="Cambria" panose="02040503050406030204" pitchFamily="18" charset="0"/>
              </a:rPr>
              <a:t>Title IV</a:t>
            </a:r>
            <a:r>
              <a:rPr lang="en-US" altLang="en-US" sz="2400" dirty="0">
                <a:solidFill>
                  <a:schemeClr val="bg1"/>
                </a:solidFill>
                <a:ea typeface="Cambria" panose="02040503050406030204" pitchFamily="18" charset="0"/>
              </a:rPr>
              <a:t>, HEA programs:</a:t>
            </a:r>
          </a:p>
          <a:p>
            <a:pPr marL="571500" indent="-342900">
              <a:spcBef>
                <a:spcPts val="600"/>
              </a:spcBef>
              <a:spcAft>
                <a:spcPts val="600"/>
              </a:spcAft>
              <a:buFontTx/>
              <a:buAutoNum type="alphaLcParenBoth"/>
              <a:defRPr/>
            </a:pPr>
            <a:r>
              <a:rPr lang="en-US" altLang="en-US" sz="2200" b="1" i="1" dirty="0">
                <a:solidFill>
                  <a:schemeClr val="bg1"/>
                </a:solidFill>
                <a:ea typeface="Cambria" panose="02040503050406030204" pitchFamily="18" charset="0"/>
              </a:rPr>
              <a:t>General authority</a:t>
            </a:r>
          </a:p>
          <a:p>
            <a:pPr marL="461963" indent="0">
              <a:spcBef>
                <a:spcPts val="600"/>
              </a:spcBef>
              <a:spcAft>
                <a:spcPts val="600"/>
              </a:spcAft>
              <a:buFont typeface="Arial" panose="020B0604020202020204" pitchFamily="34" charset="0"/>
              <a:buNone/>
              <a:defRPr/>
            </a:pPr>
            <a:r>
              <a:rPr lang="en-US" altLang="en-US" sz="2200" i="1" dirty="0">
                <a:solidFill>
                  <a:schemeClr val="bg1"/>
                </a:solidFill>
                <a:ea typeface="Cambria" panose="02040503050406030204" pitchFamily="18" charset="0"/>
              </a:rPr>
              <a:t>In order to strengthen the administrative capability and financial responsibility provisions of this subchapter and part C of subchapter I of chapter 34 of title 42, the Secretary ‒</a:t>
            </a:r>
          </a:p>
          <a:p>
            <a:pPr marL="685800" lvl="2" indent="0">
              <a:spcBef>
                <a:spcPts val="600"/>
              </a:spcBef>
              <a:spcAft>
                <a:spcPts val="600"/>
              </a:spcAft>
              <a:buFontTx/>
              <a:buNone/>
              <a:defRPr/>
            </a:pPr>
            <a:r>
              <a:rPr lang="en-US" altLang="en-US" sz="2200" i="1" dirty="0">
                <a:solidFill>
                  <a:schemeClr val="bg1"/>
                </a:solidFill>
                <a:ea typeface="Cambria" panose="02040503050406030204" pitchFamily="18" charset="0"/>
              </a:rPr>
              <a:t>(1) shall provide for the conduct of program reviews on a systematic basis designed to include all institutions of higher education participating in programs authorized by this subchapter and part C of subchapter I of chapter 34 of title 42;</a:t>
            </a:r>
          </a:p>
        </p:txBody>
      </p:sp>
    </p:spTree>
    <p:extLst>
      <p:ext uri="{BB962C8B-B14F-4D97-AF65-F5344CB8AC3E}">
        <p14:creationId xmlns:p14="http://schemas.microsoft.com/office/powerpoint/2010/main" val="14949407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6</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584368" cy="798177"/>
          </a:xfrm>
        </p:spPr>
        <p:txBody>
          <a:bodyPr/>
          <a:lstStyle/>
          <a:p>
            <a:r>
              <a:rPr lang="en-US" dirty="0"/>
              <a:t>program review Selection criteria</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917538"/>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1200"/>
              </a:spcAft>
              <a:buFontTx/>
              <a:buNone/>
              <a:defRPr/>
            </a:pPr>
            <a:r>
              <a:rPr lang="en-US" altLang="en-US" sz="2400" b="1" dirty="0">
                <a:solidFill>
                  <a:schemeClr val="bg1"/>
                </a:solidFill>
                <a:ea typeface="Cambria" panose="02040503050406030204" pitchFamily="18" charset="0"/>
              </a:rPr>
              <a:t>20 U.S.C. 1099c-1 (a)(2)</a:t>
            </a:r>
            <a:r>
              <a:rPr lang="en-US" altLang="en-US" sz="2400" dirty="0">
                <a:solidFill>
                  <a:schemeClr val="bg1"/>
                </a:solidFill>
                <a:ea typeface="Cambria" panose="02040503050406030204" pitchFamily="18" charset="0"/>
              </a:rPr>
              <a:t>: </a:t>
            </a:r>
            <a:r>
              <a:rPr lang="en-US" altLang="en-US" sz="2400" i="1" dirty="0">
                <a:solidFill>
                  <a:schemeClr val="bg1"/>
                </a:solidFill>
                <a:ea typeface="Cambria" panose="02040503050406030204" pitchFamily="18" charset="0"/>
              </a:rPr>
              <a:t>(The Secretary) shall give priority for program review to institutions of higher education that are institutions with:</a:t>
            </a:r>
          </a:p>
          <a:p>
            <a:pPr lvl="1">
              <a:spcBef>
                <a:spcPts val="0"/>
              </a:spcBef>
              <a:spcAft>
                <a:spcPts val="900"/>
              </a:spcAft>
              <a:defRPr/>
            </a:pPr>
            <a:r>
              <a:rPr lang="en-US" altLang="en-US" sz="2200" dirty="0">
                <a:solidFill>
                  <a:schemeClr val="bg1"/>
                </a:solidFill>
                <a:ea typeface="Cambria" panose="02040503050406030204" pitchFamily="18" charset="0"/>
              </a:rPr>
              <a:t>High cohort default rate or dollar volume of default (25%+)</a:t>
            </a:r>
          </a:p>
          <a:p>
            <a:pPr lvl="1">
              <a:spcBef>
                <a:spcPts val="0"/>
              </a:spcBef>
              <a:spcAft>
                <a:spcPts val="900"/>
              </a:spcAft>
              <a:defRPr/>
            </a:pPr>
            <a:r>
              <a:rPr lang="en-US" altLang="en-US" sz="2200" dirty="0">
                <a:solidFill>
                  <a:schemeClr val="bg1"/>
                </a:solidFill>
                <a:ea typeface="Cambria" panose="02040503050406030204" pitchFamily="18" charset="0"/>
              </a:rPr>
              <a:t>Significant fluctuations in Federal Pell Grant or Federal Direct Loan volume</a:t>
            </a:r>
          </a:p>
          <a:p>
            <a:pPr lvl="1">
              <a:spcBef>
                <a:spcPts val="0"/>
              </a:spcBef>
              <a:spcAft>
                <a:spcPts val="900"/>
              </a:spcAft>
              <a:defRPr/>
            </a:pPr>
            <a:r>
              <a:rPr lang="en-US" altLang="en-US" sz="2200" dirty="0">
                <a:solidFill>
                  <a:schemeClr val="bg1"/>
                </a:solidFill>
                <a:ea typeface="Cambria" panose="02040503050406030204" pitchFamily="18" charset="0"/>
              </a:rPr>
              <a:t>Deficiencies or financial aid problems reported by state licensing or accrediting agency</a:t>
            </a:r>
          </a:p>
          <a:p>
            <a:pPr lvl="1">
              <a:spcBef>
                <a:spcPts val="0"/>
              </a:spcBef>
              <a:spcAft>
                <a:spcPts val="900"/>
              </a:spcAft>
              <a:defRPr/>
            </a:pPr>
            <a:r>
              <a:rPr lang="en-US" altLang="en-US" sz="2200" dirty="0">
                <a:solidFill>
                  <a:schemeClr val="bg1"/>
                </a:solidFill>
                <a:ea typeface="Cambria" panose="02040503050406030204" pitchFamily="18" charset="0"/>
              </a:rPr>
              <a:t>High annual dropout rates</a:t>
            </a:r>
          </a:p>
          <a:p>
            <a:pPr lvl="1">
              <a:spcBef>
                <a:spcPts val="0"/>
              </a:spcBef>
              <a:spcAft>
                <a:spcPts val="900"/>
              </a:spcAft>
              <a:defRPr/>
            </a:pPr>
            <a:r>
              <a:rPr lang="en-US" altLang="en-US" sz="2200" dirty="0">
                <a:solidFill>
                  <a:schemeClr val="bg1"/>
                </a:solidFill>
                <a:ea typeface="Cambria" panose="02040503050406030204" pitchFamily="18" charset="0"/>
              </a:rPr>
              <a:t>Significant risk of failure to comply with administrative capability or financial responsibility provisions of this subchapter and part C of subchapter I of chapter 34 of title 42 (as determined by the Secretary)</a:t>
            </a:r>
          </a:p>
        </p:txBody>
      </p:sp>
    </p:spTree>
    <p:extLst>
      <p:ext uri="{BB962C8B-B14F-4D97-AF65-F5344CB8AC3E}">
        <p14:creationId xmlns:p14="http://schemas.microsoft.com/office/powerpoint/2010/main" val="3314127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7</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0" y="349506"/>
            <a:ext cx="10590165" cy="798177"/>
          </a:xfrm>
        </p:spPr>
        <p:txBody>
          <a:bodyPr/>
          <a:lstStyle/>
          <a:p>
            <a:r>
              <a:rPr lang="en-US" dirty="0"/>
              <a:t>Who conducts program reviews?</a:t>
            </a:r>
          </a:p>
        </p:txBody>
      </p:sp>
      <p:grpSp>
        <p:nvGrpSpPr>
          <p:cNvPr id="6" name="Group 5">
            <a:extLst>
              <a:ext uri="{FF2B5EF4-FFF2-40B4-BE49-F238E27FC236}">
                <a16:creationId xmlns:a16="http://schemas.microsoft.com/office/drawing/2014/main" id="{EB18AF19-07CA-4121-8E9E-20710BB8C8BD}"/>
              </a:ext>
            </a:extLst>
          </p:cNvPr>
          <p:cNvGrpSpPr/>
          <p:nvPr/>
        </p:nvGrpSpPr>
        <p:grpSpPr>
          <a:xfrm>
            <a:off x="1520969" y="2208710"/>
            <a:ext cx="8527039" cy="3385266"/>
            <a:chOff x="-806871" y="1706722"/>
            <a:chExt cx="4578027" cy="3462551"/>
          </a:xfrm>
          <a:noFill/>
        </p:grpSpPr>
        <p:sp>
          <p:nvSpPr>
            <p:cNvPr id="7" name="Rectangle: Rounded Corners 6">
              <a:extLst>
                <a:ext uri="{FF2B5EF4-FFF2-40B4-BE49-F238E27FC236}">
                  <a16:creationId xmlns:a16="http://schemas.microsoft.com/office/drawing/2014/main" id="{23B3E2E4-A3E5-43CB-B170-F1D5156E9B50}"/>
                </a:ext>
              </a:extLst>
            </p:cNvPr>
            <p:cNvSpPr/>
            <p:nvPr/>
          </p:nvSpPr>
          <p:spPr>
            <a:xfrm>
              <a:off x="-806871" y="1706722"/>
              <a:ext cx="4578027" cy="3462551"/>
            </a:xfrm>
            <a:prstGeom prst="roundRect">
              <a:avLst>
                <a:gd name="adj" fmla="val 10000"/>
              </a:avLst>
            </a:prstGeom>
            <a:grpFill/>
            <a:ln w="38100"/>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8" name="Rectangle: Rounded Corners 4">
              <a:extLst>
                <a:ext uri="{FF2B5EF4-FFF2-40B4-BE49-F238E27FC236}">
                  <a16:creationId xmlns:a16="http://schemas.microsoft.com/office/drawing/2014/main" id="{D4175FB6-BB97-4C91-9F64-07901268F3A0}"/>
                </a:ext>
              </a:extLst>
            </p:cNvPr>
            <p:cNvSpPr txBox="1"/>
            <p:nvPr/>
          </p:nvSpPr>
          <p:spPr>
            <a:xfrm>
              <a:off x="-672997" y="2060951"/>
              <a:ext cx="4418661" cy="2561210"/>
            </a:xfrm>
            <a:prstGeom prst="rect">
              <a:avLst/>
            </a:prstGeom>
            <a:grpFill/>
            <a:ln w="381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0005" tIns="40005" rIns="40005" bIns="40005" numCol="1" spcCol="1270" anchor="t" anchorCtr="0">
              <a:noAutofit/>
            </a:bodyPr>
            <a:lstStyle/>
            <a:p>
              <a:pPr marL="228600" lvl="1" indent="-228600" algn="l" defTabSz="933450" rtl="0">
                <a:lnSpc>
                  <a:spcPct val="90000"/>
                </a:lnSpc>
                <a:spcBef>
                  <a:spcPct val="0"/>
                </a:spcBef>
                <a:spcAft>
                  <a:spcPct val="15000"/>
                </a:spcAft>
                <a:buChar char="•"/>
              </a:pPr>
              <a:r>
                <a:rPr lang="en-US" sz="2400" kern="1200" dirty="0">
                  <a:solidFill>
                    <a:schemeClr val="bg1"/>
                  </a:solidFill>
                  <a:latin typeface="Cambria" panose="02040503050406030204" pitchFamily="18" charset="0"/>
                  <a:ea typeface="Cambria" panose="02040503050406030204" pitchFamily="18" charset="0"/>
                  <a:cs typeface="Arial" panose="020B0604020202020204" pitchFamily="34" charset="0"/>
                </a:rPr>
                <a:t>Federal Student Aid</a:t>
              </a:r>
            </a:p>
            <a:p>
              <a:pPr marL="457200" lvl="2" indent="-228600" algn="l" defTabSz="933450" rtl="0">
                <a:lnSpc>
                  <a:spcPct val="90000"/>
                </a:lnSpc>
                <a:spcBef>
                  <a:spcPct val="0"/>
                </a:spcBef>
                <a:spcAft>
                  <a:spcPct val="15000"/>
                </a:spcAft>
                <a:buChar char="•"/>
              </a:pPr>
              <a:r>
                <a:rPr lang="en-US" sz="2400" kern="1200" dirty="0">
                  <a:solidFill>
                    <a:schemeClr val="bg1"/>
                  </a:solidFill>
                  <a:latin typeface="Cambria" panose="02040503050406030204" pitchFamily="18" charset="0"/>
                  <a:ea typeface="Cambria" panose="02040503050406030204" pitchFamily="18" charset="0"/>
                  <a:cs typeface="Arial" panose="020B0604020202020204" pitchFamily="34" charset="0"/>
                </a:rPr>
                <a:t>Office of Partner Participation and Oversight</a:t>
              </a:r>
            </a:p>
            <a:p>
              <a:pPr marL="685800" lvl="3" indent="-228600" algn="l" defTabSz="933450" rtl="0">
                <a:lnSpc>
                  <a:spcPct val="90000"/>
                </a:lnSpc>
                <a:spcBef>
                  <a:spcPct val="0"/>
                </a:spcBef>
                <a:spcAft>
                  <a:spcPct val="15000"/>
                </a:spcAft>
                <a:buChar char="•"/>
              </a:pPr>
              <a:r>
                <a:rPr lang="en-US" sz="2400" kern="1200" dirty="0">
                  <a:solidFill>
                    <a:schemeClr val="bg1"/>
                  </a:solidFill>
                  <a:latin typeface="Cambria" panose="02040503050406030204" pitchFamily="18" charset="0"/>
                  <a:ea typeface="Cambria" panose="02040503050406030204" pitchFamily="18" charset="0"/>
                  <a:cs typeface="Arial" panose="020B0604020202020204" pitchFamily="34" charset="0"/>
                </a:rPr>
                <a:t>Partner Eligibility and Oversight Services Directorate</a:t>
              </a:r>
            </a:p>
            <a:p>
              <a:pPr marL="1143000" lvl="4" indent="-228600" defTabSz="933450">
                <a:lnSpc>
                  <a:spcPct val="90000"/>
                </a:lnSpc>
                <a:spcBef>
                  <a:spcPct val="0"/>
                </a:spcBef>
                <a:spcAft>
                  <a:spcPct val="15000"/>
                </a:spcAft>
                <a:buChar char="•"/>
              </a:pPr>
              <a:r>
                <a:rPr lang="en-US" sz="2400" kern="1200" dirty="0">
                  <a:solidFill>
                    <a:schemeClr val="bg1"/>
                  </a:solidFill>
                  <a:latin typeface="Cambria" panose="02040503050406030204" pitchFamily="18" charset="0"/>
                  <a:ea typeface="Cambria" panose="02040503050406030204" pitchFamily="18" charset="0"/>
                  <a:cs typeface="Arial" panose="020B0604020202020204" pitchFamily="34" charset="0"/>
                </a:rPr>
                <a:t>School Eligibility and Oversight Service Group </a:t>
              </a:r>
            </a:p>
            <a:p>
              <a:pPr marL="1371600" lvl="5" indent="-228600" defTabSz="933450">
                <a:lnSpc>
                  <a:spcPct val="90000"/>
                </a:lnSpc>
                <a:spcBef>
                  <a:spcPct val="0"/>
                </a:spcBef>
                <a:spcAft>
                  <a:spcPct val="15000"/>
                </a:spcAft>
                <a:buChar char="•"/>
              </a:pPr>
              <a:r>
                <a:rPr lang="en-US" sz="2400" kern="1200" dirty="0">
                  <a:solidFill>
                    <a:schemeClr val="bg1"/>
                  </a:solidFill>
                  <a:latin typeface="Cambria" panose="02040503050406030204" pitchFamily="18" charset="0"/>
                  <a:ea typeface="Cambria" panose="02040503050406030204" pitchFamily="18" charset="0"/>
                  <a:cs typeface="Arial" panose="020B0604020202020204" pitchFamily="34" charset="0"/>
                </a:rPr>
                <a:t>School Participation Division</a:t>
              </a:r>
            </a:p>
            <a:p>
              <a:pPr marL="1600200" lvl="6" indent="-228600" defTabSz="933450">
                <a:lnSpc>
                  <a:spcPct val="90000"/>
                </a:lnSpc>
                <a:spcBef>
                  <a:spcPct val="0"/>
                </a:spcBef>
                <a:spcAft>
                  <a:spcPct val="15000"/>
                </a:spcAft>
                <a:buChar char="•"/>
              </a:pPr>
              <a:r>
                <a:rPr lang="en-US" sz="2400" kern="1200" dirty="0">
                  <a:solidFill>
                    <a:schemeClr val="bg1"/>
                  </a:solidFill>
                  <a:latin typeface="Cambria" panose="02040503050406030204" pitchFamily="18" charset="0"/>
                  <a:ea typeface="Cambria" panose="02040503050406030204" pitchFamily="18" charset="0"/>
                  <a:cs typeface="Arial" panose="020B0604020202020204" pitchFamily="34" charset="0"/>
                </a:rPr>
                <a:t>Program Review Team</a:t>
              </a:r>
            </a:p>
          </p:txBody>
        </p:sp>
      </p:grpSp>
      <p:grpSp>
        <p:nvGrpSpPr>
          <p:cNvPr id="13" name="Group 12">
            <a:extLst>
              <a:ext uri="{FF2B5EF4-FFF2-40B4-BE49-F238E27FC236}">
                <a16:creationId xmlns:a16="http://schemas.microsoft.com/office/drawing/2014/main" id="{0550D633-98F1-430B-B785-75AEFF398BAD}"/>
              </a:ext>
            </a:extLst>
          </p:cNvPr>
          <p:cNvGrpSpPr/>
          <p:nvPr/>
        </p:nvGrpSpPr>
        <p:grpSpPr>
          <a:xfrm>
            <a:off x="7082012" y="5145640"/>
            <a:ext cx="3675737" cy="950452"/>
            <a:chOff x="4267190" y="3575510"/>
            <a:chExt cx="3675737" cy="950452"/>
          </a:xfrm>
        </p:grpSpPr>
        <p:sp>
          <p:nvSpPr>
            <p:cNvPr id="14" name="Rectangle: Rounded Corners 13">
              <a:extLst>
                <a:ext uri="{FF2B5EF4-FFF2-40B4-BE49-F238E27FC236}">
                  <a16:creationId xmlns:a16="http://schemas.microsoft.com/office/drawing/2014/main" id="{45DB3A57-114B-4710-AA1C-B5E0C728B4AB}"/>
                </a:ext>
              </a:extLst>
            </p:cNvPr>
            <p:cNvSpPr/>
            <p:nvPr/>
          </p:nvSpPr>
          <p:spPr>
            <a:xfrm>
              <a:off x="4267190" y="3575510"/>
              <a:ext cx="3675737" cy="950452"/>
            </a:xfrm>
            <a:prstGeom prst="roundRect">
              <a:avLst>
                <a:gd name="adj" fmla="val 10000"/>
              </a:avLst>
            </a:prstGeom>
            <a:solidFill>
              <a:srgbClr val="92D05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sp>
        <p:sp>
          <p:nvSpPr>
            <p:cNvPr id="15" name="Rectangle: Rounded Corners 4">
              <a:extLst>
                <a:ext uri="{FF2B5EF4-FFF2-40B4-BE49-F238E27FC236}">
                  <a16:creationId xmlns:a16="http://schemas.microsoft.com/office/drawing/2014/main" id="{2EF886F4-34CC-424F-91F7-26D223F5CD2F}"/>
                </a:ext>
              </a:extLst>
            </p:cNvPr>
            <p:cNvSpPr txBox="1"/>
            <p:nvPr/>
          </p:nvSpPr>
          <p:spPr>
            <a:xfrm>
              <a:off x="4295028" y="3603348"/>
              <a:ext cx="3620061" cy="89477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8100" tIns="25400" rIns="38100" bIns="25400" numCol="1" spcCol="1270" anchor="ctr" anchorCtr="0">
              <a:noAutofit/>
            </a:bodyPr>
            <a:lstStyle/>
            <a:p>
              <a:pPr marL="0" lvl="0" indent="0" algn="ctr" defTabSz="889000" rtl="0">
                <a:lnSpc>
                  <a:spcPct val="90000"/>
                </a:lnSpc>
                <a:spcBef>
                  <a:spcPct val="0"/>
                </a:spcBef>
                <a:spcAft>
                  <a:spcPct val="35000"/>
                </a:spcAft>
                <a:buNone/>
              </a:pPr>
              <a:r>
                <a:rPr lang="en-US" sz="2000" kern="1200" dirty="0">
                  <a:solidFill>
                    <a:schemeClr val="tx1">
                      <a:lumMod val="90000"/>
                      <a:lumOff val="10000"/>
                    </a:schemeClr>
                  </a:solidFill>
                  <a:latin typeface="Arial" panose="020B0604020202020204" pitchFamily="34" charset="0"/>
                  <a:cs typeface="Arial" panose="020B0604020202020204" pitchFamily="34" charset="0"/>
                </a:rPr>
                <a:t>Secretary of Education has delegated responsibility for conducting program reviews</a:t>
              </a:r>
            </a:p>
          </p:txBody>
        </p:sp>
      </p:grpSp>
      <p:sp>
        <p:nvSpPr>
          <p:cNvPr id="20" name="Rectangle: Rounded Corners 19">
            <a:extLst>
              <a:ext uri="{FF2B5EF4-FFF2-40B4-BE49-F238E27FC236}">
                <a16:creationId xmlns:a16="http://schemas.microsoft.com/office/drawing/2014/main" id="{9CA6EC6D-BEA4-40B1-9CD2-818E5E6A9A5D}"/>
              </a:ext>
            </a:extLst>
          </p:cNvPr>
          <p:cNvSpPr/>
          <p:nvPr/>
        </p:nvSpPr>
        <p:spPr>
          <a:xfrm>
            <a:off x="1141169" y="1674378"/>
            <a:ext cx="8906839" cy="3443423"/>
          </a:xfrm>
          <a:prstGeom prst="roundRect">
            <a:avLst>
              <a:gd name="adj" fmla="val 10000"/>
            </a:avLst>
          </a:prstGeom>
          <a:noFill/>
          <a:ln w="38100"/>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Tree>
    <p:extLst>
      <p:ext uri="{BB962C8B-B14F-4D97-AF65-F5344CB8AC3E}">
        <p14:creationId xmlns:p14="http://schemas.microsoft.com/office/powerpoint/2010/main" val="42084882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itle 1">
            <a:extLst>
              <a:ext uri="{FF2B5EF4-FFF2-40B4-BE49-F238E27FC236}">
                <a16:creationId xmlns:a16="http://schemas.microsoft.com/office/drawing/2014/main" id="{8C8943A1-9003-4417-B7E8-17A9DD0B5FF5}"/>
              </a:ext>
            </a:extLst>
          </p:cNvPr>
          <p:cNvSpPr>
            <a:spLocks noGrp="1"/>
          </p:cNvSpPr>
          <p:nvPr>
            <p:ph type="title"/>
          </p:nvPr>
        </p:nvSpPr>
        <p:spPr bwMode="auto">
          <a:prstGeom prst="rect">
            <a:avLst/>
          </a:prstGeom>
        </p:spPr>
        <p:txBody>
          <a:bodyPr/>
          <a:lstStyle/>
          <a:p>
            <a:pPr algn="l" eaLnBrk="1" hangingPunct="1">
              <a:defRPr/>
            </a:pPr>
            <a:r>
              <a:rPr lang="en-US" altLang="en-US" sz="4500" dirty="0">
                <a:solidFill>
                  <a:schemeClr val="bg1"/>
                </a:solidFill>
                <a:latin typeface="Oswald"/>
                <a:cs typeface="Arial" charset="0"/>
              </a:rPr>
              <a:t>Program Review Preparation</a:t>
            </a:r>
          </a:p>
        </p:txBody>
      </p:sp>
      <p:sp>
        <p:nvSpPr>
          <p:cNvPr id="2" name="Content Placeholder 1">
            <a:extLst>
              <a:ext uri="{FF2B5EF4-FFF2-40B4-BE49-F238E27FC236}">
                <a16:creationId xmlns:a16="http://schemas.microsoft.com/office/drawing/2014/main" id="{4CF8527B-2EBA-4AF2-99ED-AAB858586EBB}"/>
              </a:ext>
            </a:extLst>
          </p:cNvPr>
          <p:cNvSpPr>
            <a:spLocks noGrp="1"/>
          </p:cNvSpPr>
          <p:nvPr>
            <p:ph idx="1"/>
          </p:nvPr>
        </p:nvSpPr>
        <p:spPr/>
        <p:txBody>
          <a:bodyPr>
            <a:normAutofit lnSpcReduction="10000"/>
          </a:bodyPr>
          <a:lstStyle/>
          <a:p>
            <a:endParaRPr lang="en-US"/>
          </a:p>
        </p:txBody>
      </p:sp>
      <p:sp>
        <p:nvSpPr>
          <p:cNvPr id="11266" name="Slide Number Placeholder 4">
            <a:extLst>
              <a:ext uri="{FF2B5EF4-FFF2-40B4-BE49-F238E27FC236}">
                <a16:creationId xmlns:a16="http://schemas.microsoft.com/office/drawing/2014/main" id="{B5B3306E-F398-4FEA-8F80-A2CB75A6B78E}"/>
              </a:ext>
            </a:extLst>
          </p:cNvPr>
          <p:cNvSpPr>
            <a:spLocks noGrp="1"/>
          </p:cNvSpPr>
          <p:nvPr>
            <p:ph type="sldNum"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DF3B96C-9E06-4E63-8F8C-9B8384C434B7}" type="slidenum">
              <a:rPr lang="en-US" altLang="en-US" sz="1000">
                <a:solidFill>
                  <a:schemeClr val="bg1"/>
                </a:solidFill>
                <a:latin typeface="Arial" panose="020B0604020202020204" pitchFamily="34" charset="0"/>
                <a:ea typeface="MS PGothic" panose="020B0600070205080204" pitchFamily="34" charset="-128"/>
              </a:rPr>
              <a:pPr/>
              <a:t>8</a:t>
            </a:fld>
            <a:endParaRPr lang="en-US" altLang="en-US" sz="1000" dirty="0">
              <a:solidFill>
                <a:schemeClr val="bg1"/>
              </a:solidFill>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1446319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9</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584368" cy="798177"/>
          </a:xfrm>
        </p:spPr>
        <p:txBody>
          <a:bodyPr/>
          <a:lstStyle/>
          <a:p>
            <a:r>
              <a:rPr lang="en-US" dirty="0"/>
              <a:t>Department preparation</a:t>
            </a:r>
          </a:p>
        </p:txBody>
      </p:sp>
      <p:sp>
        <p:nvSpPr>
          <p:cNvPr id="5" name="Content Placeholder 2">
            <a:extLst>
              <a:ext uri="{FF2B5EF4-FFF2-40B4-BE49-F238E27FC236}">
                <a16:creationId xmlns:a16="http://schemas.microsoft.com/office/drawing/2014/main" id="{3B0C8B19-1147-4724-ABBD-3C1645E6DE84}"/>
              </a:ext>
            </a:extLst>
          </p:cNvPr>
          <p:cNvSpPr txBox="1">
            <a:spLocks/>
          </p:cNvSpPr>
          <p:nvPr/>
        </p:nvSpPr>
        <p:spPr bwMode="auto">
          <a:xfrm>
            <a:off x="811855" y="1917538"/>
            <a:ext cx="10568290" cy="4436702"/>
          </a:xfrm>
          <a:prstGeom prst="rect">
            <a:avLst/>
          </a:prstGeom>
        </p:spPr>
        <p:txBody>
          <a:bodyPr vert="horz" wrap="square" lIns="91440" tIns="45720" rIns="91440" bIns="45720" numCol="1" rtlCol="0" anchor="t" anchorCtr="0" compatLnSpc="1">
            <a:prstTxWarp prst="textNoShape">
              <a:avLst/>
            </a:prstTxWarp>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900"/>
              </a:spcAft>
              <a:defRPr/>
            </a:pPr>
            <a:r>
              <a:rPr lang="en-US" altLang="en-US" sz="2800" dirty="0">
                <a:solidFill>
                  <a:schemeClr val="bg1"/>
                </a:solidFill>
                <a:ea typeface="Cambria" panose="02040503050406030204" pitchFamily="18" charset="0"/>
              </a:rPr>
              <a:t>Research institutional structure</a:t>
            </a:r>
          </a:p>
          <a:p>
            <a:pPr marL="0" indent="0">
              <a:spcBef>
                <a:spcPts val="0"/>
              </a:spcBef>
              <a:spcAft>
                <a:spcPts val="900"/>
              </a:spcAft>
              <a:buNone/>
              <a:defRPr/>
            </a:pPr>
            <a:endParaRPr lang="en-US" altLang="en-US" sz="2800" dirty="0">
              <a:solidFill>
                <a:schemeClr val="bg1"/>
              </a:solidFill>
              <a:ea typeface="Cambria" panose="02040503050406030204" pitchFamily="18" charset="0"/>
            </a:endParaRPr>
          </a:p>
          <a:p>
            <a:pPr>
              <a:spcBef>
                <a:spcPts val="0"/>
              </a:spcBef>
              <a:spcAft>
                <a:spcPts val="900"/>
              </a:spcAft>
              <a:defRPr/>
            </a:pPr>
            <a:r>
              <a:rPr lang="en-US" altLang="en-US" sz="2800" dirty="0">
                <a:solidFill>
                  <a:schemeClr val="bg1"/>
                </a:solidFill>
                <a:ea typeface="Cambria" panose="02040503050406030204" pitchFamily="18" charset="0"/>
              </a:rPr>
              <a:t>Review ED systems and reports</a:t>
            </a:r>
          </a:p>
          <a:p>
            <a:pPr marL="0" indent="0">
              <a:spcBef>
                <a:spcPts val="0"/>
              </a:spcBef>
              <a:spcAft>
                <a:spcPts val="900"/>
              </a:spcAft>
              <a:buNone/>
              <a:defRPr/>
            </a:pPr>
            <a:endParaRPr lang="en-US" altLang="en-US" sz="2800" dirty="0">
              <a:solidFill>
                <a:schemeClr val="bg1"/>
              </a:solidFill>
              <a:ea typeface="Cambria" panose="02040503050406030204" pitchFamily="18" charset="0"/>
            </a:endParaRPr>
          </a:p>
          <a:p>
            <a:pPr>
              <a:spcBef>
                <a:spcPts val="0"/>
              </a:spcBef>
              <a:spcAft>
                <a:spcPts val="900"/>
              </a:spcAft>
              <a:defRPr/>
            </a:pPr>
            <a:r>
              <a:rPr lang="en-US" altLang="en-US" sz="2800" dirty="0">
                <a:solidFill>
                  <a:schemeClr val="bg1"/>
                </a:solidFill>
                <a:ea typeface="Cambria" panose="02040503050406030204" pitchFamily="18" charset="0"/>
              </a:rPr>
              <a:t>Review external agency information</a:t>
            </a:r>
          </a:p>
          <a:p>
            <a:pPr marL="0" indent="0">
              <a:spcBef>
                <a:spcPts val="0"/>
              </a:spcBef>
              <a:spcAft>
                <a:spcPts val="900"/>
              </a:spcAft>
              <a:buNone/>
              <a:defRPr/>
            </a:pPr>
            <a:endParaRPr lang="en-US" altLang="en-US" sz="2800" dirty="0">
              <a:solidFill>
                <a:schemeClr val="bg1"/>
              </a:solidFill>
              <a:ea typeface="Cambria" panose="02040503050406030204" pitchFamily="18" charset="0"/>
            </a:endParaRPr>
          </a:p>
          <a:p>
            <a:pPr>
              <a:spcBef>
                <a:spcPts val="0"/>
              </a:spcBef>
              <a:spcAft>
                <a:spcPts val="900"/>
              </a:spcAft>
              <a:defRPr/>
            </a:pPr>
            <a:r>
              <a:rPr lang="en-US" altLang="en-US" sz="2800" dirty="0">
                <a:solidFill>
                  <a:schemeClr val="bg1"/>
                </a:solidFill>
                <a:ea typeface="Cambria" panose="02040503050406030204" pitchFamily="18" charset="0"/>
              </a:rPr>
              <a:t>Prepare Program Review Work Plan</a:t>
            </a:r>
          </a:p>
          <a:p>
            <a:pPr>
              <a:spcBef>
                <a:spcPts val="0"/>
              </a:spcBef>
              <a:spcAft>
                <a:spcPts val="900"/>
              </a:spcAft>
              <a:defRPr/>
            </a:pPr>
            <a:endParaRPr lang="en-US" altLang="en-US" sz="2800" dirty="0">
              <a:solidFill>
                <a:schemeClr val="bg1"/>
              </a:solidFill>
              <a:ea typeface="Cambria" panose="02040503050406030204" pitchFamily="18" charset="0"/>
            </a:endParaRPr>
          </a:p>
        </p:txBody>
      </p:sp>
    </p:spTree>
    <p:extLst>
      <p:ext uri="{BB962C8B-B14F-4D97-AF65-F5344CB8AC3E}">
        <p14:creationId xmlns:p14="http://schemas.microsoft.com/office/powerpoint/2010/main" val="3519287455"/>
      </p:ext>
    </p:extLst>
  </p:cSld>
  <p:clrMapOvr>
    <a:masterClrMapping/>
  </p:clrMapOvr>
</p:sld>
</file>

<file path=ppt/theme/theme1.xml><?xml version="1.0" encoding="utf-8"?>
<a:theme xmlns:a="http://schemas.openxmlformats.org/drawingml/2006/main" name="Office Theme">
  <a:themeElements>
    <a:clrScheme name="NextGen Colors">
      <a:dk1>
        <a:srgbClr val="191918"/>
      </a:dk1>
      <a:lt1>
        <a:srgbClr val="FFFFFF"/>
      </a:lt1>
      <a:dk2>
        <a:srgbClr val="2F3337"/>
      </a:dk2>
      <a:lt2>
        <a:srgbClr val="FFFFFE"/>
      </a:lt2>
      <a:accent1>
        <a:srgbClr val="2279A7"/>
      </a:accent1>
      <a:accent2>
        <a:srgbClr val="81C149"/>
      </a:accent2>
      <a:accent3>
        <a:srgbClr val="2CA34E"/>
      </a:accent3>
      <a:accent4>
        <a:srgbClr val="364755"/>
      </a:accent4>
      <a:accent5>
        <a:srgbClr val="E5DC6D"/>
      </a:accent5>
      <a:accent6>
        <a:srgbClr val="EBEDEE"/>
      </a:accent6>
      <a:hlink>
        <a:srgbClr val="2279A7"/>
      </a:hlink>
      <a:folHlink>
        <a:srgbClr val="34506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5.21.20_FSA_PowerpointTemplate" id="{0E69033A-4420-CB45-A9C1-9A9966634D49}" vid="{D5AB89A8-F229-504D-B51F-1F1DFB1E0013}"/>
    </a:ext>
  </a:extLst>
</a:theme>
</file>

<file path=ppt/theme/theme2.xml><?xml version="1.0" encoding="utf-8"?>
<a:theme xmlns:a="http://schemas.openxmlformats.org/drawingml/2006/main" name="1_Office Theme">
  <a:themeElements>
    <a:clrScheme name="NextGen Colors">
      <a:dk1>
        <a:srgbClr val="191918"/>
      </a:dk1>
      <a:lt1>
        <a:srgbClr val="FFFFFF"/>
      </a:lt1>
      <a:dk2>
        <a:srgbClr val="2F3337"/>
      </a:dk2>
      <a:lt2>
        <a:srgbClr val="FFFFFE"/>
      </a:lt2>
      <a:accent1>
        <a:srgbClr val="2279A7"/>
      </a:accent1>
      <a:accent2>
        <a:srgbClr val="81C149"/>
      </a:accent2>
      <a:accent3>
        <a:srgbClr val="2CA34E"/>
      </a:accent3>
      <a:accent4>
        <a:srgbClr val="364755"/>
      </a:accent4>
      <a:accent5>
        <a:srgbClr val="E5DC6D"/>
      </a:accent5>
      <a:accent6>
        <a:srgbClr val="EBEDEE"/>
      </a:accent6>
      <a:hlink>
        <a:srgbClr val="2279A7"/>
      </a:hlink>
      <a:folHlink>
        <a:srgbClr val="34506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SA_PPT_Template_2020" id="{0636BD8C-2E21-41FD-A791-B722C7DDBBAD}" vid="{7CCD253B-564B-4482-A2AA-FED942A3E7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7DC98171ABF41439B409D0A1DDFBE39" ma:contentTypeVersion="12" ma:contentTypeDescription="Create a new document." ma:contentTypeScope="" ma:versionID="9d07aa72086815c7d719d41a9ad2bbc4">
  <xsd:schema xmlns:xsd="http://www.w3.org/2001/XMLSchema" xmlns:xs="http://www.w3.org/2001/XMLSchema" xmlns:p="http://schemas.microsoft.com/office/2006/metadata/properties" xmlns:ns3="f87c7b8b-c0e7-4b77-a067-2c707fd1239f" xmlns:ns4="02e41e38-1731-4866-b09a-6257d8bc047f" targetNamespace="http://schemas.microsoft.com/office/2006/metadata/properties" ma:root="true" ma:fieldsID="dd1d1733d7893197a901fa49135ac162" ns3:_="" ns4:_="">
    <xsd:import namespace="f87c7b8b-c0e7-4b77-a067-2c707fd1239f"/>
    <xsd:import namespace="02e41e38-1731-4866-b09a-6257d8bc047f"/>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EventHashCode" minOccurs="0"/>
                <xsd:element ref="ns4:MediaServiceGenerationTime" minOccurs="0"/>
                <xsd:element ref="ns4:MediaServiceAutoTags" minOccurs="0"/>
                <xsd:element ref="ns4:MediaServiceOCR" minOccurs="0"/>
                <xsd:element ref="ns4:MediaServiceDateTake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87c7b8b-c0e7-4b77-a067-2c707fd1239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e41e38-1731-4866-b09a-6257d8bc047f"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0014007-1AE0-4781-B40D-2EECD5F90C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87c7b8b-c0e7-4b77-a067-2c707fd1239f"/>
    <ds:schemaRef ds:uri="02e41e38-1731-4866-b09a-6257d8bc04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E376008-96D4-4ABA-979E-BB0A4B41A0EB}">
  <ds:schemaRefs>
    <ds:schemaRef ds:uri="http://purl.org/dc/terms/"/>
    <ds:schemaRef ds:uri="http://www.w3.org/XML/1998/namespace"/>
    <ds:schemaRef ds:uri="http://schemas.microsoft.com/office/2006/metadata/properties"/>
    <ds:schemaRef ds:uri="http://schemas.openxmlformats.org/package/2006/metadata/core-properties"/>
    <ds:schemaRef ds:uri="http://schemas.microsoft.com/office/2006/documentManagement/types"/>
    <ds:schemaRef ds:uri="http://purl.org/dc/elements/1.1/"/>
    <ds:schemaRef ds:uri="02e41e38-1731-4866-b09a-6257d8bc047f"/>
    <ds:schemaRef ds:uri="http://schemas.microsoft.com/office/infopath/2007/PartnerControls"/>
    <ds:schemaRef ds:uri="f87c7b8b-c0e7-4b77-a067-2c707fd1239f"/>
    <ds:schemaRef ds:uri="http://purl.org/dc/dcmitype/"/>
  </ds:schemaRefs>
</ds:datastoreItem>
</file>

<file path=customXml/itemProps3.xml><?xml version="1.0" encoding="utf-8"?>
<ds:datastoreItem xmlns:ds="http://schemas.openxmlformats.org/officeDocument/2006/customXml" ds:itemID="{1B2DCF16-C109-4A1A-8065-614F11557B4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144</TotalTime>
  <Words>2052</Words>
  <Application>Microsoft Office PowerPoint</Application>
  <PresentationFormat>Widescreen</PresentationFormat>
  <Paragraphs>418</Paragraphs>
  <Slides>42</Slides>
  <Notes>42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42</vt:i4>
      </vt:variant>
    </vt:vector>
  </HeadingPairs>
  <TitlesOfParts>
    <vt:vector size="52" baseType="lpstr">
      <vt:lpstr>Arial</vt:lpstr>
      <vt:lpstr>Arial Narrow</vt:lpstr>
      <vt:lpstr>Calibri</vt:lpstr>
      <vt:lpstr>Cambria</vt:lpstr>
      <vt:lpstr>GalaxieCopernicus-Book</vt:lpstr>
      <vt:lpstr>Oswald</vt:lpstr>
      <vt:lpstr>Times New Roman</vt:lpstr>
      <vt:lpstr>Verdana</vt:lpstr>
      <vt:lpstr>Office Theme</vt:lpstr>
      <vt:lpstr>1_Office Theme</vt:lpstr>
      <vt:lpstr>Breakout session #27</vt:lpstr>
      <vt:lpstr>Agenda</vt:lpstr>
      <vt:lpstr>Introduction to  Program Reviews</vt:lpstr>
      <vt:lpstr>What is a program review?</vt:lpstr>
      <vt:lpstr>Why conduct program reviews?</vt:lpstr>
      <vt:lpstr>program review Selection criteria</vt:lpstr>
      <vt:lpstr>Who conducts program reviews?</vt:lpstr>
      <vt:lpstr>Program Review Preparation</vt:lpstr>
      <vt:lpstr>Department preparation</vt:lpstr>
      <vt:lpstr>Institution preparation</vt:lpstr>
      <vt:lpstr>Program Review Begins</vt:lpstr>
      <vt:lpstr>Entrance conference</vt:lpstr>
      <vt:lpstr>Review institutional data and processes</vt:lpstr>
      <vt:lpstr>Review institutional data &amp; Processes</vt:lpstr>
      <vt:lpstr>Review Institutional data &amp; Processes</vt:lpstr>
      <vt:lpstr>Review Institutional data &amp; Processes</vt:lpstr>
      <vt:lpstr>Review Student-level information</vt:lpstr>
      <vt:lpstr>Review student-level information</vt:lpstr>
      <vt:lpstr>Review STUDENT-LEVEL INFORMATION</vt:lpstr>
      <vt:lpstr>PROGRAM Review CONCLUDES</vt:lpstr>
      <vt:lpstr>resolving FINDINGS</vt:lpstr>
      <vt:lpstr>exit conference</vt:lpstr>
      <vt:lpstr>Status meeting</vt:lpstr>
      <vt:lpstr>referrals</vt:lpstr>
      <vt:lpstr>Program review communication &amp; report</vt:lpstr>
      <vt:lpstr>Complete Data analysis</vt:lpstr>
      <vt:lpstr>Request additional information</vt:lpstr>
      <vt:lpstr>Expedited determination letter (edl)</vt:lpstr>
      <vt:lpstr>Program review report (prr)</vt:lpstr>
      <vt:lpstr>Prr findings</vt:lpstr>
      <vt:lpstr>Program review report response</vt:lpstr>
      <vt:lpstr>Institution response to prr</vt:lpstr>
      <vt:lpstr>Department follow-up to prr response</vt:lpstr>
      <vt:lpstr>Final determination and follow up</vt:lpstr>
      <vt:lpstr>Final Program review determination Letter (FPRD)</vt:lpstr>
      <vt:lpstr>Final Program review determination letter (FPRD)</vt:lpstr>
      <vt:lpstr>FPRD Closeout Letter or appeal</vt:lpstr>
      <vt:lpstr>How to prepare for A program review</vt:lpstr>
      <vt:lpstr>How to prepare for A program review</vt:lpstr>
      <vt:lpstr>SCHOOL ELIGIBILITY and OVERSIGHT SERVICE GROUP (SEOSG) </vt:lpstr>
      <vt:lpstr>Contact Information</vt:lpstr>
      <vt:lpstr>Questions &amp; answers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Breakout session #20</dc:title>
  <dc:creator>Thomas, Arva</dc:creator>
  <cp:lastModifiedBy>Cottingham, Brittney</cp:lastModifiedBy>
  <cp:revision>18</cp:revision>
  <dcterms:created xsi:type="dcterms:W3CDTF">2020-10-09T03:14:15Z</dcterms:created>
  <dcterms:modified xsi:type="dcterms:W3CDTF">2021-10-27T22:27:35Z</dcterms:modified>
</cp:coreProperties>
</file>