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4"/>
  </p:sldMasterIdLst>
  <p:notesMasterIdLst>
    <p:notesMasterId r:id="rId33"/>
  </p:notesMasterIdLst>
  <p:sldIdLst>
    <p:sldId id="352" r:id="rId5"/>
    <p:sldId id="499" r:id="rId6"/>
    <p:sldId id="500" r:id="rId7"/>
    <p:sldId id="501" r:id="rId8"/>
    <p:sldId id="504" r:id="rId9"/>
    <p:sldId id="502" r:id="rId10"/>
    <p:sldId id="503" r:id="rId11"/>
    <p:sldId id="493" r:id="rId12"/>
    <p:sldId id="494" r:id="rId13"/>
    <p:sldId id="495" r:id="rId14"/>
    <p:sldId id="496" r:id="rId15"/>
    <p:sldId id="497" r:id="rId16"/>
    <p:sldId id="498" r:id="rId17"/>
    <p:sldId id="491" r:id="rId18"/>
    <p:sldId id="484" r:id="rId19"/>
    <p:sldId id="413" r:id="rId20"/>
    <p:sldId id="435" r:id="rId21"/>
    <p:sldId id="437" r:id="rId22"/>
    <p:sldId id="439" r:id="rId23"/>
    <p:sldId id="449" r:id="rId24"/>
    <p:sldId id="492" r:id="rId25"/>
    <p:sldId id="476" r:id="rId26"/>
    <p:sldId id="478" r:id="rId27"/>
    <p:sldId id="446" r:id="rId28"/>
    <p:sldId id="447" r:id="rId29"/>
    <p:sldId id="473" r:id="rId30"/>
    <p:sldId id="474" r:id="rId31"/>
    <p:sldId id="434" r:id="rId3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rrans, Greg" initials="" lastIdx="13" clrIdx="0"/>
  <p:cmAuthor id="2" name="Meyers, Rebecca" initials="" lastIdx="3" clrIdx="1"/>
  <p:cmAuthor id="3" name="Mahan, Shannon" initials="" lastIdx="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3C52"/>
    <a:srgbClr val="E7EFF5"/>
    <a:srgbClr val="DDDEDF"/>
    <a:srgbClr val="113C53"/>
    <a:srgbClr val="0E2C3B"/>
    <a:srgbClr val="38546D"/>
    <a:srgbClr val="344F67"/>
    <a:srgbClr val="385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774" autoAdjust="0"/>
    <p:restoredTop sz="81646" autoAdjust="0"/>
  </p:normalViewPr>
  <p:slideViewPr>
    <p:cSldViewPr snapToGrid="0">
      <p:cViewPr varScale="1">
        <p:scale>
          <a:sx n="90" d="100"/>
          <a:sy n="90" d="100"/>
        </p:scale>
        <p:origin x="3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41A133-4870-43D3-8291-A6527630DF33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F9A850E-8CD4-4F32-BE1F-EE2923A7EA2E}">
      <dgm:prSet custT="1"/>
      <dgm:spPr/>
      <dgm:t>
        <a:bodyPr/>
        <a:lstStyle/>
        <a:p>
          <a:r>
            <a:rPr lang="en-US" sz="1800" b="1" i="0" dirty="0">
              <a:latin typeface="Cambria" panose="02040503050406030204" pitchFamily="18" charset="0"/>
              <a:ea typeface="Cambria" panose="02040503050406030204" pitchFamily="18" charset="0"/>
            </a:rPr>
            <a:t>Oct. 1, 2021 </a:t>
          </a:r>
          <a:endParaRPr lang="en-US" sz="1800" b="1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98AC120A-07EE-45DA-8A17-CEC857D26376}" type="parTrans" cxnId="{671C1A62-4BB9-46F1-A190-CE96353BD1A9}">
      <dgm:prSet/>
      <dgm:spPr/>
      <dgm:t>
        <a:bodyPr/>
        <a:lstStyle/>
        <a:p>
          <a:endParaRPr lang="en-US"/>
        </a:p>
      </dgm:t>
    </dgm:pt>
    <dgm:pt modelId="{3CDBACCE-0F6E-428E-AE4E-5BF77E596680}" type="sibTrans" cxnId="{671C1A62-4BB9-46F1-A190-CE96353BD1A9}">
      <dgm:prSet/>
      <dgm:spPr/>
      <dgm:t>
        <a:bodyPr/>
        <a:lstStyle/>
        <a:p>
          <a:endParaRPr lang="en-US"/>
        </a:p>
      </dgm:t>
    </dgm:pt>
    <dgm:pt modelId="{761E2348-C7AC-4DCB-AE5F-2635A1976F4B}">
      <dgm:prSet custT="1"/>
      <dgm:spPr/>
      <dgm:t>
        <a:bodyPr/>
        <a:lstStyle/>
        <a:p>
          <a:r>
            <a:rPr lang="en-US" sz="1800" b="1" i="0" dirty="0">
              <a:latin typeface="Cambria" panose="02040503050406030204" pitchFamily="18" charset="0"/>
              <a:ea typeface="Cambria" panose="02040503050406030204" pitchFamily="18" charset="0"/>
            </a:rPr>
            <a:t>Dec. 15, 2021</a:t>
          </a:r>
          <a:endParaRPr lang="en-US" sz="1800" b="1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96BEB2B8-5E35-4190-9BDF-15059AAA8524}" type="parTrans" cxnId="{D3775680-6AAE-4047-A277-25C464FD8D0B}">
      <dgm:prSet/>
      <dgm:spPr/>
      <dgm:t>
        <a:bodyPr/>
        <a:lstStyle/>
        <a:p>
          <a:endParaRPr lang="en-US"/>
        </a:p>
      </dgm:t>
    </dgm:pt>
    <dgm:pt modelId="{B3FA955B-80BD-415B-A381-6A76B80C5C0E}" type="sibTrans" cxnId="{D3775680-6AAE-4047-A277-25C464FD8D0B}">
      <dgm:prSet/>
      <dgm:spPr/>
      <dgm:t>
        <a:bodyPr/>
        <a:lstStyle/>
        <a:p>
          <a:endParaRPr lang="en-US"/>
        </a:p>
      </dgm:t>
    </dgm:pt>
    <dgm:pt modelId="{06353DD3-80CB-45C0-B6E2-3013683657FC}">
      <dgm:prSet custT="1"/>
      <dgm:spPr/>
      <dgm:t>
        <a:bodyPr/>
        <a:lstStyle/>
        <a:p>
          <a:r>
            <a:rPr lang="en-US" sz="1400" b="0" i="0" dirty="0">
              <a:latin typeface="Cambria" panose="02040503050406030204" pitchFamily="18" charset="0"/>
              <a:ea typeface="Cambria" panose="02040503050406030204" pitchFamily="18" charset="0"/>
            </a:rPr>
            <a:t>Update Perkins cash-on-hand as of Oct 31st</a:t>
          </a:r>
          <a:endParaRPr lang="en-US" sz="14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C586A453-FFE9-4B88-83BD-4077B69FA7D7}" type="parTrans" cxnId="{5B76EE6D-07E3-4E02-B385-F6D2139F3223}">
      <dgm:prSet/>
      <dgm:spPr/>
      <dgm:t>
        <a:bodyPr/>
        <a:lstStyle/>
        <a:p>
          <a:endParaRPr lang="en-US"/>
        </a:p>
      </dgm:t>
    </dgm:pt>
    <dgm:pt modelId="{79279177-8586-4EA1-B47B-309B7094BBAA}" type="sibTrans" cxnId="{5B76EE6D-07E3-4E02-B385-F6D2139F3223}">
      <dgm:prSet/>
      <dgm:spPr/>
      <dgm:t>
        <a:bodyPr/>
        <a:lstStyle/>
        <a:p>
          <a:endParaRPr lang="en-US"/>
        </a:p>
      </dgm:t>
    </dgm:pt>
    <dgm:pt modelId="{3F3D3D4C-37E4-4278-A210-1EEB421A1AF2}">
      <dgm:prSet custT="1"/>
      <dgm:spPr/>
      <dgm:t>
        <a:bodyPr/>
        <a:lstStyle/>
        <a:p>
          <a:r>
            <a:rPr lang="en-US" sz="1400" b="0" i="0" dirty="0">
              <a:latin typeface="Cambria" panose="02040503050406030204" pitchFamily="18" charset="0"/>
              <a:ea typeface="Cambria" panose="02040503050406030204" pitchFamily="18" charset="0"/>
            </a:rPr>
            <a:t>Verify/resolve all FISAP validation edits</a:t>
          </a:r>
          <a:endParaRPr lang="en-US" sz="14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8EE2EF42-7D43-46A9-95E5-5F88D2550095}" type="parTrans" cxnId="{FEED3B9F-2D0F-47DB-829D-B4415C53D75F}">
      <dgm:prSet/>
      <dgm:spPr/>
      <dgm:t>
        <a:bodyPr/>
        <a:lstStyle/>
        <a:p>
          <a:endParaRPr lang="en-US"/>
        </a:p>
      </dgm:t>
    </dgm:pt>
    <dgm:pt modelId="{D1AB3FD4-9CF4-4A07-B57F-04FCBB806A2C}" type="sibTrans" cxnId="{FEED3B9F-2D0F-47DB-829D-B4415C53D75F}">
      <dgm:prSet/>
      <dgm:spPr/>
      <dgm:t>
        <a:bodyPr/>
        <a:lstStyle/>
        <a:p>
          <a:endParaRPr lang="en-US"/>
        </a:p>
      </dgm:t>
    </dgm:pt>
    <dgm:pt modelId="{925BACF3-AA3E-41F7-962C-6826FFBA4A5F}">
      <dgm:prSet custT="1"/>
      <dgm:spPr/>
      <dgm:t>
        <a:bodyPr/>
        <a:lstStyle/>
        <a:p>
          <a:r>
            <a:rPr lang="en-US" sz="1400" b="0" i="0" dirty="0">
              <a:latin typeface="Cambria" panose="02040503050406030204" pitchFamily="18" charset="0"/>
              <a:ea typeface="Cambria" panose="02040503050406030204" pitchFamily="18" charset="0"/>
            </a:rPr>
            <a:t>Confirm G5 balances/draws against FISAP</a:t>
          </a:r>
          <a:endParaRPr lang="en-US" sz="14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E2CABC6D-F5E3-4052-9CD8-CAF6D0E29763}" type="parTrans" cxnId="{DE560B58-C9E9-4ABF-9050-2CED264AA306}">
      <dgm:prSet/>
      <dgm:spPr/>
      <dgm:t>
        <a:bodyPr/>
        <a:lstStyle/>
        <a:p>
          <a:endParaRPr lang="en-US"/>
        </a:p>
      </dgm:t>
    </dgm:pt>
    <dgm:pt modelId="{5DB611DC-6494-402A-AE3F-379C42D087CB}" type="sibTrans" cxnId="{DE560B58-C9E9-4ABF-9050-2CED264AA306}">
      <dgm:prSet/>
      <dgm:spPr/>
      <dgm:t>
        <a:bodyPr/>
        <a:lstStyle/>
        <a:p>
          <a:endParaRPr lang="en-US"/>
        </a:p>
      </dgm:t>
    </dgm:pt>
    <dgm:pt modelId="{2CE6854B-7575-4C0E-A784-0A519BC8F8A1}">
      <dgm:prSet custT="1"/>
      <dgm:spPr/>
      <dgm:t>
        <a:bodyPr/>
        <a:lstStyle/>
        <a:p>
          <a:r>
            <a:rPr lang="en-US" sz="1800" b="1" i="0" dirty="0">
              <a:latin typeface="Cambria" panose="02040503050406030204" pitchFamily="18" charset="0"/>
              <a:ea typeface="Cambria" panose="02040503050406030204" pitchFamily="18" charset="0"/>
            </a:rPr>
            <a:t>Feb. 1, 2022</a:t>
          </a:r>
          <a:endParaRPr lang="en-US" sz="1800" b="1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5F05F5F9-D154-42E6-88E7-547C007B371B}" type="parTrans" cxnId="{DEDCD79E-D728-42C0-B950-ABFC29FF4B7A}">
      <dgm:prSet/>
      <dgm:spPr/>
      <dgm:t>
        <a:bodyPr/>
        <a:lstStyle/>
        <a:p>
          <a:endParaRPr lang="en-US"/>
        </a:p>
      </dgm:t>
    </dgm:pt>
    <dgm:pt modelId="{4D853AD9-B5A1-4650-B4B3-72F939216EC8}" type="sibTrans" cxnId="{DEDCD79E-D728-42C0-B950-ABFC29FF4B7A}">
      <dgm:prSet/>
      <dgm:spPr/>
      <dgm:t>
        <a:bodyPr/>
        <a:lstStyle/>
        <a:p>
          <a:endParaRPr lang="en-US"/>
        </a:p>
      </dgm:t>
    </dgm:pt>
    <dgm:pt modelId="{E7A80A8A-B911-475B-9151-1A43B0E32DB8}">
      <dgm:prSet custT="1"/>
      <dgm:spPr/>
      <dgm:t>
        <a:bodyPr/>
        <a:lstStyle/>
        <a:p>
          <a:r>
            <a:rPr lang="en-US" sz="1800" b="1" i="0" dirty="0">
              <a:latin typeface="Cambria" panose="02040503050406030204" pitchFamily="18" charset="0"/>
              <a:ea typeface="Cambria" panose="02040503050406030204" pitchFamily="18" charset="0"/>
            </a:rPr>
            <a:t>Feb. 7, 2022 </a:t>
          </a:r>
          <a:endParaRPr lang="en-US" sz="1800" b="1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E7D51F02-D44C-4C3B-9028-7F75DF21F502}" type="parTrans" cxnId="{816BB0A6-00CF-4B36-AF27-DF5973C43DD8}">
      <dgm:prSet/>
      <dgm:spPr/>
      <dgm:t>
        <a:bodyPr/>
        <a:lstStyle/>
        <a:p>
          <a:endParaRPr lang="en-US"/>
        </a:p>
      </dgm:t>
    </dgm:pt>
    <dgm:pt modelId="{F1CA26DB-1F31-4AA7-A725-E0BE2F5A7745}" type="sibTrans" cxnId="{816BB0A6-00CF-4B36-AF27-DF5973C43DD8}">
      <dgm:prSet/>
      <dgm:spPr/>
      <dgm:t>
        <a:bodyPr/>
        <a:lstStyle/>
        <a:p>
          <a:endParaRPr lang="en-US"/>
        </a:p>
      </dgm:t>
    </dgm:pt>
    <dgm:pt modelId="{1EB27853-B33F-48EF-BB77-71DFB8DE1393}">
      <dgm:prSet custT="1"/>
      <dgm:spPr/>
      <dgm:t>
        <a:bodyPr/>
        <a:lstStyle/>
        <a:p>
          <a:r>
            <a:rPr lang="en-US" sz="1800" b="1" i="0" dirty="0">
              <a:latin typeface="Cambria" panose="02040503050406030204" pitchFamily="18" charset="0"/>
              <a:ea typeface="Cambria" panose="02040503050406030204" pitchFamily="18" charset="0"/>
            </a:rPr>
            <a:t>By March 1, 2022</a:t>
          </a:r>
          <a:endParaRPr lang="en-US" sz="1800" b="1" i="1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3C5A0E1C-CE84-4E52-80B4-8A4EE0DDA888}" type="parTrans" cxnId="{F354C5A7-C75E-46D1-B341-DF2E25BA196A}">
      <dgm:prSet/>
      <dgm:spPr/>
      <dgm:t>
        <a:bodyPr/>
        <a:lstStyle/>
        <a:p>
          <a:endParaRPr lang="en-US"/>
        </a:p>
      </dgm:t>
    </dgm:pt>
    <dgm:pt modelId="{4F4772EB-5A84-486F-83E0-ED42F00C8FCD}" type="sibTrans" cxnId="{F354C5A7-C75E-46D1-B341-DF2E25BA196A}">
      <dgm:prSet/>
      <dgm:spPr/>
      <dgm:t>
        <a:bodyPr/>
        <a:lstStyle/>
        <a:p>
          <a:endParaRPr lang="en-US"/>
        </a:p>
      </dgm:t>
    </dgm:pt>
    <dgm:pt modelId="{903C3E9C-727B-4FA5-8E97-DE6F76148E67}">
      <dgm:prSet custT="1"/>
      <dgm:spPr>
        <a:solidFill>
          <a:schemeClr val="accent2"/>
        </a:solidFill>
      </dgm:spPr>
      <dgm:t>
        <a:bodyPr/>
        <a:lstStyle/>
        <a:p>
          <a:r>
            <a:rPr lang="en-US" sz="1400" b="0" i="0" dirty="0">
              <a:latin typeface="Cambria" panose="02040503050406030204" pitchFamily="18" charset="0"/>
              <a:ea typeface="Cambria" panose="02040503050406030204" pitchFamily="18" charset="0"/>
            </a:rPr>
            <a:t>Deadline to resolve any application year  funding concerns</a:t>
          </a:r>
          <a:endParaRPr lang="en-US" sz="14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294CD8D2-B2DF-4DDF-8578-829FDD214E98}" type="parTrans" cxnId="{366E229C-812B-4102-A5CC-A98AEB722401}">
      <dgm:prSet/>
      <dgm:spPr/>
      <dgm:t>
        <a:bodyPr/>
        <a:lstStyle/>
        <a:p>
          <a:endParaRPr lang="en-US"/>
        </a:p>
      </dgm:t>
    </dgm:pt>
    <dgm:pt modelId="{289A1CBC-04FA-4FC9-901D-4C2DB31C1F15}" type="sibTrans" cxnId="{366E229C-812B-4102-A5CC-A98AEB722401}">
      <dgm:prSet/>
      <dgm:spPr/>
      <dgm:t>
        <a:bodyPr/>
        <a:lstStyle/>
        <a:p>
          <a:endParaRPr lang="en-US"/>
        </a:p>
      </dgm:t>
    </dgm:pt>
    <dgm:pt modelId="{32429420-4D94-4F4A-A743-62616180DEDD}">
      <dgm:prSet custT="1"/>
      <dgm:spPr/>
      <dgm:t>
        <a:bodyPr/>
        <a:lstStyle/>
        <a:p>
          <a:r>
            <a:rPr lang="en-US" sz="1800" b="1" i="0" dirty="0">
              <a:latin typeface="Cambria" panose="02040503050406030204" pitchFamily="18" charset="0"/>
              <a:ea typeface="Cambria" panose="02040503050406030204" pitchFamily="18" charset="0"/>
            </a:rPr>
            <a:t>April 1, 2022</a:t>
          </a:r>
          <a:endParaRPr lang="en-US" sz="1800" b="1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E4555994-B686-41A1-B3B0-013F9899976F}" type="parTrans" cxnId="{A4EA26AE-167D-4218-A5DA-A02114AA9A1A}">
      <dgm:prSet/>
      <dgm:spPr/>
      <dgm:t>
        <a:bodyPr/>
        <a:lstStyle/>
        <a:p>
          <a:endParaRPr lang="en-US"/>
        </a:p>
      </dgm:t>
    </dgm:pt>
    <dgm:pt modelId="{AA15B061-AEE8-41B9-AAD2-C14DF61F9504}" type="sibTrans" cxnId="{A4EA26AE-167D-4218-A5DA-A02114AA9A1A}">
      <dgm:prSet/>
      <dgm:spPr/>
      <dgm:t>
        <a:bodyPr/>
        <a:lstStyle/>
        <a:p>
          <a:endParaRPr lang="en-US"/>
        </a:p>
      </dgm:t>
    </dgm:pt>
    <dgm:pt modelId="{5F9676FF-5CC8-47FA-8D96-311CEA56C8EB}">
      <dgm:prSet custT="1"/>
      <dgm:spPr>
        <a:solidFill>
          <a:schemeClr val="accent2"/>
        </a:solidFill>
      </dgm:spPr>
      <dgm:t>
        <a:bodyPr/>
        <a:lstStyle/>
        <a:p>
          <a:r>
            <a:rPr lang="en-US" sz="1400" b="1" dirty="0">
              <a:latin typeface="Cambria" panose="02040503050406030204" pitchFamily="18" charset="0"/>
              <a:ea typeface="Cambria" panose="02040503050406030204" pitchFamily="18" charset="0"/>
            </a:rPr>
            <a:t>FISAP Submission Deadline</a:t>
          </a:r>
        </a:p>
      </dgm:t>
    </dgm:pt>
    <dgm:pt modelId="{82454AF8-43F9-450F-A07F-D87DA286A05B}" type="parTrans" cxnId="{9024E089-3B47-4CF1-8EDB-7DD9D5674EAA}">
      <dgm:prSet/>
      <dgm:spPr/>
      <dgm:t>
        <a:bodyPr/>
        <a:lstStyle/>
        <a:p>
          <a:endParaRPr lang="en-US"/>
        </a:p>
      </dgm:t>
    </dgm:pt>
    <dgm:pt modelId="{0CFA9B2E-922A-4B8A-B330-19134ABEFC02}" type="sibTrans" cxnId="{9024E089-3B47-4CF1-8EDB-7DD9D5674EAA}">
      <dgm:prSet/>
      <dgm:spPr/>
      <dgm:t>
        <a:bodyPr/>
        <a:lstStyle/>
        <a:p>
          <a:endParaRPr lang="en-US"/>
        </a:p>
      </dgm:t>
    </dgm:pt>
    <dgm:pt modelId="{B5F48046-0F9F-4C26-89B3-B3A8B235C342}">
      <dgm:prSet custT="1"/>
      <dgm:spPr>
        <a:solidFill>
          <a:schemeClr val="accent2"/>
        </a:solidFill>
      </dgm:spPr>
      <dgm:t>
        <a:bodyPr/>
        <a:lstStyle/>
        <a:p>
          <a:r>
            <a:rPr lang="en-US" sz="1400" dirty="0">
              <a:latin typeface="Cambria" panose="02040503050406030204" pitchFamily="18" charset="0"/>
              <a:ea typeface="Cambria" panose="02040503050406030204" pitchFamily="18" charset="0"/>
            </a:rPr>
            <a:t>Signature page postmarked</a:t>
          </a:r>
        </a:p>
      </dgm:t>
    </dgm:pt>
    <dgm:pt modelId="{280E9510-F84A-446A-9B68-F6CB68FA5C58}" type="parTrans" cxnId="{C2B60B47-E315-4874-9D1F-2D5E690F6286}">
      <dgm:prSet/>
      <dgm:spPr/>
      <dgm:t>
        <a:bodyPr/>
        <a:lstStyle/>
        <a:p>
          <a:endParaRPr lang="en-US"/>
        </a:p>
      </dgm:t>
    </dgm:pt>
    <dgm:pt modelId="{F57ABBAA-5666-4404-B8C6-C05B84326EF4}" type="sibTrans" cxnId="{C2B60B47-E315-4874-9D1F-2D5E690F6286}">
      <dgm:prSet/>
      <dgm:spPr/>
      <dgm:t>
        <a:bodyPr/>
        <a:lstStyle/>
        <a:p>
          <a:endParaRPr lang="en-US"/>
        </a:p>
      </dgm:t>
    </dgm:pt>
    <dgm:pt modelId="{B2DF3B48-CA11-4441-93CE-DE9F52FA1B33}">
      <dgm:prSet custT="1"/>
      <dgm:spPr/>
      <dgm:t>
        <a:bodyPr/>
        <a:lstStyle/>
        <a:p>
          <a:r>
            <a:rPr lang="en-US" sz="1400" b="1" dirty="0">
              <a:latin typeface="Cambria" panose="02040503050406030204" pitchFamily="18" charset="0"/>
              <a:ea typeface="Cambria" panose="02040503050406030204" pitchFamily="18" charset="0"/>
            </a:rPr>
            <a:t>FISAP Corrections Deadline</a:t>
          </a:r>
        </a:p>
      </dgm:t>
    </dgm:pt>
    <dgm:pt modelId="{877CD865-99FC-4A78-B7D4-5C3A61C71035}" type="parTrans" cxnId="{16C9CDE7-7E32-41A7-BCD7-9222B91869F3}">
      <dgm:prSet/>
      <dgm:spPr/>
      <dgm:t>
        <a:bodyPr/>
        <a:lstStyle/>
        <a:p>
          <a:endParaRPr lang="en-US"/>
        </a:p>
      </dgm:t>
    </dgm:pt>
    <dgm:pt modelId="{898CDBC0-6C04-4A27-A86E-795A928DD0F8}" type="sibTrans" cxnId="{16C9CDE7-7E32-41A7-BCD7-9222B91869F3}">
      <dgm:prSet/>
      <dgm:spPr/>
      <dgm:t>
        <a:bodyPr/>
        <a:lstStyle/>
        <a:p>
          <a:endParaRPr lang="en-US"/>
        </a:p>
      </dgm:t>
    </dgm:pt>
    <dgm:pt modelId="{B22B199D-A790-41E6-B887-AE904084D887}">
      <dgm:prSet custT="1"/>
      <dgm:spPr>
        <a:solidFill>
          <a:schemeClr val="accent2"/>
        </a:solidFill>
      </dgm:spPr>
      <dgm:t>
        <a:bodyPr/>
        <a:lstStyle/>
        <a:p>
          <a:r>
            <a:rPr lang="en-US" sz="1400" b="0" i="0" dirty="0">
              <a:latin typeface="Cambria" panose="02040503050406030204" pitchFamily="18" charset="0"/>
              <a:ea typeface="Cambria" panose="02040503050406030204" pitchFamily="18" charset="0"/>
            </a:rPr>
            <a:t>Tentative funding worksheets posted</a:t>
          </a:r>
          <a:endParaRPr lang="en-US" sz="14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749D3F3E-271D-4829-B81F-A2EA38989F9B}" type="parTrans" cxnId="{1B81FE8A-49F1-488B-B7D6-34313243B19A}">
      <dgm:prSet/>
      <dgm:spPr/>
      <dgm:t>
        <a:bodyPr/>
        <a:lstStyle/>
        <a:p>
          <a:endParaRPr lang="en-US"/>
        </a:p>
      </dgm:t>
    </dgm:pt>
    <dgm:pt modelId="{5CAC2C5A-439A-4707-8995-AA090C23E0BB}" type="sibTrans" cxnId="{1B81FE8A-49F1-488B-B7D6-34313243B19A}">
      <dgm:prSet/>
      <dgm:spPr/>
      <dgm:t>
        <a:bodyPr/>
        <a:lstStyle/>
        <a:p>
          <a:endParaRPr lang="en-US"/>
        </a:p>
      </dgm:t>
    </dgm:pt>
    <dgm:pt modelId="{B23CD782-49F7-4568-AF8E-5090FEC8937D}">
      <dgm:prSet custT="1"/>
      <dgm:spPr/>
      <dgm:t>
        <a:bodyPr/>
        <a:lstStyle/>
        <a:p>
          <a:r>
            <a:rPr lang="en-US" sz="1400" dirty="0">
              <a:latin typeface="Cambria" panose="02040503050406030204" pitchFamily="18" charset="0"/>
              <a:ea typeface="Cambria" panose="02040503050406030204" pitchFamily="18" charset="0"/>
            </a:rPr>
            <a:t>Underuse waiver deadline</a:t>
          </a:r>
        </a:p>
      </dgm:t>
    </dgm:pt>
    <dgm:pt modelId="{598FD7A3-52B0-44DE-AD56-F0944F2BB9C2}" type="parTrans" cxnId="{2C8F3B65-DE00-4784-B79C-4950C689D8B2}">
      <dgm:prSet/>
      <dgm:spPr/>
      <dgm:t>
        <a:bodyPr/>
        <a:lstStyle/>
        <a:p>
          <a:endParaRPr lang="en-US"/>
        </a:p>
      </dgm:t>
    </dgm:pt>
    <dgm:pt modelId="{23027EBD-5D5F-4A76-BF4B-061135227A85}" type="sibTrans" cxnId="{2C8F3B65-DE00-4784-B79C-4950C689D8B2}">
      <dgm:prSet/>
      <dgm:spPr/>
      <dgm:t>
        <a:bodyPr/>
        <a:lstStyle/>
        <a:p>
          <a:endParaRPr lang="en-US"/>
        </a:p>
      </dgm:t>
    </dgm:pt>
    <dgm:pt modelId="{5F957A0F-CD2F-4223-9E03-A353A29919B1}">
      <dgm:prSet custT="1"/>
      <dgm:spPr>
        <a:solidFill>
          <a:schemeClr val="accent2"/>
        </a:solidFill>
      </dgm:spPr>
      <dgm:t>
        <a:bodyPr/>
        <a:lstStyle/>
        <a:p>
          <a:r>
            <a:rPr lang="en-US" sz="1400" dirty="0">
              <a:latin typeface="Cambria" panose="02040503050406030204" pitchFamily="18" charset="0"/>
              <a:ea typeface="Cambria" panose="02040503050406030204" pitchFamily="18" charset="0"/>
            </a:rPr>
            <a:t>Closeout of FWS and FSEOG awards for the reporting year</a:t>
          </a:r>
        </a:p>
      </dgm:t>
    </dgm:pt>
    <dgm:pt modelId="{24FD824A-DDAB-41DE-A64C-8CF83B3E5193}" type="parTrans" cxnId="{5A59E921-F95F-4D1A-9192-260449B25935}">
      <dgm:prSet/>
      <dgm:spPr/>
      <dgm:t>
        <a:bodyPr/>
        <a:lstStyle/>
        <a:p>
          <a:endParaRPr lang="en-US"/>
        </a:p>
      </dgm:t>
    </dgm:pt>
    <dgm:pt modelId="{41253359-9250-4355-8EEB-AE697B948DFB}" type="sibTrans" cxnId="{5A59E921-F95F-4D1A-9192-260449B25935}">
      <dgm:prSet/>
      <dgm:spPr/>
      <dgm:t>
        <a:bodyPr/>
        <a:lstStyle/>
        <a:p>
          <a:endParaRPr lang="en-US"/>
        </a:p>
      </dgm:t>
    </dgm:pt>
    <dgm:pt modelId="{E21894AE-BD64-4BF7-B712-9C7C214EF861}">
      <dgm:prSet custT="1"/>
      <dgm:spPr/>
      <dgm:t>
        <a:bodyPr/>
        <a:lstStyle/>
        <a:p>
          <a:r>
            <a:rPr lang="en-US" sz="1400" dirty="0">
              <a:latin typeface="Cambria" panose="02040503050406030204" pitchFamily="18" charset="0"/>
              <a:ea typeface="Cambria" panose="02040503050406030204" pitchFamily="18" charset="0"/>
            </a:rPr>
            <a:t>Final funding worksheets posted and funding released</a:t>
          </a:r>
        </a:p>
      </dgm:t>
    </dgm:pt>
    <dgm:pt modelId="{AF46CBA5-18EC-4ADA-9D37-B189B5BDD545}" type="parTrans" cxnId="{420546C1-C2AD-4220-A27A-8FFA95FED51E}">
      <dgm:prSet/>
      <dgm:spPr/>
      <dgm:t>
        <a:bodyPr/>
        <a:lstStyle/>
        <a:p>
          <a:endParaRPr lang="en-US"/>
        </a:p>
      </dgm:t>
    </dgm:pt>
    <dgm:pt modelId="{7F9E8C76-4877-4C28-8280-A6A7C26BF6BA}" type="sibTrans" cxnId="{420546C1-C2AD-4220-A27A-8FFA95FED51E}">
      <dgm:prSet/>
      <dgm:spPr/>
      <dgm:t>
        <a:bodyPr/>
        <a:lstStyle/>
        <a:p>
          <a:endParaRPr lang="en-US"/>
        </a:p>
      </dgm:t>
    </dgm:pt>
    <dgm:pt modelId="{38A2D70D-3C39-4017-8219-340E2736417D}" type="pres">
      <dgm:prSet presAssocID="{D241A133-4870-43D3-8291-A6527630DF33}" presName="Name0" presStyleCnt="0">
        <dgm:presLayoutVars>
          <dgm:dir/>
          <dgm:animLvl val="lvl"/>
          <dgm:resizeHandles val="exact"/>
        </dgm:presLayoutVars>
      </dgm:prSet>
      <dgm:spPr/>
    </dgm:pt>
    <dgm:pt modelId="{288846E7-F7E7-4EB3-9622-C9C2D75DF1AD}" type="pres">
      <dgm:prSet presAssocID="{EF9A850E-8CD4-4F32-BE1F-EE2923A7EA2E}" presName="linNode" presStyleCnt="0"/>
      <dgm:spPr/>
    </dgm:pt>
    <dgm:pt modelId="{F510AC5F-14DF-4818-829C-6578136BAA72}" type="pres">
      <dgm:prSet presAssocID="{EF9A850E-8CD4-4F32-BE1F-EE2923A7EA2E}" presName="parTx" presStyleLbl="revTx" presStyleIdx="0" presStyleCnt="6">
        <dgm:presLayoutVars>
          <dgm:chMax val="1"/>
          <dgm:bulletEnabled val="1"/>
        </dgm:presLayoutVars>
      </dgm:prSet>
      <dgm:spPr/>
    </dgm:pt>
    <dgm:pt modelId="{8377D1AF-9ECF-43B8-AA1D-0070C0757CDE}" type="pres">
      <dgm:prSet presAssocID="{EF9A850E-8CD4-4F32-BE1F-EE2923A7EA2E}" presName="bracket" presStyleLbl="parChTrans1D1" presStyleIdx="0" presStyleCnt="6"/>
      <dgm:spPr/>
    </dgm:pt>
    <dgm:pt modelId="{18501E12-CE53-4160-9F98-CDE911B52C01}" type="pres">
      <dgm:prSet presAssocID="{EF9A850E-8CD4-4F32-BE1F-EE2923A7EA2E}" presName="spH" presStyleCnt="0"/>
      <dgm:spPr/>
    </dgm:pt>
    <dgm:pt modelId="{7275FD11-5B4A-4D34-BC08-630430E9B814}" type="pres">
      <dgm:prSet presAssocID="{EF9A850E-8CD4-4F32-BE1F-EE2923A7EA2E}" presName="desTx" presStyleLbl="node1" presStyleIdx="0" presStyleCnt="6" custScaleX="115241" custScaleY="108969">
        <dgm:presLayoutVars>
          <dgm:bulletEnabled val="1"/>
        </dgm:presLayoutVars>
      </dgm:prSet>
      <dgm:spPr/>
    </dgm:pt>
    <dgm:pt modelId="{A0A1070E-5862-4DA1-A3B6-A8E47F51FC70}" type="pres">
      <dgm:prSet presAssocID="{3CDBACCE-0F6E-428E-AE4E-5BF77E596680}" presName="spV" presStyleCnt="0"/>
      <dgm:spPr/>
    </dgm:pt>
    <dgm:pt modelId="{60EFEFD5-0B47-4CE2-9A62-C191FD8481D8}" type="pres">
      <dgm:prSet presAssocID="{761E2348-C7AC-4DCB-AE5F-2635A1976F4B}" presName="linNode" presStyleCnt="0"/>
      <dgm:spPr/>
    </dgm:pt>
    <dgm:pt modelId="{D3451C63-7BE1-48A8-8921-59725B3D16C9}" type="pres">
      <dgm:prSet presAssocID="{761E2348-C7AC-4DCB-AE5F-2635A1976F4B}" presName="parTx" presStyleLbl="revTx" presStyleIdx="1" presStyleCnt="6">
        <dgm:presLayoutVars>
          <dgm:chMax val="1"/>
          <dgm:bulletEnabled val="1"/>
        </dgm:presLayoutVars>
      </dgm:prSet>
      <dgm:spPr/>
    </dgm:pt>
    <dgm:pt modelId="{33EE805D-480F-4E83-AE1E-EDBA66291085}" type="pres">
      <dgm:prSet presAssocID="{761E2348-C7AC-4DCB-AE5F-2635A1976F4B}" presName="bracket" presStyleLbl="parChTrans1D1" presStyleIdx="1" presStyleCnt="6"/>
      <dgm:spPr/>
    </dgm:pt>
    <dgm:pt modelId="{17D0BE69-041A-421D-966F-0FC5AEC92615}" type="pres">
      <dgm:prSet presAssocID="{761E2348-C7AC-4DCB-AE5F-2635A1976F4B}" presName="spH" presStyleCnt="0"/>
      <dgm:spPr/>
    </dgm:pt>
    <dgm:pt modelId="{03BB3B1C-4969-4FDD-BD6D-70FBD109CC22}" type="pres">
      <dgm:prSet presAssocID="{761E2348-C7AC-4DCB-AE5F-2635A1976F4B}" presName="desTx" presStyleLbl="node1" presStyleIdx="1" presStyleCnt="6" custScaleX="114806" custScaleY="113096">
        <dgm:presLayoutVars>
          <dgm:bulletEnabled val="1"/>
        </dgm:presLayoutVars>
      </dgm:prSet>
      <dgm:spPr/>
    </dgm:pt>
    <dgm:pt modelId="{EE005456-8589-48D1-AAC3-8CAFA0539B2C}" type="pres">
      <dgm:prSet presAssocID="{B3FA955B-80BD-415B-A381-6A76B80C5C0E}" presName="spV" presStyleCnt="0"/>
      <dgm:spPr/>
    </dgm:pt>
    <dgm:pt modelId="{0ED99A16-370F-4501-BB18-797609A8FF29}" type="pres">
      <dgm:prSet presAssocID="{2CE6854B-7575-4C0E-A784-0A519BC8F8A1}" presName="linNode" presStyleCnt="0"/>
      <dgm:spPr/>
    </dgm:pt>
    <dgm:pt modelId="{5FFF55E4-E6C1-40CD-B492-C52E0B2EFD04}" type="pres">
      <dgm:prSet presAssocID="{2CE6854B-7575-4C0E-A784-0A519BC8F8A1}" presName="parTx" presStyleLbl="revTx" presStyleIdx="2" presStyleCnt="6">
        <dgm:presLayoutVars>
          <dgm:chMax val="1"/>
          <dgm:bulletEnabled val="1"/>
        </dgm:presLayoutVars>
      </dgm:prSet>
      <dgm:spPr/>
    </dgm:pt>
    <dgm:pt modelId="{9309EC15-5340-4BE8-9B48-4E43346E75A8}" type="pres">
      <dgm:prSet presAssocID="{2CE6854B-7575-4C0E-A784-0A519BC8F8A1}" presName="bracket" presStyleLbl="parChTrans1D1" presStyleIdx="2" presStyleCnt="6"/>
      <dgm:spPr/>
    </dgm:pt>
    <dgm:pt modelId="{F3E51A44-298D-4362-BA36-4129B24AA2CC}" type="pres">
      <dgm:prSet presAssocID="{2CE6854B-7575-4C0E-A784-0A519BC8F8A1}" presName="spH" presStyleCnt="0"/>
      <dgm:spPr/>
    </dgm:pt>
    <dgm:pt modelId="{AB5A3593-834D-4924-B1D1-E9FAD2D555D3}" type="pres">
      <dgm:prSet presAssocID="{2CE6854B-7575-4C0E-A784-0A519BC8F8A1}" presName="desTx" presStyleLbl="node1" presStyleIdx="2" presStyleCnt="6" custScaleX="114747" custScaleY="141114">
        <dgm:presLayoutVars>
          <dgm:bulletEnabled val="1"/>
        </dgm:presLayoutVars>
      </dgm:prSet>
      <dgm:spPr/>
    </dgm:pt>
    <dgm:pt modelId="{7CC84711-4B9B-470D-817C-B9BF95D12158}" type="pres">
      <dgm:prSet presAssocID="{4D853AD9-B5A1-4650-B4B3-72F939216EC8}" presName="spV" presStyleCnt="0"/>
      <dgm:spPr/>
    </dgm:pt>
    <dgm:pt modelId="{F6CE89A5-34BA-46C3-B4B6-D74E802666D9}" type="pres">
      <dgm:prSet presAssocID="{E7A80A8A-B911-475B-9151-1A43B0E32DB8}" presName="linNode" presStyleCnt="0"/>
      <dgm:spPr/>
    </dgm:pt>
    <dgm:pt modelId="{85CFD528-14B7-46C0-981F-5E34217FF522}" type="pres">
      <dgm:prSet presAssocID="{E7A80A8A-B911-475B-9151-1A43B0E32DB8}" presName="parTx" presStyleLbl="revTx" presStyleIdx="3" presStyleCnt="6">
        <dgm:presLayoutVars>
          <dgm:chMax val="1"/>
          <dgm:bulletEnabled val="1"/>
        </dgm:presLayoutVars>
      </dgm:prSet>
      <dgm:spPr/>
    </dgm:pt>
    <dgm:pt modelId="{E5C23602-E22D-4AB5-AF5D-CF9BD0AC235E}" type="pres">
      <dgm:prSet presAssocID="{E7A80A8A-B911-475B-9151-1A43B0E32DB8}" presName="bracket" presStyleLbl="parChTrans1D1" presStyleIdx="3" presStyleCnt="6"/>
      <dgm:spPr/>
    </dgm:pt>
    <dgm:pt modelId="{E3F02757-3CF9-46AD-96AF-6A0094C3D57A}" type="pres">
      <dgm:prSet presAssocID="{E7A80A8A-B911-475B-9151-1A43B0E32DB8}" presName="spH" presStyleCnt="0"/>
      <dgm:spPr/>
    </dgm:pt>
    <dgm:pt modelId="{671D7888-360F-4DC0-B211-88F74583E28E}" type="pres">
      <dgm:prSet presAssocID="{E7A80A8A-B911-475B-9151-1A43B0E32DB8}" presName="desTx" presStyleLbl="node1" presStyleIdx="3" presStyleCnt="6" custScaleX="114747" custScaleY="141114">
        <dgm:presLayoutVars>
          <dgm:bulletEnabled val="1"/>
        </dgm:presLayoutVars>
      </dgm:prSet>
      <dgm:spPr/>
    </dgm:pt>
    <dgm:pt modelId="{5046F0C2-8CF9-41D4-8417-1F3762B71578}" type="pres">
      <dgm:prSet presAssocID="{F1CA26DB-1F31-4AA7-A725-E0BE2F5A7745}" presName="spV" presStyleCnt="0"/>
      <dgm:spPr/>
    </dgm:pt>
    <dgm:pt modelId="{0833ADBC-FAE3-4E9F-BEBE-7BD76D130CF6}" type="pres">
      <dgm:prSet presAssocID="{1EB27853-B33F-48EF-BB77-71DFB8DE1393}" presName="linNode" presStyleCnt="0"/>
      <dgm:spPr/>
    </dgm:pt>
    <dgm:pt modelId="{A672E8FB-F23F-4CF0-A2C0-A587B24D85F4}" type="pres">
      <dgm:prSet presAssocID="{1EB27853-B33F-48EF-BB77-71DFB8DE1393}" presName="parTx" presStyleLbl="revTx" presStyleIdx="4" presStyleCnt="6">
        <dgm:presLayoutVars>
          <dgm:chMax val="1"/>
          <dgm:bulletEnabled val="1"/>
        </dgm:presLayoutVars>
      </dgm:prSet>
      <dgm:spPr/>
    </dgm:pt>
    <dgm:pt modelId="{343668C8-8A41-4884-9E16-9EFA2CD214E1}" type="pres">
      <dgm:prSet presAssocID="{1EB27853-B33F-48EF-BB77-71DFB8DE1393}" presName="bracket" presStyleLbl="parChTrans1D1" presStyleIdx="4" presStyleCnt="6"/>
      <dgm:spPr/>
    </dgm:pt>
    <dgm:pt modelId="{34ABD217-4637-4305-B5CB-2F6B5641BBEA}" type="pres">
      <dgm:prSet presAssocID="{1EB27853-B33F-48EF-BB77-71DFB8DE1393}" presName="spH" presStyleCnt="0"/>
      <dgm:spPr/>
    </dgm:pt>
    <dgm:pt modelId="{1DD18CFC-5721-4542-BEE1-4B7F69F60468}" type="pres">
      <dgm:prSet presAssocID="{1EB27853-B33F-48EF-BB77-71DFB8DE1393}" presName="desTx" presStyleLbl="node1" presStyleIdx="4" presStyleCnt="6" custScaleX="114747" custScaleY="141114">
        <dgm:presLayoutVars>
          <dgm:bulletEnabled val="1"/>
        </dgm:presLayoutVars>
      </dgm:prSet>
      <dgm:spPr/>
    </dgm:pt>
    <dgm:pt modelId="{7AD4F6DD-373B-47BC-9CB7-CF65797B7994}" type="pres">
      <dgm:prSet presAssocID="{4F4772EB-5A84-486F-83E0-ED42F00C8FCD}" presName="spV" presStyleCnt="0"/>
      <dgm:spPr/>
    </dgm:pt>
    <dgm:pt modelId="{DBF06578-F58A-4BC6-B041-991DF4BD70F8}" type="pres">
      <dgm:prSet presAssocID="{32429420-4D94-4F4A-A743-62616180DEDD}" presName="linNode" presStyleCnt="0"/>
      <dgm:spPr/>
    </dgm:pt>
    <dgm:pt modelId="{B7950CCF-7DF8-47C6-92D2-A3F910D5FF14}" type="pres">
      <dgm:prSet presAssocID="{32429420-4D94-4F4A-A743-62616180DEDD}" presName="parTx" presStyleLbl="revTx" presStyleIdx="5" presStyleCnt="6">
        <dgm:presLayoutVars>
          <dgm:chMax val="1"/>
          <dgm:bulletEnabled val="1"/>
        </dgm:presLayoutVars>
      </dgm:prSet>
      <dgm:spPr/>
    </dgm:pt>
    <dgm:pt modelId="{44661A6F-EAF2-403C-B177-194E5AC55EF6}" type="pres">
      <dgm:prSet presAssocID="{32429420-4D94-4F4A-A743-62616180DEDD}" presName="bracket" presStyleLbl="parChTrans1D1" presStyleIdx="5" presStyleCnt="6"/>
      <dgm:spPr/>
    </dgm:pt>
    <dgm:pt modelId="{65A14C1A-B5FB-4FD4-8395-C239111BFF9B}" type="pres">
      <dgm:prSet presAssocID="{32429420-4D94-4F4A-A743-62616180DEDD}" presName="spH" presStyleCnt="0"/>
      <dgm:spPr/>
    </dgm:pt>
    <dgm:pt modelId="{21D9F970-D207-4DFE-9909-208EF8930B6F}" type="pres">
      <dgm:prSet presAssocID="{32429420-4D94-4F4A-A743-62616180DEDD}" presName="desTx" presStyleLbl="node1" presStyleIdx="5" presStyleCnt="6" custScaleX="114747" custScaleY="141114">
        <dgm:presLayoutVars>
          <dgm:bulletEnabled val="1"/>
        </dgm:presLayoutVars>
      </dgm:prSet>
      <dgm:spPr/>
    </dgm:pt>
  </dgm:ptLst>
  <dgm:cxnLst>
    <dgm:cxn modelId="{08039506-6785-4348-B106-80582420A2D5}" type="presOf" srcId="{E7A80A8A-B911-475B-9151-1A43B0E32DB8}" destId="{85CFD528-14B7-46C0-981F-5E34217FF522}" srcOrd="0" destOrd="0" presId="urn:diagrams.loki3.com/BracketList"/>
    <dgm:cxn modelId="{D9E8BC14-7FA0-4136-AC58-E7BB3DED7411}" type="presOf" srcId="{B2DF3B48-CA11-4441-93CE-DE9F52FA1B33}" destId="{03BB3B1C-4969-4FDD-BD6D-70FBD109CC22}" srcOrd="0" destOrd="0" presId="urn:diagrams.loki3.com/BracketList"/>
    <dgm:cxn modelId="{B9F7CB1F-0F7C-4B3D-81AD-350411A360E1}" type="presOf" srcId="{32429420-4D94-4F4A-A743-62616180DEDD}" destId="{B7950CCF-7DF8-47C6-92D2-A3F910D5FF14}" srcOrd="0" destOrd="0" presId="urn:diagrams.loki3.com/BracketList"/>
    <dgm:cxn modelId="{5A59E921-F95F-4D1A-9192-260449B25935}" srcId="{1EB27853-B33F-48EF-BB77-71DFB8DE1393}" destId="{5F957A0F-CD2F-4223-9E03-A353A29919B1}" srcOrd="0" destOrd="0" parTransId="{24FD824A-DDAB-41DE-A64C-8CF83B3E5193}" sibTransId="{41253359-9250-4355-8EEB-AE697B948DFB}"/>
    <dgm:cxn modelId="{0DAF2833-D679-4853-9B3C-E80D68A0BC9E}" type="presOf" srcId="{06353DD3-80CB-45C0-B6E2-3013683657FC}" destId="{03BB3B1C-4969-4FDD-BD6D-70FBD109CC22}" srcOrd="0" destOrd="1" presId="urn:diagrams.loki3.com/BracketList"/>
    <dgm:cxn modelId="{671C1A62-4BB9-46F1-A190-CE96353BD1A9}" srcId="{D241A133-4870-43D3-8291-A6527630DF33}" destId="{EF9A850E-8CD4-4F32-BE1F-EE2923A7EA2E}" srcOrd="0" destOrd="0" parTransId="{98AC120A-07EE-45DA-8A17-CEC857D26376}" sibTransId="{3CDBACCE-0F6E-428E-AE4E-5BF77E596680}"/>
    <dgm:cxn modelId="{2C8F3B65-DE00-4784-B79C-4950C689D8B2}" srcId="{E7A80A8A-B911-475B-9151-1A43B0E32DB8}" destId="{B23CD782-49F7-4568-AF8E-5090FEC8937D}" srcOrd="0" destOrd="0" parTransId="{598FD7A3-52B0-44DE-AD56-F0944F2BB9C2}" sibTransId="{23027EBD-5D5F-4A76-BF4B-061135227A85}"/>
    <dgm:cxn modelId="{C2B60B47-E315-4874-9D1F-2D5E690F6286}" srcId="{5F9676FF-5CC8-47FA-8D96-311CEA56C8EB}" destId="{B5F48046-0F9F-4C26-89B3-B3A8B235C342}" srcOrd="0" destOrd="0" parTransId="{280E9510-F84A-446A-9B68-F6CB68FA5C58}" sibTransId="{F57ABBAA-5666-4404-B8C6-C05B84326EF4}"/>
    <dgm:cxn modelId="{D6BB6867-54DA-45CC-9670-E5F2244B151A}" type="presOf" srcId="{5F957A0F-CD2F-4223-9E03-A353A29919B1}" destId="{1DD18CFC-5721-4542-BEE1-4B7F69F60468}" srcOrd="0" destOrd="0" presId="urn:diagrams.loki3.com/BracketList"/>
    <dgm:cxn modelId="{482BC748-8335-4FA6-8BD1-32B23865A216}" type="presOf" srcId="{3F3D3D4C-37E4-4278-A210-1EEB421A1AF2}" destId="{03BB3B1C-4969-4FDD-BD6D-70FBD109CC22}" srcOrd="0" destOrd="2" presId="urn:diagrams.loki3.com/BracketList"/>
    <dgm:cxn modelId="{5B76EE6D-07E3-4E02-B385-F6D2139F3223}" srcId="{B2DF3B48-CA11-4441-93CE-DE9F52FA1B33}" destId="{06353DD3-80CB-45C0-B6E2-3013683657FC}" srcOrd="0" destOrd="0" parTransId="{C586A453-FFE9-4B88-83BD-4077B69FA7D7}" sibTransId="{79279177-8586-4EA1-B47B-309B7094BBAA}"/>
    <dgm:cxn modelId="{8561A770-BD40-463E-BFF2-69E1A4F374E2}" type="presOf" srcId="{903C3E9C-727B-4FA5-8E97-DE6F76148E67}" destId="{1DD18CFC-5721-4542-BEE1-4B7F69F60468}" srcOrd="0" destOrd="1" presId="urn:diagrams.loki3.com/BracketList"/>
    <dgm:cxn modelId="{6DAA1274-EDD1-48C1-85E1-7E2299E423B4}" type="presOf" srcId="{E21894AE-BD64-4BF7-B712-9C7C214EF861}" destId="{21D9F970-D207-4DFE-9909-208EF8930B6F}" srcOrd="0" destOrd="0" presId="urn:diagrams.loki3.com/BracketList"/>
    <dgm:cxn modelId="{DE560B58-C9E9-4ABF-9050-2CED264AA306}" srcId="{B2DF3B48-CA11-4441-93CE-DE9F52FA1B33}" destId="{925BACF3-AA3E-41F7-962C-6826FFBA4A5F}" srcOrd="2" destOrd="0" parTransId="{E2CABC6D-F5E3-4052-9CD8-CAF6D0E29763}" sibTransId="{5DB611DC-6494-402A-AE3F-379C42D087CB}"/>
    <dgm:cxn modelId="{D3775680-6AAE-4047-A277-25C464FD8D0B}" srcId="{D241A133-4870-43D3-8291-A6527630DF33}" destId="{761E2348-C7AC-4DCB-AE5F-2635A1976F4B}" srcOrd="1" destOrd="0" parTransId="{96BEB2B8-5E35-4190-9BDF-15059AAA8524}" sibTransId="{B3FA955B-80BD-415B-A381-6A76B80C5C0E}"/>
    <dgm:cxn modelId="{2046A385-900E-4FF1-91AE-41F66B242ED8}" type="presOf" srcId="{B23CD782-49F7-4568-AF8E-5090FEC8937D}" destId="{671D7888-360F-4DC0-B211-88F74583E28E}" srcOrd="0" destOrd="0" presId="urn:diagrams.loki3.com/BracketList"/>
    <dgm:cxn modelId="{A30DC286-CA7B-4682-BF93-24957EAADA4A}" type="presOf" srcId="{2CE6854B-7575-4C0E-A784-0A519BC8F8A1}" destId="{5FFF55E4-E6C1-40CD-B492-C52E0B2EFD04}" srcOrd="0" destOrd="0" presId="urn:diagrams.loki3.com/BracketList"/>
    <dgm:cxn modelId="{9024E089-3B47-4CF1-8EDB-7DD9D5674EAA}" srcId="{EF9A850E-8CD4-4F32-BE1F-EE2923A7EA2E}" destId="{5F9676FF-5CC8-47FA-8D96-311CEA56C8EB}" srcOrd="0" destOrd="0" parTransId="{82454AF8-43F9-450F-A07F-D87DA286A05B}" sibTransId="{0CFA9B2E-922A-4B8A-B330-19134ABEFC02}"/>
    <dgm:cxn modelId="{76621B8A-6F0E-48F4-8BFD-BBF87E9480ED}" type="presOf" srcId="{761E2348-C7AC-4DCB-AE5F-2635A1976F4B}" destId="{D3451C63-7BE1-48A8-8921-59725B3D16C9}" srcOrd="0" destOrd="0" presId="urn:diagrams.loki3.com/BracketList"/>
    <dgm:cxn modelId="{1B81FE8A-49F1-488B-B7D6-34313243B19A}" srcId="{2CE6854B-7575-4C0E-A784-0A519BC8F8A1}" destId="{B22B199D-A790-41E6-B887-AE904084D887}" srcOrd="0" destOrd="0" parTransId="{749D3F3E-271D-4829-B81F-A2EA38989F9B}" sibTransId="{5CAC2C5A-439A-4707-8995-AA090C23E0BB}"/>
    <dgm:cxn modelId="{FFCE8991-4749-4E9C-B65F-45C1BB20E23B}" type="presOf" srcId="{B22B199D-A790-41E6-B887-AE904084D887}" destId="{AB5A3593-834D-4924-B1D1-E9FAD2D555D3}" srcOrd="0" destOrd="0" presId="urn:diagrams.loki3.com/BracketList"/>
    <dgm:cxn modelId="{366E229C-812B-4102-A5CC-A98AEB722401}" srcId="{1EB27853-B33F-48EF-BB77-71DFB8DE1393}" destId="{903C3E9C-727B-4FA5-8E97-DE6F76148E67}" srcOrd="1" destOrd="0" parTransId="{294CD8D2-B2DF-4DDF-8578-829FDD214E98}" sibTransId="{289A1CBC-04FA-4FC9-901D-4C2DB31C1F15}"/>
    <dgm:cxn modelId="{DEDCD79E-D728-42C0-B950-ABFC29FF4B7A}" srcId="{D241A133-4870-43D3-8291-A6527630DF33}" destId="{2CE6854B-7575-4C0E-A784-0A519BC8F8A1}" srcOrd="2" destOrd="0" parTransId="{5F05F5F9-D154-42E6-88E7-547C007B371B}" sibTransId="{4D853AD9-B5A1-4650-B4B3-72F939216EC8}"/>
    <dgm:cxn modelId="{FEED3B9F-2D0F-47DB-829D-B4415C53D75F}" srcId="{B2DF3B48-CA11-4441-93CE-DE9F52FA1B33}" destId="{3F3D3D4C-37E4-4278-A210-1EEB421A1AF2}" srcOrd="1" destOrd="0" parTransId="{8EE2EF42-7D43-46A9-95E5-5F88D2550095}" sibTransId="{D1AB3FD4-9CF4-4A07-B57F-04FCBB806A2C}"/>
    <dgm:cxn modelId="{816BB0A6-00CF-4B36-AF27-DF5973C43DD8}" srcId="{D241A133-4870-43D3-8291-A6527630DF33}" destId="{E7A80A8A-B911-475B-9151-1A43B0E32DB8}" srcOrd="3" destOrd="0" parTransId="{E7D51F02-D44C-4C3B-9028-7F75DF21F502}" sibTransId="{F1CA26DB-1F31-4AA7-A725-E0BE2F5A7745}"/>
    <dgm:cxn modelId="{F354C5A7-C75E-46D1-B341-DF2E25BA196A}" srcId="{D241A133-4870-43D3-8291-A6527630DF33}" destId="{1EB27853-B33F-48EF-BB77-71DFB8DE1393}" srcOrd="4" destOrd="0" parTransId="{3C5A0E1C-CE84-4E52-80B4-8A4EE0DDA888}" sibTransId="{4F4772EB-5A84-486F-83E0-ED42F00C8FCD}"/>
    <dgm:cxn modelId="{A4EA26AE-167D-4218-A5DA-A02114AA9A1A}" srcId="{D241A133-4870-43D3-8291-A6527630DF33}" destId="{32429420-4D94-4F4A-A743-62616180DEDD}" srcOrd="5" destOrd="0" parTransId="{E4555994-B686-41A1-B3B0-013F9899976F}" sibTransId="{AA15B061-AEE8-41B9-AAD2-C14DF61F9504}"/>
    <dgm:cxn modelId="{2ACC41B1-B6C8-4D50-859B-76FCB6AC3FFC}" type="presOf" srcId="{5F9676FF-5CC8-47FA-8D96-311CEA56C8EB}" destId="{7275FD11-5B4A-4D34-BC08-630430E9B814}" srcOrd="0" destOrd="0" presId="urn:diagrams.loki3.com/BracketList"/>
    <dgm:cxn modelId="{55BC82BE-B949-43C0-BBA3-E0684A6C9A58}" type="presOf" srcId="{EF9A850E-8CD4-4F32-BE1F-EE2923A7EA2E}" destId="{F510AC5F-14DF-4818-829C-6578136BAA72}" srcOrd="0" destOrd="0" presId="urn:diagrams.loki3.com/BracketList"/>
    <dgm:cxn modelId="{420546C1-C2AD-4220-A27A-8FFA95FED51E}" srcId="{32429420-4D94-4F4A-A743-62616180DEDD}" destId="{E21894AE-BD64-4BF7-B712-9C7C214EF861}" srcOrd="0" destOrd="0" parTransId="{AF46CBA5-18EC-4ADA-9D37-B189B5BDD545}" sibTransId="{7F9E8C76-4877-4C28-8280-A6A7C26BF6BA}"/>
    <dgm:cxn modelId="{54BF01CE-0A90-4A52-AF67-C35F5527C429}" type="presOf" srcId="{D241A133-4870-43D3-8291-A6527630DF33}" destId="{38A2D70D-3C39-4017-8219-340E2736417D}" srcOrd="0" destOrd="0" presId="urn:diagrams.loki3.com/BracketList"/>
    <dgm:cxn modelId="{16C9CDE7-7E32-41A7-BCD7-9222B91869F3}" srcId="{761E2348-C7AC-4DCB-AE5F-2635A1976F4B}" destId="{B2DF3B48-CA11-4441-93CE-DE9F52FA1B33}" srcOrd="0" destOrd="0" parTransId="{877CD865-99FC-4A78-B7D4-5C3A61C71035}" sibTransId="{898CDBC0-6C04-4A27-A86E-795A928DD0F8}"/>
    <dgm:cxn modelId="{2625D6F3-B9BC-401C-BDB6-8C7090C27F54}" type="presOf" srcId="{B5F48046-0F9F-4C26-89B3-B3A8B235C342}" destId="{7275FD11-5B4A-4D34-BC08-630430E9B814}" srcOrd="0" destOrd="1" presId="urn:diagrams.loki3.com/BracketList"/>
    <dgm:cxn modelId="{BD2D6FFB-06F6-4952-92C5-BFE8544EB10D}" type="presOf" srcId="{1EB27853-B33F-48EF-BB77-71DFB8DE1393}" destId="{A672E8FB-F23F-4CF0-A2C0-A587B24D85F4}" srcOrd="0" destOrd="0" presId="urn:diagrams.loki3.com/BracketList"/>
    <dgm:cxn modelId="{521210FC-2BE4-49BE-A247-8CA269A7FF0B}" type="presOf" srcId="{925BACF3-AA3E-41F7-962C-6826FFBA4A5F}" destId="{03BB3B1C-4969-4FDD-BD6D-70FBD109CC22}" srcOrd="0" destOrd="3" presId="urn:diagrams.loki3.com/BracketList"/>
    <dgm:cxn modelId="{65152E58-E93E-4C96-895A-EA1291A8C4CE}" type="presParOf" srcId="{38A2D70D-3C39-4017-8219-340E2736417D}" destId="{288846E7-F7E7-4EB3-9622-C9C2D75DF1AD}" srcOrd="0" destOrd="0" presId="urn:diagrams.loki3.com/BracketList"/>
    <dgm:cxn modelId="{116BAECB-24E3-44E9-9C98-0C9582187932}" type="presParOf" srcId="{288846E7-F7E7-4EB3-9622-C9C2D75DF1AD}" destId="{F510AC5F-14DF-4818-829C-6578136BAA72}" srcOrd="0" destOrd="0" presId="urn:diagrams.loki3.com/BracketList"/>
    <dgm:cxn modelId="{A61089D2-9334-4728-A60F-B08C6165C756}" type="presParOf" srcId="{288846E7-F7E7-4EB3-9622-C9C2D75DF1AD}" destId="{8377D1AF-9ECF-43B8-AA1D-0070C0757CDE}" srcOrd="1" destOrd="0" presId="urn:diagrams.loki3.com/BracketList"/>
    <dgm:cxn modelId="{936B6424-A147-45BD-B4CD-DFC998B06FFB}" type="presParOf" srcId="{288846E7-F7E7-4EB3-9622-C9C2D75DF1AD}" destId="{18501E12-CE53-4160-9F98-CDE911B52C01}" srcOrd="2" destOrd="0" presId="urn:diagrams.loki3.com/BracketList"/>
    <dgm:cxn modelId="{8F55A1D2-DECB-40D2-B46D-5CF02653CFF5}" type="presParOf" srcId="{288846E7-F7E7-4EB3-9622-C9C2D75DF1AD}" destId="{7275FD11-5B4A-4D34-BC08-630430E9B814}" srcOrd="3" destOrd="0" presId="urn:diagrams.loki3.com/BracketList"/>
    <dgm:cxn modelId="{9B074CCD-31C4-48A9-8339-23AC040331D2}" type="presParOf" srcId="{38A2D70D-3C39-4017-8219-340E2736417D}" destId="{A0A1070E-5862-4DA1-A3B6-A8E47F51FC70}" srcOrd="1" destOrd="0" presId="urn:diagrams.loki3.com/BracketList"/>
    <dgm:cxn modelId="{D379A5EC-B007-4B5D-B485-B53BF17CF16C}" type="presParOf" srcId="{38A2D70D-3C39-4017-8219-340E2736417D}" destId="{60EFEFD5-0B47-4CE2-9A62-C191FD8481D8}" srcOrd="2" destOrd="0" presId="urn:diagrams.loki3.com/BracketList"/>
    <dgm:cxn modelId="{C0D4247F-58CC-4BBF-B2B3-038E15E4BD2B}" type="presParOf" srcId="{60EFEFD5-0B47-4CE2-9A62-C191FD8481D8}" destId="{D3451C63-7BE1-48A8-8921-59725B3D16C9}" srcOrd="0" destOrd="0" presId="urn:diagrams.loki3.com/BracketList"/>
    <dgm:cxn modelId="{27686B39-485C-4ED8-91E0-DE06C7D4F5D0}" type="presParOf" srcId="{60EFEFD5-0B47-4CE2-9A62-C191FD8481D8}" destId="{33EE805D-480F-4E83-AE1E-EDBA66291085}" srcOrd="1" destOrd="0" presId="urn:diagrams.loki3.com/BracketList"/>
    <dgm:cxn modelId="{8D758343-3396-468A-BB9D-D03B4741E596}" type="presParOf" srcId="{60EFEFD5-0B47-4CE2-9A62-C191FD8481D8}" destId="{17D0BE69-041A-421D-966F-0FC5AEC92615}" srcOrd="2" destOrd="0" presId="urn:diagrams.loki3.com/BracketList"/>
    <dgm:cxn modelId="{C913323B-CC3F-4CDD-918A-07AF70EB7B46}" type="presParOf" srcId="{60EFEFD5-0B47-4CE2-9A62-C191FD8481D8}" destId="{03BB3B1C-4969-4FDD-BD6D-70FBD109CC22}" srcOrd="3" destOrd="0" presId="urn:diagrams.loki3.com/BracketList"/>
    <dgm:cxn modelId="{B53BA03E-B23B-40EF-BDD7-7872031CC6F2}" type="presParOf" srcId="{38A2D70D-3C39-4017-8219-340E2736417D}" destId="{EE005456-8589-48D1-AAC3-8CAFA0539B2C}" srcOrd="3" destOrd="0" presId="urn:diagrams.loki3.com/BracketList"/>
    <dgm:cxn modelId="{DDBFC956-8B82-49A4-B52D-110775EFE4DB}" type="presParOf" srcId="{38A2D70D-3C39-4017-8219-340E2736417D}" destId="{0ED99A16-370F-4501-BB18-797609A8FF29}" srcOrd="4" destOrd="0" presId="urn:diagrams.loki3.com/BracketList"/>
    <dgm:cxn modelId="{059CAEDD-638F-4F70-BE92-FD903A863339}" type="presParOf" srcId="{0ED99A16-370F-4501-BB18-797609A8FF29}" destId="{5FFF55E4-E6C1-40CD-B492-C52E0B2EFD04}" srcOrd="0" destOrd="0" presId="urn:diagrams.loki3.com/BracketList"/>
    <dgm:cxn modelId="{73ED78A8-CBC1-46C8-B168-40281A744B3A}" type="presParOf" srcId="{0ED99A16-370F-4501-BB18-797609A8FF29}" destId="{9309EC15-5340-4BE8-9B48-4E43346E75A8}" srcOrd="1" destOrd="0" presId="urn:diagrams.loki3.com/BracketList"/>
    <dgm:cxn modelId="{F24FFA05-6ED9-41D8-B629-25B5ED2E2B2C}" type="presParOf" srcId="{0ED99A16-370F-4501-BB18-797609A8FF29}" destId="{F3E51A44-298D-4362-BA36-4129B24AA2CC}" srcOrd="2" destOrd="0" presId="urn:diagrams.loki3.com/BracketList"/>
    <dgm:cxn modelId="{35A941BF-161A-42B8-9571-C22A5C9697FE}" type="presParOf" srcId="{0ED99A16-370F-4501-BB18-797609A8FF29}" destId="{AB5A3593-834D-4924-B1D1-E9FAD2D555D3}" srcOrd="3" destOrd="0" presId="urn:diagrams.loki3.com/BracketList"/>
    <dgm:cxn modelId="{F626B2FD-3CCC-433A-BD7E-6CEC702674DC}" type="presParOf" srcId="{38A2D70D-3C39-4017-8219-340E2736417D}" destId="{7CC84711-4B9B-470D-817C-B9BF95D12158}" srcOrd="5" destOrd="0" presId="urn:diagrams.loki3.com/BracketList"/>
    <dgm:cxn modelId="{750F08AA-1890-4B22-8329-4D03BA6DF1FD}" type="presParOf" srcId="{38A2D70D-3C39-4017-8219-340E2736417D}" destId="{F6CE89A5-34BA-46C3-B4B6-D74E802666D9}" srcOrd="6" destOrd="0" presId="urn:diagrams.loki3.com/BracketList"/>
    <dgm:cxn modelId="{9FF9EF9C-676F-404F-AC7F-B0F5B6258080}" type="presParOf" srcId="{F6CE89A5-34BA-46C3-B4B6-D74E802666D9}" destId="{85CFD528-14B7-46C0-981F-5E34217FF522}" srcOrd="0" destOrd="0" presId="urn:diagrams.loki3.com/BracketList"/>
    <dgm:cxn modelId="{2EC75D39-5FFE-4DBF-9E2E-B3F93F0A5C38}" type="presParOf" srcId="{F6CE89A5-34BA-46C3-B4B6-D74E802666D9}" destId="{E5C23602-E22D-4AB5-AF5D-CF9BD0AC235E}" srcOrd="1" destOrd="0" presId="urn:diagrams.loki3.com/BracketList"/>
    <dgm:cxn modelId="{0552372A-1516-4088-A414-6171C348A3E6}" type="presParOf" srcId="{F6CE89A5-34BA-46C3-B4B6-D74E802666D9}" destId="{E3F02757-3CF9-46AD-96AF-6A0094C3D57A}" srcOrd="2" destOrd="0" presId="urn:diagrams.loki3.com/BracketList"/>
    <dgm:cxn modelId="{952994E1-60A6-4247-91CD-4DF213C9AEB9}" type="presParOf" srcId="{F6CE89A5-34BA-46C3-B4B6-D74E802666D9}" destId="{671D7888-360F-4DC0-B211-88F74583E28E}" srcOrd="3" destOrd="0" presId="urn:diagrams.loki3.com/BracketList"/>
    <dgm:cxn modelId="{D03992B7-CBC9-4200-98BA-3AC1D722E853}" type="presParOf" srcId="{38A2D70D-3C39-4017-8219-340E2736417D}" destId="{5046F0C2-8CF9-41D4-8417-1F3762B71578}" srcOrd="7" destOrd="0" presId="urn:diagrams.loki3.com/BracketList"/>
    <dgm:cxn modelId="{8F3F6F8C-6C64-4148-AE32-D47338372848}" type="presParOf" srcId="{38A2D70D-3C39-4017-8219-340E2736417D}" destId="{0833ADBC-FAE3-4E9F-BEBE-7BD76D130CF6}" srcOrd="8" destOrd="0" presId="urn:diagrams.loki3.com/BracketList"/>
    <dgm:cxn modelId="{332F86FF-0323-403A-9E6C-A761BB0399E0}" type="presParOf" srcId="{0833ADBC-FAE3-4E9F-BEBE-7BD76D130CF6}" destId="{A672E8FB-F23F-4CF0-A2C0-A587B24D85F4}" srcOrd="0" destOrd="0" presId="urn:diagrams.loki3.com/BracketList"/>
    <dgm:cxn modelId="{F9552D6A-5308-48DD-81BB-EFBED2691185}" type="presParOf" srcId="{0833ADBC-FAE3-4E9F-BEBE-7BD76D130CF6}" destId="{343668C8-8A41-4884-9E16-9EFA2CD214E1}" srcOrd="1" destOrd="0" presId="urn:diagrams.loki3.com/BracketList"/>
    <dgm:cxn modelId="{FA0A683A-4902-4049-AF9B-2DF0680AD681}" type="presParOf" srcId="{0833ADBC-FAE3-4E9F-BEBE-7BD76D130CF6}" destId="{34ABD217-4637-4305-B5CB-2F6B5641BBEA}" srcOrd="2" destOrd="0" presId="urn:diagrams.loki3.com/BracketList"/>
    <dgm:cxn modelId="{9960A476-6F1D-4EE0-B5B7-1862668A850B}" type="presParOf" srcId="{0833ADBC-FAE3-4E9F-BEBE-7BD76D130CF6}" destId="{1DD18CFC-5721-4542-BEE1-4B7F69F60468}" srcOrd="3" destOrd="0" presId="urn:diagrams.loki3.com/BracketList"/>
    <dgm:cxn modelId="{C19EB81C-033F-44FD-82FD-6C15CC51EBD0}" type="presParOf" srcId="{38A2D70D-3C39-4017-8219-340E2736417D}" destId="{7AD4F6DD-373B-47BC-9CB7-CF65797B7994}" srcOrd="9" destOrd="0" presId="urn:diagrams.loki3.com/BracketList"/>
    <dgm:cxn modelId="{3BDF1D5D-1A02-4922-8311-BDE68BB7A1D4}" type="presParOf" srcId="{38A2D70D-3C39-4017-8219-340E2736417D}" destId="{DBF06578-F58A-4BC6-B041-991DF4BD70F8}" srcOrd="10" destOrd="0" presId="urn:diagrams.loki3.com/BracketList"/>
    <dgm:cxn modelId="{F54C530D-E519-40B6-8CA8-C22E5FD0CBCA}" type="presParOf" srcId="{DBF06578-F58A-4BC6-B041-991DF4BD70F8}" destId="{B7950CCF-7DF8-47C6-92D2-A3F910D5FF14}" srcOrd="0" destOrd="0" presId="urn:diagrams.loki3.com/BracketList"/>
    <dgm:cxn modelId="{B1465841-67B7-4A19-96F7-0BF80C5F4601}" type="presParOf" srcId="{DBF06578-F58A-4BC6-B041-991DF4BD70F8}" destId="{44661A6F-EAF2-403C-B177-194E5AC55EF6}" srcOrd="1" destOrd="0" presId="urn:diagrams.loki3.com/BracketList"/>
    <dgm:cxn modelId="{2F432C02-18FF-4160-B393-549298E12742}" type="presParOf" srcId="{DBF06578-F58A-4BC6-B041-991DF4BD70F8}" destId="{65A14C1A-B5FB-4FD4-8395-C239111BFF9B}" srcOrd="2" destOrd="0" presId="urn:diagrams.loki3.com/BracketList"/>
    <dgm:cxn modelId="{C8ED1312-8B68-4E79-84E6-AB4F38121742}" type="presParOf" srcId="{DBF06578-F58A-4BC6-B041-991DF4BD70F8}" destId="{21D9F970-D207-4DFE-9909-208EF8930B6F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10AC5F-14DF-4818-829C-6578136BAA72}">
      <dsp:nvSpPr>
        <dsp:cNvPr id="0" name=""/>
        <dsp:cNvSpPr/>
      </dsp:nvSpPr>
      <dsp:spPr>
        <a:xfrm>
          <a:off x="1859" y="99019"/>
          <a:ext cx="2349707" cy="2767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>
              <a:latin typeface="Cambria" panose="02040503050406030204" pitchFamily="18" charset="0"/>
              <a:ea typeface="Cambria" panose="02040503050406030204" pitchFamily="18" charset="0"/>
            </a:rPr>
            <a:t>Oct. 1, 2021 </a:t>
          </a:r>
          <a:endParaRPr lang="en-US" sz="1800" b="1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1859" y="99019"/>
        <a:ext cx="2349707" cy="276753"/>
      </dsp:txXfrm>
    </dsp:sp>
    <dsp:sp modelId="{8377D1AF-9ECF-43B8-AA1D-0070C0757CDE}">
      <dsp:nvSpPr>
        <dsp:cNvPr id="0" name=""/>
        <dsp:cNvSpPr/>
      </dsp:nvSpPr>
      <dsp:spPr>
        <a:xfrm>
          <a:off x="2351566" y="21182"/>
          <a:ext cx="469941" cy="432426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75FD11-5B4A-4D34-BC08-630430E9B814}">
      <dsp:nvSpPr>
        <dsp:cNvPr id="0" name=""/>
        <dsp:cNvSpPr/>
      </dsp:nvSpPr>
      <dsp:spPr>
        <a:xfrm>
          <a:off x="3009484" y="1790"/>
          <a:ext cx="7365286" cy="471210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1" kern="1200" dirty="0">
              <a:latin typeface="Cambria" panose="02040503050406030204" pitchFamily="18" charset="0"/>
              <a:ea typeface="Cambria" panose="02040503050406030204" pitchFamily="18" charset="0"/>
            </a:rPr>
            <a:t>FISAP Submission Deadline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Cambria" panose="02040503050406030204" pitchFamily="18" charset="0"/>
              <a:ea typeface="Cambria" panose="02040503050406030204" pitchFamily="18" charset="0"/>
            </a:rPr>
            <a:t>Signature page postmarked</a:t>
          </a:r>
        </a:p>
      </dsp:txBody>
      <dsp:txXfrm>
        <a:off x="3009484" y="1790"/>
        <a:ext cx="7365286" cy="471210"/>
      </dsp:txXfrm>
    </dsp:sp>
    <dsp:sp modelId="{D3451C63-7BE1-48A8-8921-59725B3D16C9}">
      <dsp:nvSpPr>
        <dsp:cNvPr id="0" name=""/>
        <dsp:cNvSpPr/>
      </dsp:nvSpPr>
      <dsp:spPr>
        <a:xfrm>
          <a:off x="1859" y="799466"/>
          <a:ext cx="2357311" cy="2767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>
              <a:latin typeface="Cambria" panose="02040503050406030204" pitchFamily="18" charset="0"/>
              <a:ea typeface="Cambria" panose="02040503050406030204" pitchFamily="18" charset="0"/>
            </a:rPr>
            <a:t>Dec. 15, 2021</a:t>
          </a:r>
          <a:endParaRPr lang="en-US" sz="1800" b="1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1859" y="799466"/>
        <a:ext cx="2357311" cy="276753"/>
      </dsp:txXfrm>
    </dsp:sp>
    <dsp:sp modelId="{33EE805D-480F-4E83-AE1E-EDBA66291085}">
      <dsp:nvSpPr>
        <dsp:cNvPr id="0" name=""/>
        <dsp:cNvSpPr/>
      </dsp:nvSpPr>
      <dsp:spPr>
        <a:xfrm>
          <a:off x="2359171" y="540010"/>
          <a:ext cx="471462" cy="795664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BB3B1C-4969-4FDD-BD6D-70FBD109CC22}">
      <dsp:nvSpPr>
        <dsp:cNvPr id="0" name=""/>
        <dsp:cNvSpPr/>
      </dsp:nvSpPr>
      <dsp:spPr>
        <a:xfrm>
          <a:off x="3019218" y="487910"/>
          <a:ext cx="7361230" cy="8998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1" kern="1200" dirty="0">
              <a:latin typeface="Cambria" panose="02040503050406030204" pitchFamily="18" charset="0"/>
              <a:ea typeface="Cambria" panose="02040503050406030204" pitchFamily="18" charset="0"/>
            </a:rPr>
            <a:t>FISAP Corrections Deadline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0" i="0" kern="1200" dirty="0">
              <a:latin typeface="Cambria" panose="02040503050406030204" pitchFamily="18" charset="0"/>
              <a:ea typeface="Cambria" panose="02040503050406030204" pitchFamily="18" charset="0"/>
            </a:rPr>
            <a:t>Update Perkins cash-on-hand as of Oct 31st</a:t>
          </a:r>
          <a:endParaRPr lang="en-US" sz="1400" kern="12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0" i="0" kern="1200" dirty="0">
              <a:latin typeface="Cambria" panose="02040503050406030204" pitchFamily="18" charset="0"/>
              <a:ea typeface="Cambria" panose="02040503050406030204" pitchFamily="18" charset="0"/>
            </a:rPr>
            <a:t>Verify/resolve all FISAP validation edits</a:t>
          </a:r>
          <a:endParaRPr lang="en-US" sz="1400" kern="12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0" i="0" kern="1200" dirty="0">
              <a:latin typeface="Cambria" panose="02040503050406030204" pitchFamily="18" charset="0"/>
              <a:ea typeface="Cambria" panose="02040503050406030204" pitchFamily="18" charset="0"/>
            </a:rPr>
            <a:t>Confirm G5 balances/draws against FISAP</a:t>
          </a:r>
          <a:endParaRPr lang="en-US" sz="14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3019218" y="487910"/>
        <a:ext cx="7361230" cy="899865"/>
      </dsp:txXfrm>
    </dsp:sp>
    <dsp:sp modelId="{5FFF55E4-E6C1-40CD-B492-C52E0B2EFD04}">
      <dsp:nvSpPr>
        <dsp:cNvPr id="0" name=""/>
        <dsp:cNvSpPr/>
      </dsp:nvSpPr>
      <dsp:spPr>
        <a:xfrm>
          <a:off x="1859" y="1459577"/>
          <a:ext cx="2357311" cy="2767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>
              <a:latin typeface="Cambria" panose="02040503050406030204" pitchFamily="18" charset="0"/>
              <a:ea typeface="Cambria" panose="02040503050406030204" pitchFamily="18" charset="0"/>
            </a:rPr>
            <a:t>Feb. 1, 2022</a:t>
          </a:r>
          <a:endParaRPr lang="en-US" sz="1800" b="1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1859" y="1459577"/>
        <a:ext cx="2357311" cy="276753"/>
      </dsp:txXfrm>
    </dsp:sp>
    <dsp:sp modelId="{9309EC15-5340-4BE8-9B48-4E43346E75A8}">
      <dsp:nvSpPr>
        <dsp:cNvPr id="0" name=""/>
        <dsp:cNvSpPr/>
      </dsp:nvSpPr>
      <dsp:spPr>
        <a:xfrm>
          <a:off x="2359171" y="1459577"/>
          <a:ext cx="471462" cy="27675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5A3593-834D-4924-B1D1-E9FAD2D555D3}">
      <dsp:nvSpPr>
        <dsp:cNvPr id="0" name=""/>
        <dsp:cNvSpPr/>
      </dsp:nvSpPr>
      <dsp:spPr>
        <a:xfrm>
          <a:off x="3019218" y="1402685"/>
          <a:ext cx="7357447" cy="390537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0" i="0" kern="1200" dirty="0">
              <a:latin typeface="Cambria" panose="02040503050406030204" pitchFamily="18" charset="0"/>
              <a:ea typeface="Cambria" panose="02040503050406030204" pitchFamily="18" charset="0"/>
            </a:rPr>
            <a:t>Tentative funding worksheets posted</a:t>
          </a:r>
          <a:endParaRPr lang="en-US" sz="14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3019218" y="1402685"/>
        <a:ext cx="7357447" cy="390537"/>
      </dsp:txXfrm>
    </dsp:sp>
    <dsp:sp modelId="{85CFD528-14B7-46C0-981F-5E34217FF522}">
      <dsp:nvSpPr>
        <dsp:cNvPr id="0" name=""/>
        <dsp:cNvSpPr/>
      </dsp:nvSpPr>
      <dsp:spPr>
        <a:xfrm>
          <a:off x="1859" y="1865023"/>
          <a:ext cx="2357311" cy="2767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>
              <a:latin typeface="Cambria" panose="02040503050406030204" pitchFamily="18" charset="0"/>
              <a:ea typeface="Cambria" panose="02040503050406030204" pitchFamily="18" charset="0"/>
            </a:rPr>
            <a:t>Feb. 7, 2022 </a:t>
          </a:r>
          <a:endParaRPr lang="en-US" sz="1800" b="1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1859" y="1865023"/>
        <a:ext cx="2357311" cy="276753"/>
      </dsp:txXfrm>
    </dsp:sp>
    <dsp:sp modelId="{E5C23602-E22D-4AB5-AF5D-CF9BD0AC235E}">
      <dsp:nvSpPr>
        <dsp:cNvPr id="0" name=""/>
        <dsp:cNvSpPr/>
      </dsp:nvSpPr>
      <dsp:spPr>
        <a:xfrm>
          <a:off x="2359171" y="1865023"/>
          <a:ext cx="471462" cy="27675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1D7888-360F-4DC0-B211-88F74583E28E}">
      <dsp:nvSpPr>
        <dsp:cNvPr id="0" name=""/>
        <dsp:cNvSpPr/>
      </dsp:nvSpPr>
      <dsp:spPr>
        <a:xfrm>
          <a:off x="3019218" y="1808131"/>
          <a:ext cx="7357447" cy="3905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Cambria" panose="02040503050406030204" pitchFamily="18" charset="0"/>
              <a:ea typeface="Cambria" panose="02040503050406030204" pitchFamily="18" charset="0"/>
            </a:rPr>
            <a:t>Underuse waiver deadline</a:t>
          </a:r>
        </a:p>
      </dsp:txBody>
      <dsp:txXfrm>
        <a:off x="3019218" y="1808131"/>
        <a:ext cx="7357447" cy="390537"/>
      </dsp:txXfrm>
    </dsp:sp>
    <dsp:sp modelId="{A672E8FB-F23F-4CF0-A2C0-A587B24D85F4}">
      <dsp:nvSpPr>
        <dsp:cNvPr id="0" name=""/>
        <dsp:cNvSpPr/>
      </dsp:nvSpPr>
      <dsp:spPr>
        <a:xfrm>
          <a:off x="1859" y="2380309"/>
          <a:ext cx="2357311" cy="2767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>
              <a:latin typeface="Cambria" panose="02040503050406030204" pitchFamily="18" charset="0"/>
              <a:ea typeface="Cambria" panose="02040503050406030204" pitchFamily="18" charset="0"/>
            </a:rPr>
            <a:t>By March 1, 2022</a:t>
          </a:r>
          <a:endParaRPr lang="en-US" sz="1800" b="1" i="1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1859" y="2380309"/>
        <a:ext cx="2357311" cy="276753"/>
      </dsp:txXfrm>
    </dsp:sp>
    <dsp:sp modelId="{343668C8-8A41-4884-9E16-9EFA2CD214E1}">
      <dsp:nvSpPr>
        <dsp:cNvPr id="0" name=""/>
        <dsp:cNvSpPr/>
      </dsp:nvSpPr>
      <dsp:spPr>
        <a:xfrm>
          <a:off x="2359171" y="2302472"/>
          <a:ext cx="471462" cy="432426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D18CFC-5721-4542-BEE1-4B7F69F60468}">
      <dsp:nvSpPr>
        <dsp:cNvPr id="0" name=""/>
        <dsp:cNvSpPr/>
      </dsp:nvSpPr>
      <dsp:spPr>
        <a:xfrm>
          <a:off x="3019218" y="2213578"/>
          <a:ext cx="7357447" cy="610214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Cambria" panose="02040503050406030204" pitchFamily="18" charset="0"/>
              <a:ea typeface="Cambria" panose="02040503050406030204" pitchFamily="18" charset="0"/>
            </a:rPr>
            <a:t>Closeout of FWS and FSEOG awards for the reporting year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0" i="0" kern="1200" dirty="0">
              <a:latin typeface="Cambria" panose="02040503050406030204" pitchFamily="18" charset="0"/>
              <a:ea typeface="Cambria" panose="02040503050406030204" pitchFamily="18" charset="0"/>
            </a:rPr>
            <a:t>Deadline to resolve any application year  funding concerns</a:t>
          </a:r>
          <a:endParaRPr lang="en-US" sz="14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3019218" y="2213578"/>
        <a:ext cx="7357447" cy="610214"/>
      </dsp:txXfrm>
    </dsp:sp>
    <dsp:sp modelId="{B7950CCF-7DF8-47C6-92D2-A3F910D5FF14}">
      <dsp:nvSpPr>
        <dsp:cNvPr id="0" name=""/>
        <dsp:cNvSpPr/>
      </dsp:nvSpPr>
      <dsp:spPr>
        <a:xfrm>
          <a:off x="1859" y="2895594"/>
          <a:ext cx="2357311" cy="2767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>
              <a:latin typeface="Cambria" panose="02040503050406030204" pitchFamily="18" charset="0"/>
              <a:ea typeface="Cambria" panose="02040503050406030204" pitchFamily="18" charset="0"/>
            </a:rPr>
            <a:t>April 1, 2022</a:t>
          </a:r>
          <a:endParaRPr lang="en-US" sz="1800" b="1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1859" y="2895594"/>
        <a:ext cx="2357311" cy="276753"/>
      </dsp:txXfrm>
    </dsp:sp>
    <dsp:sp modelId="{44661A6F-EAF2-403C-B177-194E5AC55EF6}">
      <dsp:nvSpPr>
        <dsp:cNvPr id="0" name=""/>
        <dsp:cNvSpPr/>
      </dsp:nvSpPr>
      <dsp:spPr>
        <a:xfrm>
          <a:off x="2359171" y="2895594"/>
          <a:ext cx="471462" cy="27675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D9F970-D207-4DFE-9909-208EF8930B6F}">
      <dsp:nvSpPr>
        <dsp:cNvPr id="0" name=""/>
        <dsp:cNvSpPr/>
      </dsp:nvSpPr>
      <dsp:spPr>
        <a:xfrm>
          <a:off x="3019218" y="2838702"/>
          <a:ext cx="7357447" cy="3905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latin typeface="Cambria" panose="02040503050406030204" pitchFamily="18" charset="0"/>
              <a:ea typeface="Cambria" panose="02040503050406030204" pitchFamily="18" charset="0"/>
            </a:rPr>
            <a:t>Final funding worksheets posted and funding released</a:t>
          </a:r>
        </a:p>
      </dsp:txBody>
      <dsp:txXfrm>
        <a:off x="3019218" y="2838702"/>
        <a:ext cx="7357447" cy="3905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DB615BD-6742-4720-8E4F-BB4373FCD7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0EE355-2891-49A7-8408-5AF7D420224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7E36602-EE47-4E57-AAFF-5A8E1364C699}" type="datetimeFigureOut">
              <a:rPr lang="en-US"/>
              <a:pPr>
                <a:defRPr/>
              </a:pPr>
              <a:t>11/22/2021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08E87081-2224-4032-88AC-D5796624A26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4EDBE01-8E6C-47F1-97DD-5F7B9DF45E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52D448-64DA-42A2-B41D-19C8C4D436F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42C403-59F3-4ACC-B357-17152C706E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08DE31A-F0F1-40B8-AA64-54748CE56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>
            <a:extLst>
              <a:ext uri="{FF2B5EF4-FFF2-40B4-BE49-F238E27FC236}">
                <a16:creationId xmlns:a16="http://schemas.microsoft.com/office/drawing/2014/main" id="{0A662D58-E9FB-4096-85E5-27F7969FBEC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>
            <a:extLst>
              <a:ext uri="{FF2B5EF4-FFF2-40B4-BE49-F238E27FC236}">
                <a16:creationId xmlns:a16="http://schemas.microsoft.com/office/drawing/2014/main" id="{B1F90700-8E2D-4A3E-8955-746F1935BE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9700" name="Slide Number Placeholder 3">
            <a:extLst>
              <a:ext uri="{FF2B5EF4-FFF2-40B4-BE49-F238E27FC236}">
                <a16:creationId xmlns:a16="http://schemas.microsoft.com/office/drawing/2014/main" id="{DA482BFD-6FD3-4D30-B8A6-56A48D734C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72D62A-EFCA-4A6A-9F9C-4B143C63AD8C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>
            <a:extLst>
              <a:ext uri="{FF2B5EF4-FFF2-40B4-BE49-F238E27FC236}">
                <a16:creationId xmlns:a16="http://schemas.microsoft.com/office/drawing/2014/main" id="{785E45B3-7DD1-4144-B5CD-08FAF057F9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>
            <a:extLst>
              <a:ext uri="{FF2B5EF4-FFF2-40B4-BE49-F238E27FC236}">
                <a16:creationId xmlns:a16="http://schemas.microsoft.com/office/drawing/2014/main" id="{DB0BE075-C606-4147-B68E-6606A9F9A4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5300" name="Slide Number Placeholder 3">
            <a:extLst>
              <a:ext uri="{FF2B5EF4-FFF2-40B4-BE49-F238E27FC236}">
                <a16:creationId xmlns:a16="http://schemas.microsoft.com/office/drawing/2014/main" id="{629E2235-E751-43E6-86C2-33CD718C5C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53CF7CE-0D2C-4E05-B7DC-6823E35AC904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>
            <a:extLst>
              <a:ext uri="{FF2B5EF4-FFF2-40B4-BE49-F238E27FC236}">
                <a16:creationId xmlns:a16="http://schemas.microsoft.com/office/drawing/2014/main" id="{1E8BA1F6-C70F-4F54-8353-A98CBE964B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>
            <a:extLst>
              <a:ext uri="{FF2B5EF4-FFF2-40B4-BE49-F238E27FC236}">
                <a16:creationId xmlns:a16="http://schemas.microsoft.com/office/drawing/2014/main" id="{A4B1B159-348C-4B0B-98C7-3481445AC8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7348" name="Slide Number Placeholder 3">
            <a:extLst>
              <a:ext uri="{FF2B5EF4-FFF2-40B4-BE49-F238E27FC236}">
                <a16:creationId xmlns:a16="http://schemas.microsoft.com/office/drawing/2014/main" id="{8E060F21-6D3B-442E-B9CD-92DC84DFD9B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DFF4262-EB18-4D79-9246-6EDB2197566D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>
            <a:extLst>
              <a:ext uri="{FF2B5EF4-FFF2-40B4-BE49-F238E27FC236}">
                <a16:creationId xmlns:a16="http://schemas.microsoft.com/office/drawing/2014/main" id="{89725BCD-D777-4FA4-827C-FE145BDA4FC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>
            <a:extLst>
              <a:ext uri="{FF2B5EF4-FFF2-40B4-BE49-F238E27FC236}">
                <a16:creationId xmlns:a16="http://schemas.microsoft.com/office/drawing/2014/main" id="{90FDCE69-A5AD-449A-A04F-450C5BDFA1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9396" name="Slide Number Placeholder 3">
            <a:extLst>
              <a:ext uri="{FF2B5EF4-FFF2-40B4-BE49-F238E27FC236}">
                <a16:creationId xmlns:a16="http://schemas.microsoft.com/office/drawing/2014/main" id="{5FAF1963-44DC-42AC-BD6D-8F2594BE182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13C13AB-A0D3-4002-9B0F-5707FA5DE54C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>
            <a:extLst>
              <a:ext uri="{FF2B5EF4-FFF2-40B4-BE49-F238E27FC236}">
                <a16:creationId xmlns:a16="http://schemas.microsoft.com/office/drawing/2014/main" id="{709E6407-79AD-41EE-B788-A0CA5E7E527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>
            <a:extLst>
              <a:ext uri="{FF2B5EF4-FFF2-40B4-BE49-F238E27FC236}">
                <a16:creationId xmlns:a16="http://schemas.microsoft.com/office/drawing/2014/main" id="{6255EDB4-43D3-4069-99DD-2529948717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61444" name="Slide Number Placeholder 3">
            <a:extLst>
              <a:ext uri="{FF2B5EF4-FFF2-40B4-BE49-F238E27FC236}">
                <a16:creationId xmlns:a16="http://schemas.microsoft.com/office/drawing/2014/main" id="{41692A58-D562-41C3-9D0D-0331F94C41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E3D76CA-5221-49AB-8572-E80F8C3F00B6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>
            <a:extLst>
              <a:ext uri="{FF2B5EF4-FFF2-40B4-BE49-F238E27FC236}">
                <a16:creationId xmlns:a16="http://schemas.microsoft.com/office/drawing/2014/main" id="{5BEDDE5F-80C4-4C6D-89E9-E105B90A380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>
            <a:extLst>
              <a:ext uri="{FF2B5EF4-FFF2-40B4-BE49-F238E27FC236}">
                <a16:creationId xmlns:a16="http://schemas.microsoft.com/office/drawing/2014/main" id="{E6EE49F4-B7FE-4B4D-BBE5-65BEE9A647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63492" name="Slide Number Placeholder 3">
            <a:extLst>
              <a:ext uri="{FF2B5EF4-FFF2-40B4-BE49-F238E27FC236}">
                <a16:creationId xmlns:a16="http://schemas.microsoft.com/office/drawing/2014/main" id="{600AE6FB-4A00-43FA-A6CC-5FAB3B515D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DF9C8A8-90BE-4979-A8EE-997BC077D510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>
            <a:extLst>
              <a:ext uri="{FF2B5EF4-FFF2-40B4-BE49-F238E27FC236}">
                <a16:creationId xmlns:a16="http://schemas.microsoft.com/office/drawing/2014/main" id="{6E51EC0A-09D0-444E-8C10-EAF2F05C1B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>
            <a:extLst>
              <a:ext uri="{FF2B5EF4-FFF2-40B4-BE49-F238E27FC236}">
                <a16:creationId xmlns:a16="http://schemas.microsoft.com/office/drawing/2014/main" id="{47FB94B2-4765-4212-92C8-911AC29979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65540" name="Slide Number Placeholder 3">
            <a:extLst>
              <a:ext uri="{FF2B5EF4-FFF2-40B4-BE49-F238E27FC236}">
                <a16:creationId xmlns:a16="http://schemas.microsoft.com/office/drawing/2014/main" id="{159BA182-FD61-4B68-B451-B2F7451A16A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20FDFDD-4876-486C-9C22-DDACDADCBDAB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>
            <a:extLst>
              <a:ext uri="{FF2B5EF4-FFF2-40B4-BE49-F238E27FC236}">
                <a16:creationId xmlns:a16="http://schemas.microsoft.com/office/drawing/2014/main" id="{FB6D1C49-1B6B-4700-AD86-DA39DF605E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>
            <a:extLst>
              <a:ext uri="{FF2B5EF4-FFF2-40B4-BE49-F238E27FC236}">
                <a16:creationId xmlns:a16="http://schemas.microsoft.com/office/drawing/2014/main" id="{3C0542D2-40D4-42F7-BDC3-3E4475125A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67588" name="Slide Number Placeholder 3">
            <a:extLst>
              <a:ext uri="{FF2B5EF4-FFF2-40B4-BE49-F238E27FC236}">
                <a16:creationId xmlns:a16="http://schemas.microsoft.com/office/drawing/2014/main" id="{6BE01B6C-62BC-483A-B39D-CAD5D4B8D33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91E7F47-B401-4942-9533-901D367168D8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>
            <a:extLst>
              <a:ext uri="{FF2B5EF4-FFF2-40B4-BE49-F238E27FC236}">
                <a16:creationId xmlns:a16="http://schemas.microsoft.com/office/drawing/2014/main" id="{C447D509-96B8-4824-A1C4-F053659657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>
            <a:extLst>
              <a:ext uri="{FF2B5EF4-FFF2-40B4-BE49-F238E27FC236}">
                <a16:creationId xmlns:a16="http://schemas.microsoft.com/office/drawing/2014/main" id="{ED01F451-C510-4FF5-80A8-8348E2C5C7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69636" name="Slide Number Placeholder 3">
            <a:extLst>
              <a:ext uri="{FF2B5EF4-FFF2-40B4-BE49-F238E27FC236}">
                <a16:creationId xmlns:a16="http://schemas.microsoft.com/office/drawing/2014/main" id="{FCB9D565-985D-4606-92EB-1465824B537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29D56A9-AB70-4439-9729-0213464D5C48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>
            <a:extLst>
              <a:ext uri="{FF2B5EF4-FFF2-40B4-BE49-F238E27FC236}">
                <a16:creationId xmlns:a16="http://schemas.microsoft.com/office/drawing/2014/main" id="{4655F2F9-C42E-416B-B638-5D9B346BA8C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>
            <a:extLst>
              <a:ext uri="{FF2B5EF4-FFF2-40B4-BE49-F238E27FC236}">
                <a16:creationId xmlns:a16="http://schemas.microsoft.com/office/drawing/2014/main" id="{121649E2-05F1-4BE0-8DA6-DDC9A9E825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71684" name="Slide Number Placeholder 3">
            <a:extLst>
              <a:ext uri="{FF2B5EF4-FFF2-40B4-BE49-F238E27FC236}">
                <a16:creationId xmlns:a16="http://schemas.microsoft.com/office/drawing/2014/main" id="{E5C58B01-5071-462A-B8FD-3B6220DCA3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F6B7E05-6B27-4B0C-8002-0D0E64EEDB87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>
            <a:extLst>
              <a:ext uri="{FF2B5EF4-FFF2-40B4-BE49-F238E27FC236}">
                <a16:creationId xmlns:a16="http://schemas.microsoft.com/office/drawing/2014/main" id="{6BDE197A-0C4D-4FCD-825F-C44ACBD240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>
            <a:extLst>
              <a:ext uri="{FF2B5EF4-FFF2-40B4-BE49-F238E27FC236}">
                <a16:creationId xmlns:a16="http://schemas.microsoft.com/office/drawing/2014/main" id="{1226D8D8-C2E3-41D2-AC24-1C08D01FB9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73732" name="Slide Number Placeholder 3">
            <a:extLst>
              <a:ext uri="{FF2B5EF4-FFF2-40B4-BE49-F238E27FC236}">
                <a16:creationId xmlns:a16="http://schemas.microsoft.com/office/drawing/2014/main" id="{D361016B-BBB1-4F0D-B12A-1600083780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E507836-94B0-4009-8858-D8231F743293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8F15DCA1-C807-4E6F-BB9D-6506ED0023E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D63E93FB-84B6-4928-9AA6-087A6C38BB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4327411B-0A90-4197-BA51-B03DE211DBB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C40F0F-9F14-41E5-AFA0-ABA18C91DEE6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56FBE871-771E-4B72-A812-543DED986F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F500610F-1171-41EF-8B0D-86C1963FE7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E1B230E4-D865-4B29-85D9-D994DF8B8C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5D21F9B-5BAE-415C-9419-4428575BCDF0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>
            <a:extLst>
              <a:ext uri="{FF2B5EF4-FFF2-40B4-BE49-F238E27FC236}">
                <a16:creationId xmlns:a16="http://schemas.microsoft.com/office/drawing/2014/main" id="{9D0CD45F-7F2B-46BE-AFAB-C8827A16D1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>
            <a:extLst>
              <a:ext uri="{FF2B5EF4-FFF2-40B4-BE49-F238E27FC236}">
                <a16:creationId xmlns:a16="http://schemas.microsoft.com/office/drawing/2014/main" id="{8E1AE8F3-86F0-46A7-8C3C-CCD638FBC4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1988" name="Slide Number Placeholder 3">
            <a:extLst>
              <a:ext uri="{FF2B5EF4-FFF2-40B4-BE49-F238E27FC236}">
                <a16:creationId xmlns:a16="http://schemas.microsoft.com/office/drawing/2014/main" id="{077C39DC-A1B6-4927-94FB-BA916A509B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7F97D6-79BE-4596-873E-E28ACA3888C5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A1FF3FC1-2230-4370-96DA-ADB5E33A168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04DEC8D6-D8B1-4DE6-B34D-5BB67599ED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5060" name="Slide Number Placeholder 3">
            <a:extLst>
              <a:ext uri="{FF2B5EF4-FFF2-40B4-BE49-F238E27FC236}">
                <a16:creationId xmlns:a16="http://schemas.microsoft.com/office/drawing/2014/main" id="{1F7DCDC8-A868-4502-A987-0958ABD977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249FC3A-4088-4EF3-8195-D36A66C10D7E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>
            <a:extLst>
              <a:ext uri="{FF2B5EF4-FFF2-40B4-BE49-F238E27FC236}">
                <a16:creationId xmlns:a16="http://schemas.microsoft.com/office/drawing/2014/main" id="{BE55E322-4354-4146-80A0-E9AA36C87C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>
            <a:extLst>
              <a:ext uri="{FF2B5EF4-FFF2-40B4-BE49-F238E27FC236}">
                <a16:creationId xmlns:a16="http://schemas.microsoft.com/office/drawing/2014/main" id="{4ED02E7B-FC27-4D60-9392-DF8D3769B5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7108" name="Slide Number Placeholder 3">
            <a:extLst>
              <a:ext uri="{FF2B5EF4-FFF2-40B4-BE49-F238E27FC236}">
                <a16:creationId xmlns:a16="http://schemas.microsoft.com/office/drawing/2014/main" id="{D9E1FFE7-6185-45C0-A529-9AD3B9EE376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FB387C6-75A8-47CA-836E-7200490620BF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>
            <a:extLst>
              <a:ext uri="{FF2B5EF4-FFF2-40B4-BE49-F238E27FC236}">
                <a16:creationId xmlns:a16="http://schemas.microsoft.com/office/drawing/2014/main" id="{F84663DF-C92D-4F8A-A6AC-6F10FF74C8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>
            <a:extLst>
              <a:ext uri="{FF2B5EF4-FFF2-40B4-BE49-F238E27FC236}">
                <a16:creationId xmlns:a16="http://schemas.microsoft.com/office/drawing/2014/main" id="{E9A35CFA-D696-43FD-9FF5-F5F7C8DDD5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9156" name="Slide Number Placeholder 3">
            <a:extLst>
              <a:ext uri="{FF2B5EF4-FFF2-40B4-BE49-F238E27FC236}">
                <a16:creationId xmlns:a16="http://schemas.microsoft.com/office/drawing/2014/main" id="{C611CF15-7EFB-48B7-BCCB-6BADE7FDCD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0D4401E-3388-4772-A0D2-9750731EFF6E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>
            <a:extLst>
              <a:ext uri="{FF2B5EF4-FFF2-40B4-BE49-F238E27FC236}">
                <a16:creationId xmlns:a16="http://schemas.microsoft.com/office/drawing/2014/main" id="{D3AEAE1F-941E-4C3D-92CB-904F1174DAA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>
            <a:extLst>
              <a:ext uri="{FF2B5EF4-FFF2-40B4-BE49-F238E27FC236}">
                <a16:creationId xmlns:a16="http://schemas.microsoft.com/office/drawing/2014/main" id="{3873E693-35ED-497E-B5E6-7D21EDCC75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1204" name="Slide Number Placeholder 3">
            <a:extLst>
              <a:ext uri="{FF2B5EF4-FFF2-40B4-BE49-F238E27FC236}">
                <a16:creationId xmlns:a16="http://schemas.microsoft.com/office/drawing/2014/main" id="{99EA172D-89D7-4111-B68E-D96F1B5B774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36367ED-EDFF-4C93-AA2B-4624EF348F4D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>
            <a:extLst>
              <a:ext uri="{FF2B5EF4-FFF2-40B4-BE49-F238E27FC236}">
                <a16:creationId xmlns:a16="http://schemas.microsoft.com/office/drawing/2014/main" id="{D7792491-FFBC-459F-BB48-F746F34B06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>
            <a:extLst>
              <a:ext uri="{FF2B5EF4-FFF2-40B4-BE49-F238E27FC236}">
                <a16:creationId xmlns:a16="http://schemas.microsoft.com/office/drawing/2014/main" id="{A096E067-1ABF-428C-B9EF-D0152AF438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3252" name="Slide Number Placeholder 3">
            <a:extLst>
              <a:ext uri="{FF2B5EF4-FFF2-40B4-BE49-F238E27FC236}">
                <a16:creationId xmlns:a16="http://schemas.microsoft.com/office/drawing/2014/main" id="{5A587ED9-EF30-4F42-8625-806294B194D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92606A-347A-44E8-AD9C-E956F1C3E7EF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-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C2F56D2-1A43-4D05-8601-63968BE64CCF}"/>
              </a:ext>
            </a:extLst>
          </p:cNvPr>
          <p:cNvSpPr/>
          <p:nvPr userDrawn="1"/>
        </p:nvSpPr>
        <p:spPr>
          <a:xfrm>
            <a:off x="0" y="5500688"/>
            <a:ext cx="12242800" cy="13573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noFill/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EE18E6A4-040C-4AA7-800E-2D69ACDF7C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18" b="16718"/>
          <a:stretch>
            <a:fillRect/>
          </a:stretch>
        </p:blipFill>
        <p:spPr bwMode="auto">
          <a:xfrm>
            <a:off x="7513638" y="5789613"/>
            <a:ext cx="4378325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41779" y="2667004"/>
            <a:ext cx="10972800" cy="70485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 b="0" i="0">
                <a:solidFill>
                  <a:schemeClr val="tx1"/>
                </a:solidFill>
                <a:latin typeface="Cambria" panose="02040503050406030204" pitchFamily="18" charset="0"/>
                <a:cs typeface="Arial"/>
              </a:defRPr>
            </a:lvl1pPr>
            <a:lvl2pPr marL="609495" indent="0" algn="ctr">
              <a:buNone/>
              <a:defRPr/>
            </a:lvl2pPr>
            <a:lvl3pPr marL="1218992" indent="0" algn="ctr">
              <a:buNone/>
              <a:defRPr/>
            </a:lvl3pPr>
            <a:lvl4pPr marL="1828488" indent="0" algn="ctr">
              <a:buNone/>
              <a:defRPr/>
            </a:lvl4pPr>
            <a:lvl5pPr marL="2437986" indent="0" algn="ctr">
              <a:buNone/>
              <a:defRPr/>
            </a:lvl5pPr>
            <a:lvl6pPr marL="3047480" indent="0" algn="ctr">
              <a:buNone/>
              <a:defRPr/>
            </a:lvl6pPr>
            <a:lvl7pPr marL="3656975" indent="0" algn="ctr">
              <a:buNone/>
              <a:defRPr/>
            </a:lvl7pPr>
            <a:lvl8pPr marL="4266471" indent="0" algn="ctr">
              <a:buNone/>
              <a:defRPr/>
            </a:lvl8pPr>
            <a:lvl9pPr marL="4875967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Content Placeholder 10"/>
          <p:cNvSpPr>
            <a:spLocks noGrp="1"/>
          </p:cNvSpPr>
          <p:nvPr>
            <p:ph sz="quarter" idx="10"/>
          </p:nvPr>
        </p:nvSpPr>
        <p:spPr>
          <a:xfrm>
            <a:off x="2252865" y="4790092"/>
            <a:ext cx="9361715" cy="59667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 i="1">
                <a:solidFill>
                  <a:schemeClr val="tx1"/>
                </a:solidFill>
                <a:latin typeface="Cambria" panose="02040503050406030204" pitchFamily="18" charset="0"/>
                <a:cs typeface="Arial"/>
              </a:defRPr>
            </a:lvl1pPr>
            <a:lvl2pPr algn="r">
              <a:defRPr sz="4799">
                <a:latin typeface="Arial"/>
                <a:cs typeface="Arial"/>
              </a:defRPr>
            </a:lvl2pPr>
            <a:lvl3pPr algn="r">
              <a:defRPr sz="4799">
                <a:latin typeface="Arial"/>
                <a:cs typeface="Arial"/>
              </a:defRPr>
            </a:lvl3pPr>
            <a:lvl4pPr algn="r">
              <a:defRPr sz="4799">
                <a:latin typeface="Arial"/>
                <a:cs typeface="Arial"/>
              </a:defRPr>
            </a:lvl4pPr>
            <a:lvl5pPr algn="r">
              <a:defRPr sz="4799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41779" y="457202"/>
            <a:ext cx="10972800" cy="1881597"/>
          </a:xfrm>
          <a:prstGeom prst="rect">
            <a:avLst/>
          </a:prstGeom>
        </p:spPr>
        <p:txBody>
          <a:bodyPr/>
          <a:lstStyle>
            <a:lvl1pPr algn="l">
              <a:defRPr sz="6000" b="1" i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91325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 and Photo Spli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2D94D2-50EC-478C-A2C5-122F14A08AAD}"/>
              </a:ext>
            </a:extLst>
          </p:cNvPr>
          <p:cNvCxnSpPr>
            <a:cxnSpLocks/>
          </p:cNvCxnSpPr>
          <p:nvPr userDrawn="1"/>
        </p:nvCxnSpPr>
        <p:spPr>
          <a:xfrm>
            <a:off x="914400" y="2716213"/>
            <a:ext cx="1173163" cy="0"/>
          </a:xfrm>
          <a:prstGeom prst="line">
            <a:avLst/>
          </a:prstGeom>
          <a:ln w="793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Graphic 6">
            <a:extLst>
              <a:ext uri="{FF2B5EF4-FFF2-40B4-BE49-F238E27FC236}">
                <a16:creationId xmlns:a16="http://schemas.microsoft.com/office/drawing/2014/main" id="{4646C208-88AF-403B-AACA-A6077420C2D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3663" y="258763"/>
            <a:ext cx="1560512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6595" y="0"/>
            <a:ext cx="6101503" cy="6858000"/>
          </a:xfr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3200">
                <a:solidFill>
                  <a:schemeClr val="bg1">
                    <a:lumMod val="75000"/>
                  </a:schemeClr>
                </a:solidFill>
              </a:defRPr>
            </a:lvl1pPr>
            <a:lvl2pPr marL="457099" indent="0">
              <a:buNone/>
              <a:defRPr sz="2799"/>
            </a:lvl2pPr>
            <a:lvl3pPr marL="914196" indent="0">
              <a:buNone/>
              <a:defRPr sz="2400"/>
            </a:lvl3pPr>
            <a:lvl4pPr marL="1371294" indent="0">
              <a:buNone/>
              <a:defRPr sz="2000"/>
            </a:lvl4pPr>
            <a:lvl5pPr marL="1828393" indent="0">
              <a:buNone/>
              <a:defRPr sz="2000"/>
            </a:lvl5pPr>
            <a:lvl6pPr marL="2285490" indent="0">
              <a:buNone/>
              <a:defRPr sz="2000"/>
            </a:lvl6pPr>
            <a:lvl7pPr marL="2742587" indent="0">
              <a:buNone/>
              <a:defRPr sz="2000"/>
            </a:lvl7pPr>
            <a:lvl8pPr marL="3199687" indent="0">
              <a:buNone/>
              <a:defRPr sz="2000"/>
            </a:lvl8pPr>
            <a:lvl9pPr marL="3656783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915052" y="3085688"/>
            <a:ext cx="4639929" cy="2514600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buFontTx/>
              <a:buNone/>
              <a:defRPr sz="1800" b="0" i="0">
                <a:solidFill>
                  <a:schemeClr val="tx1">
                    <a:alpha val="90000"/>
                  </a:schemeClr>
                </a:solidFill>
              </a:defRPr>
            </a:lvl1pPr>
            <a:lvl2pPr>
              <a:defRPr sz="1436"/>
            </a:lvl2pPr>
            <a:lvl3pPr>
              <a:defRPr sz="1436"/>
            </a:lvl3pPr>
            <a:lvl4pPr>
              <a:defRPr sz="1436"/>
            </a:lvl4pPr>
            <a:lvl5pPr>
              <a:defRPr sz="1436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15051" y="772611"/>
            <a:ext cx="4639928" cy="1073884"/>
          </a:xfrm>
          <a:noFill/>
        </p:spPr>
        <p:txBody>
          <a:bodyPr wrap="square" tIns="0" rIns="0" bIns="0"/>
          <a:lstStyle>
            <a:lvl1pPr marL="0" indent="0">
              <a:lnSpc>
                <a:spcPct val="80000"/>
              </a:lnSpc>
              <a:spcBef>
                <a:spcPts val="0"/>
              </a:spcBef>
              <a:buFont typeface="Arial" pitchFamily="34" charset="0"/>
              <a:buNone/>
              <a:defRPr lang="en-US" sz="4000" b="1" i="0">
                <a:ea typeface="Roboto" panose="02000000000000000000" pitchFamily="2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915052" y="1983768"/>
            <a:ext cx="4639929" cy="403688"/>
          </a:xfrm>
        </p:spPr>
        <p:txBody>
          <a:bodyPr lIns="0" anchor="ctr">
            <a:normAutofit/>
          </a:bodyPr>
          <a:lstStyle>
            <a:lvl1pPr marL="0" indent="0">
              <a:buFontTx/>
              <a:buNone/>
              <a:defRPr sz="1800" b="0" i="1">
                <a:solidFill>
                  <a:schemeClr val="tx2">
                    <a:alpha val="90000"/>
                  </a:schemeClr>
                </a:solidFill>
                <a:latin typeface="Cambria" panose="02040503050406030204" pitchFamily="18" charset="0"/>
              </a:defRPr>
            </a:lvl1pPr>
            <a:lvl2pPr>
              <a:defRPr sz="1436"/>
            </a:lvl2pPr>
            <a:lvl3pPr>
              <a:defRPr sz="1436"/>
            </a:lvl3pPr>
            <a:lvl4pPr>
              <a:defRPr sz="1436"/>
            </a:lvl4pPr>
            <a:lvl5pPr>
              <a:defRPr sz="1436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E6CA865D-C456-4E8D-9EFE-CD958EFC812A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36846358-B4A3-4250-A5CA-B2C9182711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1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Photo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717E13F-C5D8-4AC8-A801-3F0FE824B28F}"/>
              </a:ext>
            </a:extLst>
          </p:cNvPr>
          <p:cNvCxnSpPr>
            <a:cxnSpLocks/>
          </p:cNvCxnSpPr>
          <p:nvPr userDrawn="1"/>
        </p:nvCxnSpPr>
        <p:spPr>
          <a:xfrm>
            <a:off x="3940175" y="2701925"/>
            <a:ext cx="1171575" cy="0"/>
          </a:xfrm>
          <a:prstGeom prst="line">
            <a:avLst/>
          </a:prstGeom>
          <a:ln w="793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Picture 6">
            <a:extLst>
              <a:ext uri="{FF2B5EF4-FFF2-40B4-BE49-F238E27FC236}">
                <a16:creationId xmlns:a16="http://schemas.microsoft.com/office/drawing/2014/main" id="{D5BE4013-8345-4A72-9ECD-45DB33BDA6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338" y="98425"/>
            <a:ext cx="2039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" y="0"/>
            <a:ext cx="3458849" cy="6858000"/>
          </a:xfr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l">
              <a:buNone/>
              <a:defRPr sz="3200">
                <a:solidFill>
                  <a:schemeClr val="bg1">
                    <a:lumMod val="75000"/>
                  </a:schemeClr>
                </a:solidFill>
              </a:defRPr>
            </a:lvl1pPr>
            <a:lvl2pPr marL="457099" indent="0">
              <a:buNone/>
              <a:defRPr sz="2799"/>
            </a:lvl2pPr>
            <a:lvl3pPr marL="914196" indent="0">
              <a:buNone/>
              <a:defRPr sz="2400"/>
            </a:lvl3pPr>
            <a:lvl4pPr marL="1371294" indent="0">
              <a:buNone/>
              <a:defRPr sz="2000"/>
            </a:lvl4pPr>
            <a:lvl5pPr marL="1828393" indent="0">
              <a:buNone/>
              <a:defRPr sz="2000"/>
            </a:lvl5pPr>
            <a:lvl6pPr marL="2285490" indent="0">
              <a:buNone/>
              <a:defRPr sz="2000"/>
            </a:lvl6pPr>
            <a:lvl7pPr marL="2742587" indent="0">
              <a:buNone/>
              <a:defRPr sz="2000"/>
            </a:lvl7pPr>
            <a:lvl8pPr marL="3199687" indent="0">
              <a:buNone/>
              <a:defRPr sz="2000"/>
            </a:lvl8pPr>
            <a:lvl9pPr marL="3656783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3939605" y="2037562"/>
            <a:ext cx="7337344" cy="365126"/>
          </a:xfrm>
        </p:spPr>
        <p:txBody>
          <a:bodyPr lIns="0">
            <a:normAutofit/>
          </a:bodyPr>
          <a:lstStyle>
            <a:lvl1pPr marL="0" indent="0">
              <a:buFontTx/>
              <a:buNone/>
              <a:defRPr sz="1800" b="0" i="1">
                <a:solidFill>
                  <a:schemeClr val="tx2">
                    <a:alpha val="90000"/>
                  </a:schemeClr>
                </a:solidFill>
                <a:latin typeface="Cambria" panose="02040503050406030204" pitchFamily="18" charset="0"/>
              </a:defRPr>
            </a:lvl1pPr>
            <a:lvl2pPr>
              <a:defRPr sz="1436"/>
            </a:lvl2pPr>
            <a:lvl3pPr>
              <a:defRPr sz="1436"/>
            </a:lvl3pPr>
            <a:lvl4pPr>
              <a:defRPr sz="1436"/>
            </a:lvl4pPr>
            <a:lvl5pPr>
              <a:defRPr sz="1436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itle 4"/>
          <p:cNvSpPr>
            <a:spLocks noGrp="1"/>
          </p:cNvSpPr>
          <p:nvPr>
            <p:ph type="title"/>
          </p:nvPr>
        </p:nvSpPr>
        <p:spPr>
          <a:xfrm>
            <a:off x="3939605" y="737889"/>
            <a:ext cx="7337344" cy="1107491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3961076" y="3710754"/>
            <a:ext cx="3407194" cy="2183154"/>
          </a:xfrm>
        </p:spPr>
        <p:txBody>
          <a:bodyPr lIns="0">
            <a:noAutofit/>
          </a:bodyPr>
          <a:lstStyle>
            <a:lvl1pPr marL="0" marR="0" indent="0" algn="l" defTabSz="914173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451"/>
              </a:spcAft>
              <a:buClrTx/>
              <a:buSzTx/>
              <a:buFontTx/>
              <a:buNone/>
              <a:tabLst/>
              <a:defRPr sz="1800" b="0" i="0">
                <a:solidFill>
                  <a:schemeClr val="tx1"/>
                </a:solidFill>
              </a:defRPr>
            </a:lvl1pPr>
            <a:lvl2pPr marL="457087" indent="0">
              <a:buFontTx/>
              <a:buNone/>
              <a:defRPr sz="1401" b="0" i="0"/>
            </a:lvl2pPr>
            <a:lvl3pPr marL="914173" indent="0">
              <a:buFontTx/>
              <a:buNone/>
              <a:defRPr sz="1401" b="0" i="0"/>
            </a:lvl3pPr>
            <a:lvl4pPr>
              <a:defRPr sz="1601"/>
            </a:lvl4pPr>
            <a:lvl5pPr>
              <a:defRPr sz="16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3961076" y="3077953"/>
            <a:ext cx="3049324" cy="605466"/>
          </a:xfrm>
        </p:spPr>
        <p:txBody>
          <a:bodyPr lIns="0" tIns="0" rIns="0" bIns="0" rtlCol="0">
            <a:noAutofit/>
          </a:bodyPr>
          <a:lstStyle>
            <a:lvl1pPr marL="0" indent="0">
              <a:buFontTx/>
              <a:buNone/>
              <a:defRPr lang="en-US" sz="2400" b="1" i="0" cap="all" baseline="0" dirty="0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870496" y="3710754"/>
            <a:ext cx="3407194" cy="2183154"/>
          </a:xfrm>
        </p:spPr>
        <p:txBody>
          <a:bodyPr lIns="0">
            <a:noAutofit/>
          </a:bodyPr>
          <a:lstStyle>
            <a:lvl1pPr marL="0" marR="0" indent="0" algn="l" defTabSz="914173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451"/>
              </a:spcAft>
              <a:buClrTx/>
              <a:buSzTx/>
              <a:buFontTx/>
              <a:buNone/>
              <a:tabLst/>
              <a:defRPr sz="1800" b="0" i="0">
                <a:solidFill>
                  <a:schemeClr val="tx1"/>
                </a:solidFill>
              </a:defRPr>
            </a:lvl1pPr>
            <a:lvl2pPr marL="457087" indent="0">
              <a:buFontTx/>
              <a:buNone/>
              <a:defRPr sz="1401" b="0" i="0"/>
            </a:lvl2pPr>
            <a:lvl3pPr marL="914173" indent="0">
              <a:buFontTx/>
              <a:buNone/>
              <a:defRPr sz="1401" b="0" i="0"/>
            </a:lvl3pPr>
            <a:lvl4pPr>
              <a:defRPr sz="1601"/>
            </a:lvl4pPr>
            <a:lvl5pPr>
              <a:defRPr sz="16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7870496" y="3077953"/>
            <a:ext cx="3049324" cy="605466"/>
          </a:xfrm>
        </p:spPr>
        <p:txBody>
          <a:bodyPr lIns="0" tIns="0" rIns="0" bIns="0" rtlCol="0">
            <a:noAutofit/>
          </a:bodyPr>
          <a:lstStyle>
            <a:lvl1pPr marL="0" indent="0">
              <a:buFontTx/>
              <a:buNone/>
              <a:defRPr lang="en-US" sz="2400" b="1" i="0" cap="all" baseline="0" dirty="0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BC8B736F-D45E-4197-BB48-EDD80469575E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32C6F-B1F6-4E61-B50F-07B71E372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09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 Area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147C5E0-B5A7-4A4C-9C3C-24237678F735}"/>
              </a:ext>
            </a:extLst>
          </p:cNvPr>
          <p:cNvCxnSpPr>
            <a:cxnSpLocks/>
          </p:cNvCxnSpPr>
          <p:nvPr userDrawn="1"/>
        </p:nvCxnSpPr>
        <p:spPr>
          <a:xfrm>
            <a:off x="904875" y="1258888"/>
            <a:ext cx="1173163" cy="0"/>
          </a:xfrm>
          <a:prstGeom prst="line">
            <a:avLst/>
          </a:prstGeom>
          <a:ln w="793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Picture 6">
            <a:extLst>
              <a:ext uri="{FF2B5EF4-FFF2-40B4-BE49-F238E27FC236}">
                <a16:creationId xmlns:a16="http://schemas.microsoft.com/office/drawing/2014/main" id="{00B16F01-05E7-4981-A2FF-DE1820503A3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338" y="98425"/>
            <a:ext cx="2039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915053" y="2886637"/>
            <a:ext cx="2856846" cy="2639054"/>
          </a:xfrm>
        </p:spPr>
        <p:txBody>
          <a:bodyPr lIns="0">
            <a:noAutofit/>
          </a:bodyPr>
          <a:lstStyle>
            <a:lvl1pPr marL="0" marR="0" indent="0" algn="l" defTabSz="914196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/>
            </a:lvl1pPr>
            <a:lvl2pPr marL="457099" indent="0">
              <a:buFontTx/>
              <a:buNone/>
              <a:defRPr sz="1401" b="0" i="0"/>
            </a:lvl2pPr>
            <a:lvl3pPr marL="914196" indent="0">
              <a:buFontTx/>
              <a:buNone/>
              <a:defRPr sz="1401" b="0" i="0"/>
            </a:lvl3pPr>
            <a:lvl4pPr>
              <a:defRPr sz="1601"/>
            </a:lvl4pPr>
            <a:lvl5pPr>
              <a:defRPr sz="16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Content Placeholder 22"/>
          <p:cNvSpPr>
            <a:spLocks noGrp="1"/>
          </p:cNvSpPr>
          <p:nvPr>
            <p:ph sz="quarter" idx="21"/>
          </p:nvPr>
        </p:nvSpPr>
        <p:spPr>
          <a:xfrm>
            <a:off x="4192521" y="2206507"/>
            <a:ext cx="7084428" cy="331918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Placeholder 17"/>
          <p:cNvSpPr>
            <a:spLocks noGrp="1"/>
          </p:cNvSpPr>
          <p:nvPr>
            <p:ph type="title"/>
          </p:nvPr>
        </p:nvSpPr>
        <p:spPr>
          <a:xfrm>
            <a:off x="912570" y="349504"/>
            <a:ext cx="8861626" cy="79817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912570" y="2206507"/>
            <a:ext cx="3063082" cy="605466"/>
          </a:xfrm>
        </p:spPr>
        <p:txBody>
          <a:bodyPr lIns="0" tIns="0" rIns="0" bIns="0" rtlCol="0">
            <a:noAutofit/>
          </a:bodyPr>
          <a:lstStyle>
            <a:lvl1pPr marL="0" indent="0">
              <a:buFontTx/>
              <a:buNone/>
              <a:defRPr lang="en-US" sz="2400" b="1" i="0" cap="all" baseline="0" dirty="0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E852AF31-3056-463E-8707-3DD66B1CEABA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C129E-49B5-4F3E-BBAF-7FBC10914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271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c and Photo_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B1996ED-4B5E-4EDC-854D-3586D2786666}"/>
              </a:ext>
            </a:extLst>
          </p:cNvPr>
          <p:cNvCxnSpPr>
            <a:cxnSpLocks/>
          </p:cNvCxnSpPr>
          <p:nvPr userDrawn="1"/>
        </p:nvCxnSpPr>
        <p:spPr>
          <a:xfrm>
            <a:off x="769938" y="2581275"/>
            <a:ext cx="1173162" cy="0"/>
          </a:xfrm>
          <a:prstGeom prst="line">
            <a:avLst/>
          </a:prstGeom>
          <a:ln w="793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Graphic 6">
            <a:extLst>
              <a:ext uri="{FF2B5EF4-FFF2-40B4-BE49-F238E27FC236}">
                <a16:creationId xmlns:a16="http://schemas.microsoft.com/office/drawing/2014/main" id="{DEDCD08D-32F2-4A5B-969A-26B07B3B37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3663" y="258763"/>
            <a:ext cx="1560512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6595" y="0"/>
            <a:ext cx="6101503" cy="6858000"/>
          </a:xfr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3200">
                <a:solidFill>
                  <a:schemeClr val="bg1">
                    <a:lumMod val="75000"/>
                  </a:schemeClr>
                </a:solidFill>
              </a:defRPr>
            </a:lvl1pPr>
            <a:lvl2pPr marL="457099" indent="0">
              <a:buNone/>
              <a:defRPr sz="2799"/>
            </a:lvl2pPr>
            <a:lvl3pPr marL="914196" indent="0">
              <a:buNone/>
              <a:defRPr sz="2400"/>
            </a:lvl3pPr>
            <a:lvl4pPr marL="1371294" indent="0">
              <a:buNone/>
              <a:defRPr sz="2000"/>
            </a:lvl4pPr>
            <a:lvl5pPr marL="1828393" indent="0">
              <a:buNone/>
              <a:defRPr sz="2000"/>
            </a:lvl5pPr>
            <a:lvl6pPr marL="2285490" indent="0">
              <a:buNone/>
              <a:defRPr sz="2000"/>
            </a:lvl6pPr>
            <a:lvl7pPr marL="2742587" indent="0">
              <a:buNone/>
              <a:defRPr sz="2000"/>
            </a:lvl7pPr>
            <a:lvl8pPr marL="3199687" indent="0">
              <a:buNone/>
              <a:defRPr sz="2000"/>
            </a:lvl8pPr>
            <a:lvl9pPr marL="3656783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770128" y="3870293"/>
            <a:ext cx="4597400" cy="1729995"/>
          </a:xfrm>
        </p:spPr>
        <p:txBody>
          <a:bodyPr lIns="0">
            <a:noAutofit/>
          </a:bodyPr>
          <a:lstStyle>
            <a:lvl1pPr marL="0" marR="0" indent="0" algn="l" defTabSz="914173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451"/>
              </a:spcAft>
              <a:buClrTx/>
              <a:buSzTx/>
              <a:buFontTx/>
              <a:buNone/>
              <a:tabLst/>
              <a:defRPr sz="1800" b="0" i="0">
                <a:solidFill>
                  <a:schemeClr val="tx1"/>
                </a:solidFill>
              </a:defRPr>
            </a:lvl1pPr>
            <a:lvl2pPr marL="457087" indent="0">
              <a:buFontTx/>
              <a:buNone/>
              <a:defRPr sz="1401" b="0" i="0"/>
            </a:lvl2pPr>
            <a:lvl3pPr marL="914173" indent="0">
              <a:buFontTx/>
              <a:buNone/>
              <a:defRPr sz="1401" b="0" i="0"/>
            </a:lvl3pPr>
            <a:lvl4pPr>
              <a:defRPr sz="1601"/>
            </a:lvl4pPr>
            <a:lvl5pPr>
              <a:defRPr sz="16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70128" y="3237493"/>
            <a:ext cx="3218776" cy="605466"/>
          </a:xfrm>
        </p:spPr>
        <p:txBody>
          <a:bodyPr lIns="0" tIns="0" rIns="0" bIns="0" rtlCol="0">
            <a:noAutofit/>
          </a:bodyPr>
          <a:lstStyle>
            <a:lvl1pPr marL="0" indent="0">
              <a:buFontTx/>
              <a:buNone/>
              <a:defRPr lang="en-US" sz="2400" b="1" i="0" cap="all" baseline="0" dirty="0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669073" y="1164590"/>
            <a:ext cx="4717759" cy="1402991"/>
          </a:xfrm>
        </p:spPr>
        <p:txBody>
          <a:bodyPr/>
          <a:lstStyle>
            <a:lvl1pPr marL="0" indent="0" algn="l">
              <a:buNone/>
              <a:defRPr sz="9600" b="1" i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C1E7E60B-5E5E-4914-9512-EE1560D81555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CEB08195-78E3-4F3B-BAEA-CE1DE336E1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797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Statistic_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485F9F8-E2E7-456A-8BE8-0F7B0D9020A4}"/>
              </a:ext>
            </a:extLst>
          </p:cNvPr>
          <p:cNvCxnSpPr>
            <a:cxnSpLocks/>
          </p:cNvCxnSpPr>
          <p:nvPr userDrawn="1"/>
        </p:nvCxnSpPr>
        <p:spPr>
          <a:xfrm>
            <a:off x="769938" y="2581275"/>
            <a:ext cx="1173162" cy="0"/>
          </a:xfrm>
          <a:prstGeom prst="line">
            <a:avLst/>
          </a:prstGeom>
          <a:ln w="793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1B6CD4-8E9F-4589-8F9B-62D1B3CE07CD}"/>
              </a:ext>
            </a:extLst>
          </p:cNvPr>
          <p:cNvCxnSpPr>
            <a:cxnSpLocks/>
          </p:cNvCxnSpPr>
          <p:nvPr userDrawn="1"/>
        </p:nvCxnSpPr>
        <p:spPr>
          <a:xfrm>
            <a:off x="6805613" y="2581275"/>
            <a:ext cx="1171575" cy="0"/>
          </a:xfrm>
          <a:prstGeom prst="line">
            <a:avLst/>
          </a:prstGeom>
          <a:ln w="793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Picture 7">
            <a:extLst>
              <a:ext uri="{FF2B5EF4-FFF2-40B4-BE49-F238E27FC236}">
                <a16:creationId xmlns:a16="http://schemas.microsoft.com/office/drawing/2014/main" id="{0E875AB8-F263-4E1C-BF47-FFCC03130C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338" y="98425"/>
            <a:ext cx="2039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770128" y="3870293"/>
            <a:ext cx="4597400" cy="2129454"/>
          </a:xfrm>
        </p:spPr>
        <p:txBody>
          <a:bodyPr lIns="0">
            <a:noAutofit/>
          </a:bodyPr>
          <a:lstStyle>
            <a:lvl1pPr marL="0" marR="0" indent="0" algn="l" defTabSz="914173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451"/>
              </a:spcAft>
              <a:buClrTx/>
              <a:buSzTx/>
              <a:buFontTx/>
              <a:buNone/>
              <a:tabLst/>
              <a:defRPr sz="1800" b="0" i="0">
                <a:solidFill>
                  <a:schemeClr val="tx1"/>
                </a:solidFill>
              </a:defRPr>
            </a:lvl1pPr>
            <a:lvl2pPr marL="457087" indent="0">
              <a:buFontTx/>
              <a:buNone/>
              <a:defRPr sz="1401" b="0" i="0"/>
            </a:lvl2pPr>
            <a:lvl3pPr marL="914173" indent="0">
              <a:buFontTx/>
              <a:buNone/>
              <a:defRPr sz="1401" b="0" i="0"/>
            </a:lvl3pPr>
            <a:lvl4pPr>
              <a:defRPr sz="1601"/>
            </a:lvl4pPr>
            <a:lvl5pPr>
              <a:defRPr sz="16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70128" y="3237493"/>
            <a:ext cx="3073002" cy="605466"/>
          </a:xfrm>
        </p:spPr>
        <p:txBody>
          <a:bodyPr lIns="0" tIns="0" rIns="0" bIns="0" rtlCol="0">
            <a:noAutofit/>
          </a:bodyPr>
          <a:lstStyle>
            <a:lvl1pPr marL="0" indent="0">
              <a:buFontTx/>
              <a:buNone/>
              <a:defRPr lang="en-US" sz="2400" b="1" i="0" cap="all" baseline="0" dirty="0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669073" y="1164590"/>
            <a:ext cx="4717759" cy="1402991"/>
          </a:xfrm>
        </p:spPr>
        <p:txBody>
          <a:bodyPr/>
          <a:lstStyle>
            <a:lvl1pPr marL="0" indent="0" algn="l">
              <a:buNone/>
              <a:defRPr sz="9600" b="1" i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805168" y="3870293"/>
            <a:ext cx="4597400" cy="2129454"/>
          </a:xfrm>
        </p:spPr>
        <p:txBody>
          <a:bodyPr lIns="0">
            <a:noAutofit/>
          </a:bodyPr>
          <a:lstStyle>
            <a:lvl1pPr marL="0" marR="0" indent="0" algn="l" defTabSz="914173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451"/>
              </a:spcAft>
              <a:buClrTx/>
              <a:buSzTx/>
              <a:buFontTx/>
              <a:buNone/>
              <a:tabLst/>
              <a:defRPr sz="1800" b="0" i="0">
                <a:solidFill>
                  <a:schemeClr val="tx1"/>
                </a:solidFill>
              </a:defRPr>
            </a:lvl1pPr>
            <a:lvl2pPr marL="457087" indent="0">
              <a:buFontTx/>
              <a:buNone/>
              <a:defRPr sz="1401" b="0" i="0"/>
            </a:lvl2pPr>
            <a:lvl3pPr marL="914173" indent="0">
              <a:buFontTx/>
              <a:buNone/>
              <a:defRPr sz="1401" b="0" i="0"/>
            </a:lvl3pPr>
            <a:lvl4pPr>
              <a:defRPr sz="1601"/>
            </a:lvl4pPr>
            <a:lvl5pPr>
              <a:defRPr sz="16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6805168" y="3237493"/>
            <a:ext cx="3073002" cy="605466"/>
          </a:xfrm>
        </p:spPr>
        <p:txBody>
          <a:bodyPr lIns="0" tIns="0" rIns="0" bIns="0" rtlCol="0">
            <a:noAutofit/>
          </a:bodyPr>
          <a:lstStyle>
            <a:lvl1pPr marL="0" indent="0">
              <a:buFontTx/>
              <a:buNone/>
              <a:defRPr lang="en-US" sz="2400" b="1" i="0" cap="all" baseline="0" dirty="0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6704113" y="1164590"/>
            <a:ext cx="4717759" cy="1402991"/>
          </a:xfrm>
        </p:spPr>
        <p:txBody>
          <a:bodyPr/>
          <a:lstStyle>
            <a:lvl1pPr marL="0" indent="0" algn="l">
              <a:buNone/>
              <a:defRPr sz="9600" b="1" i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C513FE13-31A4-49AC-A2F5-E2BF5DCEAA6E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0C777-81D8-4E29-9F13-2F80937C16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158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ktop Sc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1388A0D-717C-462F-9F85-E1FF16792A97}"/>
              </a:ext>
            </a:extLst>
          </p:cNvPr>
          <p:cNvCxnSpPr>
            <a:cxnSpLocks/>
          </p:cNvCxnSpPr>
          <p:nvPr userDrawn="1"/>
        </p:nvCxnSpPr>
        <p:spPr>
          <a:xfrm>
            <a:off x="896938" y="1258888"/>
            <a:ext cx="1173162" cy="0"/>
          </a:xfrm>
          <a:prstGeom prst="line">
            <a:avLst/>
          </a:prstGeom>
          <a:ln w="793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5" name="Picture 6">
            <a:extLst>
              <a:ext uri="{FF2B5EF4-FFF2-40B4-BE49-F238E27FC236}">
                <a16:creationId xmlns:a16="http://schemas.microsoft.com/office/drawing/2014/main" id="{3B6F01B4-36C4-4636-AC4A-F1435407183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8" y="1366838"/>
            <a:ext cx="9332912" cy="524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id="{83323A12-B6BA-4DFA-9AE6-CEFC2DFDC5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338" y="98425"/>
            <a:ext cx="2039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Placeholder 17"/>
          <p:cNvSpPr>
            <a:spLocks noGrp="1"/>
          </p:cNvSpPr>
          <p:nvPr>
            <p:ph type="title"/>
          </p:nvPr>
        </p:nvSpPr>
        <p:spPr>
          <a:xfrm>
            <a:off x="912571" y="349506"/>
            <a:ext cx="8874760" cy="79817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7977" y="1842248"/>
            <a:ext cx="5298142" cy="2998694"/>
          </a:xfr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3200">
                <a:solidFill>
                  <a:schemeClr val="bg1">
                    <a:lumMod val="75000"/>
                  </a:schemeClr>
                </a:solidFill>
              </a:defRPr>
            </a:lvl1pPr>
            <a:lvl2pPr marL="457099" indent="0">
              <a:buNone/>
              <a:defRPr sz="2799"/>
            </a:lvl2pPr>
            <a:lvl3pPr marL="914196" indent="0">
              <a:buNone/>
              <a:defRPr sz="2400"/>
            </a:lvl3pPr>
            <a:lvl4pPr marL="1371294" indent="0">
              <a:buNone/>
              <a:defRPr sz="2000"/>
            </a:lvl4pPr>
            <a:lvl5pPr marL="1828393" indent="0">
              <a:buNone/>
              <a:defRPr sz="2000"/>
            </a:lvl5pPr>
            <a:lvl6pPr marL="2285490" indent="0">
              <a:buNone/>
              <a:defRPr sz="2000"/>
            </a:lvl6pPr>
            <a:lvl7pPr marL="2742587" indent="0">
              <a:buNone/>
              <a:defRPr sz="2000"/>
            </a:lvl7pPr>
            <a:lvl8pPr marL="3199687" indent="0">
              <a:buNone/>
              <a:defRPr sz="2000"/>
            </a:lvl8pPr>
            <a:lvl9pPr marL="3656783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44337FED-5C17-4A3A-BCC9-83765D61F7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96932-494A-45D8-B7EB-EE2D2D546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816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ktop and Mobile Scree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A7D99F6-05BD-4155-87C2-BB3180E5FD1D}"/>
              </a:ext>
            </a:extLst>
          </p:cNvPr>
          <p:cNvCxnSpPr>
            <a:cxnSpLocks/>
          </p:cNvCxnSpPr>
          <p:nvPr userDrawn="1"/>
        </p:nvCxnSpPr>
        <p:spPr>
          <a:xfrm>
            <a:off x="896938" y="1258888"/>
            <a:ext cx="1173162" cy="0"/>
          </a:xfrm>
          <a:prstGeom prst="line">
            <a:avLst/>
          </a:prstGeom>
          <a:ln w="793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" name="Picture 6">
            <a:extLst>
              <a:ext uri="{FF2B5EF4-FFF2-40B4-BE49-F238E27FC236}">
                <a16:creationId xmlns:a16="http://schemas.microsoft.com/office/drawing/2014/main" id="{E4352E0B-093F-4947-8737-44FC22C3EFD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1366838"/>
            <a:ext cx="9332912" cy="524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A7B130DF-FDAD-4385-95D1-CD442BA88E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638" y="3190875"/>
            <a:ext cx="1682750" cy="329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D9C4F6C0-8364-4338-86C8-8C35DD21C3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338" y="98425"/>
            <a:ext cx="2039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Placeholder 17"/>
          <p:cNvSpPr>
            <a:spLocks noGrp="1"/>
          </p:cNvSpPr>
          <p:nvPr>
            <p:ph type="title"/>
          </p:nvPr>
        </p:nvSpPr>
        <p:spPr>
          <a:xfrm>
            <a:off x="912571" y="349506"/>
            <a:ext cx="8874760" cy="79817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98381" y="1842248"/>
            <a:ext cx="5298142" cy="2998694"/>
          </a:xfr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3200">
                <a:solidFill>
                  <a:schemeClr val="bg1">
                    <a:lumMod val="75000"/>
                  </a:schemeClr>
                </a:solidFill>
              </a:defRPr>
            </a:lvl1pPr>
            <a:lvl2pPr marL="457099" indent="0">
              <a:buNone/>
              <a:defRPr sz="2799"/>
            </a:lvl2pPr>
            <a:lvl3pPr marL="914196" indent="0">
              <a:buNone/>
              <a:defRPr sz="2400"/>
            </a:lvl3pPr>
            <a:lvl4pPr marL="1371294" indent="0">
              <a:buNone/>
              <a:defRPr sz="2000"/>
            </a:lvl4pPr>
            <a:lvl5pPr marL="1828393" indent="0">
              <a:buNone/>
              <a:defRPr sz="2000"/>
            </a:lvl5pPr>
            <a:lvl6pPr marL="2285490" indent="0">
              <a:buNone/>
              <a:defRPr sz="2000"/>
            </a:lvl6pPr>
            <a:lvl7pPr marL="2742587" indent="0">
              <a:buNone/>
              <a:defRPr sz="2000"/>
            </a:lvl7pPr>
            <a:lvl8pPr marL="3199687" indent="0">
              <a:buNone/>
              <a:defRPr sz="2000"/>
            </a:lvl8pPr>
            <a:lvl9pPr marL="3656783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8173078" y="3551577"/>
            <a:ext cx="1369683" cy="2582523"/>
          </a:xfr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</a:defRPr>
            </a:lvl1pPr>
            <a:lvl2pPr marL="457099" indent="0">
              <a:buNone/>
              <a:defRPr sz="2799"/>
            </a:lvl2pPr>
            <a:lvl3pPr marL="914196" indent="0">
              <a:buNone/>
              <a:defRPr sz="2400"/>
            </a:lvl3pPr>
            <a:lvl4pPr marL="1371294" indent="0">
              <a:buNone/>
              <a:defRPr sz="2000"/>
            </a:lvl4pPr>
            <a:lvl5pPr marL="1828393" indent="0">
              <a:buNone/>
              <a:defRPr sz="2000"/>
            </a:lvl5pPr>
            <a:lvl6pPr marL="2285490" indent="0">
              <a:buNone/>
              <a:defRPr sz="2000"/>
            </a:lvl6pPr>
            <a:lvl7pPr marL="2742587" indent="0">
              <a:buNone/>
              <a:defRPr sz="2000"/>
            </a:lvl7pPr>
            <a:lvl8pPr marL="3199687" indent="0">
              <a:buNone/>
              <a:defRPr sz="2000"/>
            </a:lvl8pPr>
            <a:lvl9pPr marL="3656783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3959884F-03D0-4014-BA28-E0CDD1335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93F62-434A-4FC8-A3E2-2F93FEDAF9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183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8583BB2-6C25-4DDC-A994-7A0581D2B495}"/>
              </a:ext>
            </a:extLst>
          </p:cNvPr>
          <p:cNvCxnSpPr>
            <a:cxnSpLocks/>
          </p:cNvCxnSpPr>
          <p:nvPr userDrawn="1"/>
        </p:nvCxnSpPr>
        <p:spPr>
          <a:xfrm>
            <a:off x="896938" y="1258888"/>
            <a:ext cx="1173162" cy="0"/>
          </a:xfrm>
          <a:prstGeom prst="line">
            <a:avLst/>
          </a:prstGeom>
          <a:ln w="793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5" name="Picture 6">
            <a:extLst>
              <a:ext uri="{FF2B5EF4-FFF2-40B4-BE49-F238E27FC236}">
                <a16:creationId xmlns:a16="http://schemas.microsoft.com/office/drawing/2014/main" id="{CF97B1CC-BBD0-45A5-B493-2D9617B8FB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063" y="1258888"/>
            <a:ext cx="2732087" cy="535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id="{1DA120FF-36D6-4F27-8702-C73F0FAD9B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338" y="98425"/>
            <a:ext cx="2039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Placeholder 17"/>
          <p:cNvSpPr>
            <a:spLocks noGrp="1"/>
          </p:cNvSpPr>
          <p:nvPr>
            <p:ph type="title"/>
          </p:nvPr>
        </p:nvSpPr>
        <p:spPr>
          <a:xfrm>
            <a:off x="912571" y="349506"/>
            <a:ext cx="8874760" cy="79817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93390" y="1821340"/>
            <a:ext cx="2226742" cy="4198043"/>
          </a:xfr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3200">
                <a:solidFill>
                  <a:schemeClr val="bg1">
                    <a:lumMod val="75000"/>
                  </a:schemeClr>
                </a:solidFill>
              </a:defRPr>
            </a:lvl1pPr>
            <a:lvl2pPr marL="457099" indent="0">
              <a:buNone/>
              <a:defRPr sz="2799"/>
            </a:lvl2pPr>
            <a:lvl3pPr marL="914196" indent="0">
              <a:buNone/>
              <a:defRPr sz="2400"/>
            </a:lvl3pPr>
            <a:lvl4pPr marL="1371294" indent="0">
              <a:buNone/>
              <a:defRPr sz="2000"/>
            </a:lvl4pPr>
            <a:lvl5pPr marL="1828393" indent="0">
              <a:buNone/>
              <a:defRPr sz="2000"/>
            </a:lvl5pPr>
            <a:lvl6pPr marL="2285490" indent="0">
              <a:buNone/>
              <a:defRPr sz="2000"/>
            </a:lvl6pPr>
            <a:lvl7pPr marL="2742587" indent="0">
              <a:buNone/>
              <a:defRPr sz="2000"/>
            </a:lvl7pPr>
            <a:lvl8pPr marL="3199687" indent="0">
              <a:buNone/>
              <a:defRPr sz="2000"/>
            </a:lvl8pPr>
            <a:lvl9pPr marL="3656783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D45C95EB-4E37-4305-9DB5-E6A77B4604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6B557-3B81-40C4-8EAA-0B70D6A3FC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7630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Screen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picture containing monitor, mirror&#10;&#10;Description automatically generated">
            <a:extLst>
              <a:ext uri="{FF2B5EF4-FFF2-40B4-BE49-F238E27FC236}">
                <a16:creationId xmlns:a16="http://schemas.microsoft.com/office/drawing/2014/main" id="{6DA2010C-0CEF-49D8-B4B4-75AB8329097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800" y="719138"/>
            <a:ext cx="2730500" cy="535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370247F-4F3B-48ED-8B3E-6C516E1F5163}"/>
              </a:ext>
            </a:extLst>
          </p:cNvPr>
          <p:cNvCxnSpPr>
            <a:cxnSpLocks/>
          </p:cNvCxnSpPr>
          <p:nvPr userDrawn="1"/>
        </p:nvCxnSpPr>
        <p:spPr>
          <a:xfrm>
            <a:off x="914400" y="2716213"/>
            <a:ext cx="1173163" cy="0"/>
          </a:xfrm>
          <a:prstGeom prst="line">
            <a:avLst/>
          </a:prstGeom>
          <a:ln w="793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Picture 7">
            <a:extLst>
              <a:ext uri="{FF2B5EF4-FFF2-40B4-BE49-F238E27FC236}">
                <a16:creationId xmlns:a16="http://schemas.microsoft.com/office/drawing/2014/main" id="{B4264E4E-3F19-4526-9A91-ABA6E41CBA7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338" y="98425"/>
            <a:ext cx="2039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915052" y="3085688"/>
            <a:ext cx="4639929" cy="2514600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buFontTx/>
              <a:buNone/>
              <a:defRPr sz="1800" b="0" i="0">
                <a:solidFill>
                  <a:schemeClr val="tx1">
                    <a:alpha val="90000"/>
                  </a:schemeClr>
                </a:solidFill>
              </a:defRPr>
            </a:lvl1pPr>
            <a:lvl2pPr>
              <a:defRPr sz="1436"/>
            </a:lvl2pPr>
            <a:lvl3pPr>
              <a:defRPr sz="1436"/>
            </a:lvl3pPr>
            <a:lvl4pPr>
              <a:defRPr sz="1436"/>
            </a:lvl4pPr>
            <a:lvl5pPr>
              <a:defRPr sz="1436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15051" y="772611"/>
            <a:ext cx="4639928" cy="1073884"/>
          </a:xfrm>
          <a:noFill/>
        </p:spPr>
        <p:txBody>
          <a:bodyPr wrap="square" tIns="0" rIns="0" bIns="0"/>
          <a:lstStyle>
            <a:lvl1pPr marL="0" indent="0">
              <a:lnSpc>
                <a:spcPct val="80000"/>
              </a:lnSpc>
              <a:spcBef>
                <a:spcPts val="0"/>
              </a:spcBef>
              <a:buFont typeface="Arial" pitchFamily="34" charset="0"/>
              <a:buNone/>
              <a:defRPr lang="en-US" sz="4000" b="1" i="0">
                <a:ea typeface="Roboto" panose="02000000000000000000" pitchFamily="2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915052" y="1983768"/>
            <a:ext cx="4639929" cy="403688"/>
          </a:xfrm>
        </p:spPr>
        <p:txBody>
          <a:bodyPr lIns="0" anchor="ctr">
            <a:normAutofit/>
          </a:bodyPr>
          <a:lstStyle>
            <a:lvl1pPr marL="0" indent="0">
              <a:buFontTx/>
              <a:buNone/>
              <a:defRPr sz="1800" b="0" i="1">
                <a:solidFill>
                  <a:schemeClr val="tx2">
                    <a:alpha val="90000"/>
                  </a:schemeClr>
                </a:solidFill>
                <a:latin typeface="Cambria" panose="02040503050406030204" pitchFamily="18" charset="0"/>
              </a:defRPr>
            </a:lvl1pPr>
            <a:lvl2pPr>
              <a:defRPr sz="1436"/>
            </a:lvl2pPr>
            <a:lvl3pPr>
              <a:defRPr sz="1436"/>
            </a:lvl3pPr>
            <a:lvl4pPr>
              <a:defRPr sz="1436"/>
            </a:lvl4pPr>
            <a:lvl5pPr>
              <a:defRPr sz="1436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64535" y="1280437"/>
            <a:ext cx="2224302" cy="4198043"/>
          </a:xfr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3200">
                <a:solidFill>
                  <a:schemeClr val="bg1">
                    <a:lumMod val="75000"/>
                  </a:schemeClr>
                </a:solidFill>
              </a:defRPr>
            </a:lvl1pPr>
            <a:lvl2pPr marL="457099" indent="0">
              <a:buNone/>
              <a:defRPr sz="2799"/>
            </a:lvl2pPr>
            <a:lvl3pPr marL="914196" indent="0">
              <a:buNone/>
              <a:defRPr sz="2400"/>
            </a:lvl3pPr>
            <a:lvl4pPr marL="1371294" indent="0">
              <a:buNone/>
              <a:defRPr sz="2000"/>
            </a:lvl4pPr>
            <a:lvl5pPr marL="1828393" indent="0">
              <a:buNone/>
              <a:defRPr sz="2000"/>
            </a:lvl5pPr>
            <a:lvl6pPr marL="2285490" indent="0">
              <a:buNone/>
              <a:defRPr sz="2000"/>
            </a:lvl6pPr>
            <a:lvl7pPr marL="2742587" indent="0">
              <a:buNone/>
              <a:defRPr sz="2000"/>
            </a:lvl7pPr>
            <a:lvl8pPr marL="3199687" indent="0">
              <a:buNone/>
              <a:defRPr sz="2000"/>
            </a:lvl8pPr>
            <a:lvl9pPr marL="3656783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6FDA2E2-2372-4EB8-80FB-70934199229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6ADD5-CAD8-4605-B6CA-246D509BB7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021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obile Screen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6C5F1D1-CDF7-47B4-886E-1F44DEBF7590}"/>
              </a:ext>
            </a:extLst>
          </p:cNvPr>
          <p:cNvCxnSpPr>
            <a:cxnSpLocks/>
          </p:cNvCxnSpPr>
          <p:nvPr userDrawn="1"/>
        </p:nvCxnSpPr>
        <p:spPr>
          <a:xfrm>
            <a:off x="914400" y="2716213"/>
            <a:ext cx="1173163" cy="0"/>
          </a:xfrm>
          <a:prstGeom prst="line">
            <a:avLst/>
          </a:prstGeom>
          <a:ln w="793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6">
            <a:extLst>
              <a:ext uri="{FF2B5EF4-FFF2-40B4-BE49-F238E27FC236}">
                <a16:creationId xmlns:a16="http://schemas.microsoft.com/office/drawing/2014/main" id="{43C9BF8E-27A8-433E-B462-8964DB116AC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563" y="1135063"/>
            <a:ext cx="8756650" cy="492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B791A767-E4D1-43B6-BBDF-A18674BD038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338" y="98425"/>
            <a:ext cx="2039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915052" y="3085688"/>
            <a:ext cx="4639929" cy="2514600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buFontTx/>
              <a:buNone/>
              <a:defRPr sz="1800" b="0" i="0">
                <a:solidFill>
                  <a:schemeClr val="tx1">
                    <a:alpha val="90000"/>
                  </a:schemeClr>
                </a:solidFill>
              </a:defRPr>
            </a:lvl1pPr>
            <a:lvl2pPr>
              <a:defRPr sz="1436"/>
            </a:lvl2pPr>
            <a:lvl3pPr>
              <a:defRPr sz="1436"/>
            </a:lvl3pPr>
            <a:lvl4pPr>
              <a:defRPr sz="1436"/>
            </a:lvl4pPr>
            <a:lvl5pPr>
              <a:defRPr sz="1436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15051" y="772611"/>
            <a:ext cx="4639928" cy="1073884"/>
          </a:xfrm>
          <a:noFill/>
        </p:spPr>
        <p:txBody>
          <a:bodyPr wrap="square" tIns="0" rIns="0" bIns="0"/>
          <a:lstStyle>
            <a:lvl1pPr marL="0" indent="0">
              <a:lnSpc>
                <a:spcPct val="80000"/>
              </a:lnSpc>
              <a:spcBef>
                <a:spcPts val="0"/>
              </a:spcBef>
              <a:buFont typeface="Arial" pitchFamily="34" charset="0"/>
              <a:buNone/>
              <a:defRPr lang="en-US" sz="4000" b="1" i="0">
                <a:ea typeface="Roboto" panose="02000000000000000000" pitchFamily="2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915052" y="1983768"/>
            <a:ext cx="4639929" cy="403688"/>
          </a:xfrm>
        </p:spPr>
        <p:txBody>
          <a:bodyPr lIns="0" anchor="ctr">
            <a:normAutofit/>
          </a:bodyPr>
          <a:lstStyle>
            <a:lvl1pPr marL="0" indent="0">
              <a:buFontTx/>
              <a:buNone/>
              <a:defRPr sz="1800" b="0" i="1">
                <a:solidFill>
                  <a:schemeClr val="tx2">
                    <a:alpha val="90000"/>
                  </a:schemeClr>
                </a:solidFill>
                <a:latin typeface="Cambria" panose="02040503050406030204" pitchFamily="18" charset="0"/>
              </a:defRPr>
            </a:lvl1pPr>
            <a:lvl2pPr>
              <a:defRPr sz="1436"/>
            </a:lvl2pPr>
            <a:lvl3pPr>
              <a:defRPr sz="1436"/>
            </a:lvl3pPr>
            <a:lvl4pPr>
              <a:defRPr sz="1436"/>
            </a:lvl4pPr>
            <a:lvl5pPr>
              <a:defRPr sz="1436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48828" y="1582615"/>
            <a:ext cx="4980547" cy="2795954"/>
          </a:xfr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3200">
                <a:solidFill>
                  <a:schemeClr val="bg1">
                    <a:lumMod val="75000"/>
                  </a:schemeClr>
                </a:solidFill>
              </a:defRPr>
            </a:lvl1pPr>
            <a:lvl2pPr marL="457099" indent="0">
              <a:buNone/>
              <a:defRPr sz="2799"/>
            </a:lvl2pPr>
            <a:lvl3pPr marL="914196" indent="0">
              <a:buNone/>
              <a:defRPr sz="2400"/>
            </a:lvl3pPr>
            <a:lvl4pPr marL="1371294" indent="0">
              <a:buNone/>
              <a:defRPr sz="2000"/>
            </a:lvl4pPr>
            <a:lvl5pPr marL="1828393" indent="0">
              <a:buNone/>
              <a:defRPr sz="2000"/>
            </a:lvl5pPr>
            <a:lvl6pPr marL="2285490" indent="0">
              <a:buNone/>
              <a:defRPr sz="2000"/>
            </a:lvl6pPr>
            <a:lvl7pPr marL="2742587" indent="0">
              <a:buNone/>
              <a:defRPr sz="2000"/>
            </a:lvl7pPr>
            <a:lvl8pPr marL="3199687" indent="0">
              <a:buNone/>
              <a:defRPr sz="2000"/>
            </a:lvl8pPr>
            <a:lvl9pPr marL="3656783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BE4B4F21-F335-4311-9A69-540C5D228573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3B60D-C41E-4444-8A6F-157E2D0BC9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687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DED4DFA-F2AF-48E4-BD78-7E6038556934}"/>
              </a:ext>
            </a:extLst>
          </p:cNvPr>
          <p:cNvCxnSpPr>
            <a:cxnSpLocks/>
          </p:cNvCxnSpPr>
          <p:nvPr userDrawn="1"/>
        </p:nvCxnSpPr>
        <p:spPr>
          <a:xfrm>
            <a:off x="914400" y="4387850"/>
            <a:ext cx="1173163" cy="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Picture 6">
            <a:extLst>
              <a:ext uri="{FF2B5EF4-FFF2-40B4-BE49-F238E27FC236}">
                <a16:creationId xmlns:a16="http://schemas.microsoft.com/office/drawing/2014/main" id="{D5C2D98A-4B92-46D2-A2AE-48403F0BE7A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338" y="98425"/>
            <a:ext cx="2039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828" y="1918506"/>
            <a:ext cx="10366861" cy="2054670"/>
          </a:xfrm>
        </p:spPr>
        <p:txBody>
          <a:bodyPr/>
          <a:lstStyle>
            <a:lvl1pPr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8D576CB-42CA-4E90-96D2-387052BF88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 sz="751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E8EE774-E0F4-4DDE-A284-3C43DB35D1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1828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Card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D9714F-264F-449B-BE44-F94AEC873F77}"/>
              </a:ext>
            </a:extLst>
          </p:cNvPr>
          <p:cNvSpPr/>
          <p:nvPr userDrawn="1"/>
        </p:nvSpPr>
        <p:spPr>
          <a:xfrm>
            <a:off x="6094413" y="0"/>
            <a:ext cx="3048000" cy="342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D003C64-71B5-4DAA-80AD-496B1C9F5292}"/>
              </a:ext>
            </a:extLst>
          </p:cNvPr>
          <p:cNvSpPr/>
          <p:nvPr userDrawn="1"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C3C2C2-418B-4E0E-B75C-638FB4E41950}"/>
              </a:ext>
            </a:extLst>
          </p:cNvPr>
          <p:cNvSpPr/>
          <p:nvPr userDrawn="1"/>
        </p:nvSpPr>
        <p:spPr>
          <a:xfrm>
            <a:off x="3048000" y="3429000"/>
            <a:ext cx="3048000" cy="3429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553F01D-E788-4453-AD4D-252122C80B41}"/>
              </a:ext>
            </a:extLst>
          </p:cNvPr>
          <p:cNvSpPr/>
          <p:nvPr userDrawn="1"/>
        </p:nvSpPr>
        <p:spPr>
          <a:xfrm>
            <a:off x="9142413" y="3429000"/>
            <a:ext cx="3051175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3850F34-7AFF-476B-A28C-74B9E5CFB72F}"/>
              </a:ext>
            </a:extLst>
          </p:cNvPr>
          <p:cNvCxnSpPr>
            <a:cxnSpLocks/>
          </p:cNvCxnSpPr>
          <p:nvPr userDrawn="1"/>
        </p:nvCxnSpPr>
        <p:spPr>
          <a:xfrm>
            <a:off x="704850" y="1427163"/>
            <a:ext cx="1173163" cy="0"/>
          </a:xfrm>
          <a:prstGeom prst="line">
            <a:avLst/>
          </a:prstGeom>
          <a:ln w="793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6" name="Graphic 10">
            <a:extLst>
              <a:ext uri="{FF2B5EF4-FFF2-40B4-BE49-F238E27FC236}">
                <a16:creationId xmlns:a16="http://schemas.microsoft.com/office/drawing/2014/main" id="{6A52B52A-BCD1-428B-982C-695137BAA76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3663" y="258763"/>
            <a:ext cx="1560512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Picture Placeholder 6"/>
          <p:cNvSpPr>
            <a:spLocks noGrp="1"/>
          </p:cNvSpPr>
          <p:nvPr>
            <p:ph type="pic" sz="quarter" idx="23"/>
          </p:nvPr>
        </p:nvSpPr>
        <p:spPr>
          <a:xfrm>
            <a:off x="9142941" y="0"/>
            <a:ext cx="3049060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8000" tIns="108000" rIns="0" rtlCol="0">
            <a:noAutofit/>
          </a:bodyPr>
          <a:lstStyle>
            <a:lvl1pPr marL="0" indent="0"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AU" noProof="0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096000" y="3429000"/>
            <a:ext cx="3046941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8000" tIns="108000" rIns="0" rtlCol="0">
            <a:noAutofit/>
          </a:bodyPr>
          <a:lstStyle>
            <a:lvl1pPr marL="0" indent="0"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AU" noProof="0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2" y="3429000"/>
            <a:ext cx="3046943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08000" tIns="108000" rIns="0" rtlCol="0">
            <a:noAutofit/>
          </a:bodyPr>
          <a:lstStyle>
            <a:lvl1pPr marL="0" indent="0"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AU" noProof="0" dirty="0"/>
          </a:p>
        </p:txBody>
      </p:sp>
      <p:sp>
        <p:nvSpPr>
          <p:cNvPr id="26" name="Text Placeholder 41"/>
          <p:cNvSpPr>
            <a:spLocks noGrp="1"/>
          </p:cNvSpPr>
          <p:nvPr>
            <p:ph type="body" sz="quarter" idx="19"/>
          </p:nvPr>
        </p:nvSpPr>
        <p:spPr>
          <a:xfrm>
            <a:off x="6391386" y="652465"/>
            <a:ext cx="2257951" cy="1984057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2600"/>
              </a:spcAft>
              <a:buNone/>
              <a:defRPr sz="2400" b="1" i="0" cap="all" baseline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086" indent="0">
              <a:lnSpc>
                <a:spcPct val="110000"/>
              </a:lnSpc>
              <a:spcAft>
                <a:spcPts val="2600"/>
              </a:spcAft>
              <a:buNone/>
              <a:defRPr sz="11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tle Placeholder 17"/>
          <p:cNvSpPr>
            <a:spLocks noGrp="1"/>
          </p:cNvSpPr>
          <p:nvPr>
            <p:ph type="title"/>
          </p:nvPr>
        </p:nvSpPr>
        <p:spPr>
          <a:xfrm>
            <a:off x="737410" y="517235"/>
            <a:ext cx="4620126" cy="79817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37409" y="1910040"/>
            <a:ext cx="4620126" cy="1036356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buFontTx/>
              <a:buNone/>
              <a:defRPr sz="1800" b="0" i="0">
                <a:solidFill>
                  <a:schemeClr val="tx1">
                    <a:alpha val="90000"/>
                  </a:schemeClr>
                </a:solidFill>
              </a:defRPr>
            </a:lvl1pPr>
            <a:lvl2pPr>
              <a:defRPr sz="1436"/>
            </a:lvl2pPr>
            <a:lvl3pPr>
              <a:defRPr sz="1436"/>
            </a:lvl3pPr>
            <a:lvl4pPr>
              <a:defRPr sz="1436"/>
            </a:lvl4pPr>
            <a:lvl5pPr>
              <a:defRPr sz="1436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41"/>
          <p:cNvSpPr>
            <a:spLocks noGrp="1"/>
          </p:cNvSpPr>
          <p:nvPr>
            <p:ph type="body" sz="quarter" idx="24"/>
          </p:nvPr>
        </p:nvSpPr>
        <p:spPr>
          <a:xfrm>
            <a:off x="3443024" y="4086544"/>
            <a:ext cx="2257951" cy="1984057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2600"/>
              </a:spcAft>
              <a:buNone/>
              <a:defRPr sz="2400" b="1" i="0" cap="all" baseline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086" indent="0">
              <a:lnSpc>
                <a:spcPct val="110000"/>
              </a:lnSpc>
              <a:spcAft>
                <a:spcPts val="2600"/>
              </a:spcAft>
              <a:buNone/>
              <a:defRPr sz="11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41"/>
          <p:cNvSpPr>
            <a:spLocks noGrp="1"/>
          </p:cNvSpPr>
          <p:nvPr>
            <p:ph type="body" sz="quarter" idx="25"/>
          </p:nvPr>
        </p:nvSpPr>
        <p:spPr>
          <a:xfrm>
            <a:off x="9537966" y="4086543"/>
            <a:ext cx="2257951" cy="1984057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2600"/>
              </a:spcAft>
              <a:buNone/>
              <a:defRPr sz="2400" b="1" i="0" cap="all" baseline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086" indent="0">
              <a:lnSpc>
                <a:spcPct val="110000"/>
              </a:lnSpc>
              <a:spcAft>
                <a:spcPts val="2600"/>
              </a:spcAft>
              <a:buNone/>
              <a:defRPr sz="11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Slide Number Placeholder 2">
            <a:extLst>
              <a:ext uri="{FF2B5EF4-FFF2-40B4-BE49-F238E27FC236}">
                <a16:creationId xmlns:a16="http://schemas.microsoft.com/office/drawing/2014/main" id="{5B1F8750-C76E-4192-91A3-CD665C2C73A8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A218AB4D-B532-4FC4-AA1A-55C103A4F9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1118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25"/>
          </p:nvPr>
        </p:nvSpPr>
        <p:spPr>
          <a:xfrm>
            <a:off x="748586" y="5082032"/>
            <a:ext cx="6407588" cy="1272208"/>
          </a:xfrm>
        </p:spPr>
        <p:txBody>
          <a:bodyPr/>
          <a:lstStyle>
            <a:lvl1pPr marL="0" indent="0" algn="l">
              <a:buNone/>
              <a:defRPr sz="6000" b="1" i="0">
                <a:solidFill>
                  <a:schemeClr val="bg1"/>
                </a:solidFill>
                <a:latin typeface="Oswald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9">
            <a:extLst>
              <a:ext uri="{FF2B5EF4-FFF2-40B4-BE49-F238E27FC236}">
                <a16:creationId xmlns:a16="http://schemas.microsoft.com/office/drawing/2014/main" id="{B03461E4-C507-4517-AAD9-C40BD23C1F13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CFB0E7C-8902-4685-B9FB-C4B145FD53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8474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_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4">
            <a:extLst>
              <a:ext uri="{FF2B5EF4-FFF2-40B4-BE49-F238E27FC236}">
                <a16:creationId xmlns:a16="http://schemas.microsoft.com/office/drawing/2014/main" id="{6AAC1B8B-610F-40D6-93C5-F0E4C12F07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3663" y="258763"/>
            <a:ext cx="1560512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6861125-1C8E-4804-A3EE-116AED3C377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589588" y="533400"/>
            <a:ext cx="1012825" cy="27082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17000" b="1">
                <a:solidFill>
                  <a:schemeClr val="accent2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 Narrow" panose="020B0606020202030204" pitchFamily="34" charset="0"/>
              </a:rPr>
              <a:t>“</a:t>
            </a: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77B40D8E-4535-441A-866D-4C93B26E956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338" y="98425"/>
            <a:ext cx="2039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516965" y="2060327"/>
            <a:ext cx="9158068" cy="3157972"/>
          </a:xfrm>
        </p:spPr>
        <p:txBody>
          <a:bodyPr/>
          <a:lstStyle>
            <a:lvl1pPr marL="0" indent="0" algn="ctr">
              <a:lnSpc>
                <a:spcPct val="110000"/>
              </a:lnSpc>
              <a:buNone/>
              <a:defRPr sz="3600" b="1" i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33"/>
          </p:nvPr>
        </p:nvSpPr>
        <p:spPr>
          <a:xfrm>
            <a:off x="3038474" y="5391067"/>
            <a:ext cx="6115049" cy="550424"/>
          </a:xfrm>
        </p:spPr>
        <p:txBody>
          <a:bodyPr lIns="0" tIns="0" rIns="0" bIns="0" rtlCol="0">
            <a:noAutofit/>
          </a:bodyPr>
          <a:lstStyle>
            <a:lvl1pPr marL="0" marR="0" indent="0" algn="ctr" defTabSz="91417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lang="en-US" sz="1800" b="1" i="0" spc="100" baseline="0">
                <a:solidFill>
                  <a:schemeClr val="accent1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2EDC96EF-3EF2-41EA-8071-3624590C5B0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6C270-1B0B-426E-B0E4-540E27379B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9906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4596086B-D9C4-480B-B8AC-50BDDCDAAC3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338" y="98425"/>
            <a:ext cx="2039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9">
            <a:extLst>
              <a:ext uri="{FF2B5EF4-FFF2-40B4-BE49-F238E27FC236}">
                <a16:creationId xmlns:a16="http://schemas.microsoft.com/office/drawing/2014/main" id="{E81E0CC6-7C36-4484-B83C-DAAE56B242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684E3-D53F-4D02-8996-87D9AA9A53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235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Divider with Subtitle -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0810DB3-C84C-4E7C-929E-4E6B6E76BFF6}"/>
              </a:ext>
            </a:extLst>
          </p:cNvPr>
          <p:cNvCxnSpPr>
            <a:cxnSpLocks/>
          </p:cNvCxnSpPr>
          <p:nvPr userDrawn="1"/>
        </p:nvCxnSpPr>
        <p:spPr>
          <a:xfrm>
            <a:off x="914400" y="4387850"/>
            <a:ext cx="1173163" cy="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5" name="Picture 6">
            <a:extLst>
              <a:ext uri="{FF2B5EF4-FFF2-40B4-BE49-F238E27FC236}">
                <a16:creationId xmlns:a16="http://schemas.microsoft.com/office/drawing/2014/main" id="{7BE67A12-8371-48E8-B1BD-C54D47CA9F4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338" y="98425"/>
            <a:ext cx="2039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371608"/>
            <a:ext cx="10366861" cy="2057397"/>
          </a:xfrm>
        </p:spPr>
        <p:txBody>
          <a:bodyPr/>
          <a:lstStyle>
            <a:lvl1pPr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929987" y="3702945"/>
            <a:ext cx="10366861" cy="323977"/>
          </a:xfrm>
          <a:prstGeom prst="rect">
            <a:avLst/>
          </a:prstGeom>
        </p:spPr>
        <p:txBody>
          <a:bodyPr lIns="0" rtlCol="0">
            <a:normAutofit/>
          </a:bodyPr>
          <a:lstStyle>
            <a:lvl1pPr marL="0" indent="0">
              <a:buFontTx/>
              <a:buNone/>
              <a:defRPr sz="1800" b="0" i="0" cap="none" spc="0" baseline="0">
                <a:solidFill>
                  <a:schemeClr val="tx1"/>
                </a:solidFill>
                <a:latin typeface="Cambria" panose="02040503050406030204" pitchFamily="18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8CBF65-AE67-47BF-B2B1-E43D0F881F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 sz="751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1AEE3E2-C966-4B53-81D9-D600D78B1C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620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6C7D26C-3B3A-4316-9D60-1DA9B98D9028}"/>
              </a:ext>
            </a:extLst>
          </p:cNvPr>
          <p:cNvCxnSpPr>
            <a:cxnSpLocks/>
          </p:cNvCxnSpPr>
          <p:nvPr userDrawn="1"/>
        </p:nvCxnSpPr>
        <p:spPr>
          <a:xfrm>
            <a:off x="896938" y="1258888"/>
            <a:ext cx="1173162" cy="0"/>
          </a:xfrm>
          <a:prstGeom prst="line">
            <a:avLst/>
          </a:prstGeom>
          <a:ln w="793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Picture 6">
            <a:extLst>
              <a:ext uri="{FF2B5EF4-FFF2-40B4-BE49-F238E27FC236}">
                <a16:creationId xmlns:a16="http://schemas.microsoft.com/office/drawing/2014/main" id="{4FFAF21B-FAAC-4078-A5D6-6931D7E3CF4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338" y="98425"/>
            <a:ext cx="2039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Placeholder 17"/>
          <p:cNvSpPr>
            <a:spLocks noGrp="1"/>
          </p:cNvSpPr>
          <p:nvPr>
            <p:ph type="title"/>
          </p:nvPr>
        </p:nvSpPr>
        <p:spPr>
          <a:xfrm>
            <a:off x="912571" y="349506"/>
            <a:ext cx="8874760" cy="79817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F7FE00F-5B50-4CC5-B7DC-0F570E7BF5D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 sz="751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7BDD6F4-5CFB-4D12-8D30-5128C10FD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934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s -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B4430D9-4095-4336-9C07-17B00E917704}"/>
              </a:ext>
            </a:extLst>
          </p:cNvPr>
          <p:cNvCxnSpPr>
            <a:cxnSpLocks/>
          </p:cNvCxnSpPr>
          <p:nvPr userDrawn="1"/>
        </p:nvCxnSpPr>
        <p:spPr>
          <a:xfrm>
            <a:off x="896938" y="1258888"/>
            <a:ext cx="1173162" cy="0"/>
          </a:xfrm>
          <a:prstGeom prst="line">
            <a:avLst/>
          </a:prstGeom>
          <a:ln w="793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" name="Graphic 6">
            <a:extLst>
              <a:ext uri="{FF2B5EF4-FFF2-40B4-BE49-F238E27FC236}">
                <a16:creationId xmlns:a16="http://schemas.microsoft.com/office/drawing/2014/main" id="{D70B6BB2-5794-4053-A842-C9710C4E483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3663" y="258763"/>
            <a:ext cx="1560512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29C88B2D-3758-4338-A23A-ADD87FACC30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338" y="98425"/>
            <a:ext cx="2039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Placeholder 17"/>
          <p:cNvSpPr>
            <a:spLocks noGrp="1"/>
          </p:cNvSpPr>
          <p:nvPr>
            <p:ph type="title"/>
          </p:nvPr>
        </p:nvSpPr>
        <p:spPr>
          <a:xfrm>
            <a:off x="912571" y="349506"/>
            <a:ext cx="8874760" cy="79817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897119" y="3124205"/>
            <a:ext cx="8890211" cy="2521403"/>
          </a:xfrm>
        </p:spPr>
        <p:txBody>
          <a:bodyPr lIns="0">
            <a:noAutofit/>
          </a:bodyPr>
          <a:lstStyle>
            <a:lvl1pPr marL="0" marR="0" indent="0" algn="l" defTabSz="914173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451"/>
              </a:spcAft>
              <a:buClrTx/>
              <a:buSzTx/>
              <a:buFontTx/>
              <a:buNone/>
              <a:tabLst/>
              <a:defRPr sz="1800" b="0" i="0">
                <a:solidFill>
                  <a:schemeClr val="tx1"/>
                </a:solidFill>
              </a:defRPr>
            </a:lvl1pPr>
            <a:lvl2pPr marL="457087" indent="0">
              <a:buFontTx/>
              <a:buNone/>
              <a:defRPr sz="1401" b="0" i="0"/>
            </a:lvl2pPr>
            <a:lvl3pPr marL="914173" indent="0">
              <a:buFontTx/>
              <a:buNone/>
              <a:defRPr sz="1401" b="0" i="0"/>
            </a:lvl3pPr>
            <a:lvl4pPr>
              <a:defRPr sz="1601"/>
            </a:lvl4pPr>
            <a:lvl5pPr>
              <a:defRPr sz="16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897120" y="2491405"/>
            <a:ext cx="4764092" cy="605466"/>
          </a:xfrm>
        </p:spPr>
        <p:txBody>
          <a:bodyPr lIns="0" tIns="0" rIns="0" bIns="0" rtlCol="0">
            <a:noAutofit/>
          </a:bodyPr>
          <a:lstStyle>
            <a:lvl1pPr marL="0" indent="0">
              <a:buFontTx/>
              <a:buNone/>
              <a:defRPr lang="en-US" sz="2400" b="1" i="0" cap="all" baseline="0" dirty="0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4DFACE0-0A08-40F0-B765-096488BDBF94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 algn="l">
              <a:defRPr sz="751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ECED702-192B-49BD-B0D1-89088C679B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423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4514DB6-935A-49FA-B2E6-E44F6049D953}"/>
              </a:ext>
            </a:extLst>
          </p:cNvPr>
          <p:cNvCxnSpPr>
            <a:cxnSpLocks/>
          </p:cNvCxnSpPr>
          <p:nvPr userDrawn="1"/>
        </p:nvCxnSpPr>
        <p:spPr>
          <a:xfrm>
            <a:off x="896938" y="1258888"/>
            <a:ext cx="1173162" cy="0"/>
          </a:xfrm>
          <a:prstGeom prst="line">
            <a:avLst/>
          </a:prstGeom>
          <a:ln w="793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6">
            <a:extLst>
              <a:ext uri="{FF2B5EF4-FFF2-40B4-BE49-F238E27FC236}">
                <a16:creationId xmlns:a16="http://schemas.microsoft.com/office/drawing/2014/main" id="{3400CF54-E0EE-498C-B0E7-4503D50E1C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338" y="98425"/>
            <a:ext cx="2039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897120" y="3124205"/>
            <a:ext cx="4597400" cy="2521403"/>
          </a:xfrm>
        </p:spPr>
        <p:txBody>
          <a:bodyPr lIns="0">
            <a:noAutofit/>
          </a:bodyPr>
          <a:lstStyle>
            <a:lvl1pPr marL="0" marR="0" indent="0" algn="l" defTabSz="914173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451"/>
              </a:spcAft>
              <a:buClrTx/>
              <a:buSzTx/>
              <a:buFontTx/>
              <a:buNone/>
              <a:tabLst/>
              <a:defRPr sz="1800" b="0" i="0"/>
            </a:lvl1pPr>
            <a:lvl2pPr marL="457087" indent="0">
              <a:buFontTx/>
              <a:buNone/>
              <a:defRPr sz="1401" b="0" i="0"/>
            </a:lvl2pPr>
            <a:lvl3pPr marL="914173" indent="0">
              <a:buFontTx/>
              <a:buNone/>
              <a:defRPr sz="1401" b="0" i="0"/>
            </a:lvl3pPr>
            <a:lvl4pPr>
              <a:defRPr sz="1601"/>
            </a:lvl4pPr>
            <a:lvl5pPr>
              <a:defRPr sz="16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6668044" y="3124205"/>
            <a:ext cx="4597400" cy="2521403"/>
          </a:xfrm>
        </p:spPr>
        <p:txBody>
          <a:bodyPr lIns="0">
            <a:noAutofit/>
          </a:bodyPr>
          <a:lstStyle>
            <a:lvl1pPr marL="0" marR="0" indent="0" algn="l" defTabSz="914173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/>
            </a:lvl1pPr>
            <a:lvl2pPr marL="457087" indent="0">
              <a:buFontTx/>
              <a:buNone/>
              <a:defRPr sz="1401" b="0" i="0"/>
            </a:lvl2pPr>
            <a:lvl3pPr marL="914173" indent="0">
              <a:buFontTx/>
              <a:buNone/>
              <a:defRPr sz="1401" b="0" i="0"/>
            </a:lvl3pPr>
            <a:lvl4pPr>
              <a:defRPr sz="1601"/>
            </a:lvl4pPr>
            <a:lvl5pPr>
              <a:defRPr sz="16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6" name="Title Placeholder 17"/>
          <p:cNvSpPr>
            <a:spLocks noGrp="1"/>
          </p:cNvSpPr>
          <p:nvPr>
            <p:ph type="title"/>
          </p:nvPr>
        </p:nvSpPr>
        <p:spPr>
          <a:xfrm>
            <a:off x="912571" y="349506"/>
            <a:ext cx="8874760" cy="79817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668046" y="2491405"/>
            <a:ext cx="3515854" cy="605466"/>
          </a:xfrm>
        </p:spPr>
        <p:txBody>
          <a:bodyPr lIns="0" tIns="0" rIns="0" bIns="0" rtlCol="0">
            <a:noAutofit/>
          </a:bodyPr>
          <a:lstStyle>
            <a:lvl1pPr marL="0" indent="0">
              <a:buFontTx/>
              <a:buNone/>
              <a:defRPr lang="en-US" sz="2400" b="1" i="0" cap="all" baseline="0" dirty="0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897120" y="2491405"/>
            <a:ext cx="3515854" cy="605466"/>
          </a:xfrm>
        </p:spPr>
        <p:txBody>
          <a:bodyPr lIns="0" tIns="0" rIns="0" bIns="0" rtlCol="0">
            <a:noAutofit/>
          </a:bodyPr>
          <a:lstStyle>
            <a:lvl1pPr marL="0" indent="0">
              <a:buFontTx/>
              <a:buNone/>
              <a:defRPr lang="en-US" sz="2400" b="1" i="0" cap="all" baseline="0" dirty="0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A340364C-8E9D-4F43-AC4B-B130D116C95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A889B-D54A-4F7F-BAC3-8EDE3E26D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729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9B6530D-9C52-4EEC-95FD-3BBDE6A1C652}"/>
              </a:ext>
            </a:extLst>
          </p:cNvPr>
          <p:cNvCxnSpPr>
            <a:cxnSpLocks/>
          </p:cNvCxnSpPr>
          <p:nvPr userDrawn="1"/>
        </p:nvCxnSpPr>
        <p:spPr>
          <a:xfrm>
            <a:off x="896938" y="1258888"/>
            <a:ext cx="1173162" cy="0"/>
          </a:xfrm>
          <a:prstGeom prst="line">
            <a:avLst/>
          </a:prstGeom>
          <a:ln w="793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Picture 6">
            <a:extLst>
              <a:ext uri="{FF2B5EF4-FFF2-40B4-BE49-F238E27FC236}">
                <a16:creationId xmlns:a16="http://schemas.microsoft.com/office/drawing/2014/main" id="{833AC606-ADEC-4B27-9C8F-587ADA1E3D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338" y="98425"/>
            <a:ext cx="2039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Placeholder 17"/>
          <p:cNvSpPr>
            <a:spLocks noGrp="1"/>
          </p:cNvSpPr>
          <p:nvPr>
            <p:ph type="title"/>
          </p:nvPr>
        </p:nvSpPr>
        <p:spPr>
          <a:xfrm>
            <a:off x="912571" y="349506"/>
            <a:ext cx="8874760" cy="79817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897121" y="3447293"/>
            <a:ext cx="2742931" cy="2427287"/>
          </a:xfrm>
        </p:spPr>
        <p:txBody>
          <a:bodyPr lIns="0"/>
          <a:lstStyle>
            <a:lvl1pPr marL="0" indent="0">
              <a:lnSpc>
                <a:spcPct val="110000"/>
              </a:lnSpc>
              <a:buFontTx/>
              <a:buNone/>
              <a:defRPr sz="1800" b="0" i="0">
                <a:solidFill>
                  <a:schemeClr val="tx1"/>
                </a:solidFill>
              </a:defRPr>
            </a:lvl1pPr>
            <a:lvl2pPr marL="457087" indent="0">
              <a:buFontTx/>
              <a:buNone/>
              <a:defRPr sz="1401" b="0" i="0"/>
            </a:lvl2pPr>
            <a:lvl3pPr marL="914173" indent="0">
              <a:buFontTx/>
              <a:buNone/>
              <a:defRPr sz="1401" b="0" i="0"/>
            </a:lvl3pPr>
            <a:lvl4pPr>
              <a:defRPr sz="1601"/>
            </a:lvl4pPr>
            <a:lvl5pPr>
              <a:defRPr sz="16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Picture Placeholder 31"/>
          <p:cNvSpPr>
            <a:spLocks noGrp="1"/>
          </p:cNvSpPr>
          <p:nvPr>
            <p:ph type="pic" sz="quarter" idx="27"/>
          </p:nvPr>
        </p:nvSpPr>
        <p:spPr>
          <a:xfrm>
            <a:off x="4830000" y="2006687"/>
            <a:ext cx="546443" cy="546497"/>
          </a:xfrm>
        </p:spPr>
        <p:txBody>
          <a:bodyPr rtlCol="0">
            <a:normAutofit/>
          </a:bodyPr>
          <a:lstStyle>
            <a:lvl1pPr marL="0" indent="0" algn="ctr"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3" name="Picture Placeholder 31"/>
          <p:cNvSpPr>
            <a:spLocks noGrp="1"/>
          </p:cNvSpPr>
          <p:nvPr>
            <p:ph type="pic" sz="quarter" idx="28"/>
          </p:nvPr>
        </p:nvSpPr>
        <p:spPr>
          <a:xfrm>
            <a:off x="897121" y="2006687"/>
            <a:ext cx="546443" cy="546497"/>
          </a:xfrm>
        </p:spPr>
        <p:txBody>
          <a:bodyPr rtlCol="0">
            <a:normAutofit/>
          </a:bodyPr>
          <a:lstStyle>
            <a:lvl1pPr marL="0" indent="0" algn="ctr"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Picture Placeholder 31"/>
          <p:cNvSpPr>
            <a:spLocks noGrp="1"/>
          </p:cNvSpPr>
          <p:nvPr>
            <p:ph type="pic" sz="quarter" idx="29"/>
          </p:nvPr>
        </p:nvSpPr>
        <p:spPr>
          <a:xfrm>
            <a:off x="8762877" y="2006687"/>
            <a:ext cx="546443" cy="546497"/>
          </a:xfrm>
        </p:spPr>
        <p:txBody>
          <a:bodyPr rtlCol="0">
            <a:normAutofit/>
          </a:bodyPr>
          <a:lstStyle>
            <a:lvl1pPr marL="0" indent="0" algn="ctr"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31"/>
          </p:nvPr>
        </p:nvSpPr>
        <p:spPr>
          <a:xfrm>
            <a:off x="895388" y="2774547"/>
            <a:ext cx="3080263" cy="605466"/>
          </a:xfrm>
        </p:spPr>
        <p:txBody>
          <a:bodyPr lIns="0" tIns="0" rIns="0" bIns="0" rtlCol="0">
            <a:noAutofit/>
          </a:bodyPr>
          <a:lstStyle>
            <a:lvl1pPr marL="0" indent="0">
              <a:buFontTx/>
              <a:buNone/>
              <a:defRPr lang="en-US" sz="2400" b="1" i="0" cap="all" baseline="0" dirty="0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32"/>
          </p:nvPr>
        </p:nvSpPr>
        <p:spPr>
          <a:xfrm>
            <a:off x="4829999" y="3447293"/>
            <a:ext cx="2742931" cy="2427287"/>
          </a:xfrm>
        </p:spPr>
        <p:txBody>
          <a:bodyPr lIns="0"/>
          <a:lstStyle>
            <a:lvl1pPr marL="0" indent="0">
              <a:lnSpc>
                <a:spcPct val="110000"/>
              </a:lnSpc>
              <a:buFontTx/>
              <a:buNone/>
              <a:defRPr sz="1800" b="0" i="0">
                <a:solidFill>
                  <a:schemeClr val="tx1"/>
                </a:solidFill>
              </a:defRPr>
            </a:lvl1pPr>
            <a:lvl2pPr marL="457087" indent="0">
              <a:buFontTx/>
              <a:buNone/>
              <a:defRPr sz="1401" b="0" i="0"/>
            </a:lvl2pPr>
            <a:lvl3pPr marL="914173" indent="0">
              <a:buFontTx/>
              <a:buNone/>
              <a:defRPr sz="1401" b="0" i="0"/>
            </a:lvl3pPr>
            <a:lvl4pPr>
              <a:defRPr sz="1601"/>
            </a:lvl4pPr>
            <a:lvl5pPr>
              <a:defRPr sz="16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33"/>
          </p:nvPr>
        </p:nvSpPr>
        <p:spPr>
          <a:xfrm>
            <a:off x="4828266" y="2774547"/>
            <a:ext cx="3080263" cy="605466"/>
          </a:xfrm>
        </p:spPr>
        <p:txBody>
          <a:bodyPr lIns="0" tIns="0" rIns="0" bIns="0" rtlCol="0">
            <a:noAutofit/>
          </a:bodyPr>
          <a:lstStyle>
            <a:lvl1pPr marL="0" indent="0">
              <a:buFontTx/>
              <a:buNone/>
              <a:defRPr lang="en-US" sz="2400" b="1" i="0" cap="all" baseline="0" dirty="0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8762877" y="3447293"/>
            <a:ext cx="2742931" cy="2427287"/>
          </a:xfrm>
        </p:spPr>
        <p:txBody>
          <a:bodyPr lIns="0"/>
          <a:lstStyle>
            <a:lvl1pPr marL="0" indent="0">
              <a:lnSpc>
                <a:spcPct val="110000"/>
              </a:lnSpc>
              <a:buFontTx/>
              <a:buNone/>
              <a:defRPr sz="1800" b="0" i="0">
                <a:solidFill>
                  <a:schemeClr val="tx1"/>
                </a:solidFill>
              </a:defRPr>
            </a:lvl1pPr>
            <a:lvl2pPr marL="457087" indent="0">
              <a:buFontTx/>
              <a:buNone/>
              <a:defRPr sz="1401" b="0" i="0"/>
            </a:lvl2pPr>
            <a:lvl3pPr marL="914173" indent="0">
              <a:buFontTx/>
              <a:buNone/>
              <a:defRPr sz="1401" b="0" i="0"/>
            </a:lvl3pPr>
            <a:lvl4pPr>
              <a:defRPr sz="1601"/>
            </a:lvl4pPr>
            <a:lvl5pPr>
              <a:defRPr sz="16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35"/>
          </p:nvPr>
        </p:nvSpPr>
        <p:spPr>
          <a:xfrm>
            <a:off x="8761144" y="2774547"/>
            <a:ext cx="3080263" cy="605466"/>
          </a:xfrm>
        </p:spPr>
        <p:txBody>
          <a:bodyPr lIns="0" tIns="0" rIns="0" bIns="0" rtlCol="0">
            <a:noAutofit/>
          </a:bodyPr>
          <a:lstStyle>
            <a:lvl1pPr marL="0" indent="0">
              <a:buFontTx/>
              <a:buNone/>
              <a:defRPr lang="en-US" sz="2400" b="1" i="0" cap="all" baseline="0" dirty="0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A0C1EFBA-E8C2-4934-BE48-C518A4BE6BAC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ED3BC-E220-4B91-90BA-A9B17AC8D7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125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with Subtitl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B4FE721-A2CB-4E0C-B90A-59454FC8DC00}"/>
              </a:ext>
            </a:extLst>
          </p:cNvPr>
          <p:cNvCxnSpPr>
            <a:cxnSpLocks/>
          </p:cNvCxnSpPr>
          <p:nvPr userDrawn="1"/>
        </p:nvCxnSpPr>
        <p:spPr>
          <a:xfrm>
            <a:off x="896938" y="1752600"/>
            <a:ext cx="1173162" cy="0"/>
          </a:xfrm>
          <a:prstGeom prst="line">
            <a:avLst/>
          </a:prstGeom>
          <a:ln w="793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4" name="Picture 6">
            <a:extLst>
              <a:ext uri="{FF2B5EF4-FFF2-40B4-BE49-F238E27FC236}">
                <a16:creationId xmlns:a16="http://schemas.microsoft.com/office/drawing/2014/main" id="{022AE52D-BBC2-485E-985B-79EE1D62B2C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338" y="98425"/>
            <a:ext cx="2039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Picture Placeholder 31"/>
          <p:cNvSpPr>
            <a:spLocks noGrp="1"/>
          </p:cNvSpPr>
          <p:nvPr>
            <p:ph type="pic" sz="quarter" idx="27"/>
          </p:nvPr>
        </p:nvSpPr>
        <p:spPr>
          <a:xfrm>
            <a:off x="4723668" y="2433912"/>
            <a:ext cx="546443" cy="546497"/>
          </a:xfrm>
        </p:spPr>
        <p:txBody>
          <a:bodyPr rtlCol="0">
            <a:normAutofit/>
          </a:bodyPr>
          <a:lstStyle>
            <a:lvl1pPr marL="0" indent="0" algn="ctr"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5" name="Picture Placeholder 31"/>
          <p:cNvSpPr>
            <a:spLocks noGrp="1"/>
          </p:cNvSpPr>
          <p:nvPr>
            <p:ph type="pic" sz="quarter" idx="28"/>
          </p:nvPr>
        </p:nvSpPr>
        <p:spPr>
          <a:xfrm>
            <a:off x="908579" y="2433912"/>
            <a:ext cx="546443" cy="546497"/>
          </a:xfrm>
        </p:spPr>
        <p:txBody>
          <a:bodyPr rtlCol="0">
            <a:normAutofit/>
          </a:bodyPr>
          <a:lstStyle>
            <a:lvl1pPr marL="0" indent="0" algn="ctr"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6" name="Picture Placeholder 31"/>
          <p:cNvSpPr>
            <a:spLocks noGrp="1"/>
          </p:cNvSpPr>
          <p:nvPr>
            <p:ph type="pic" sz="quarter" idx="29"/>
          </p:nvPr>
        </p:nvSpPr>
        <p:spPr>
          <a:xfrm>
            <a:off x="8538757" y="2433912"/>
            <a:ext cx="546443" cy="546497"/>
          </a:xfrm>
        </p:spPr>
        <p:txBody>
          <a:bodyPr rtlCol="0">
            <a:normAutofit/>
          </a:bodyPr>
          <a:lstStyle>
            <a:lvl1pPr marL="0" indent="0" algn="ctr"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5" name="Title Placeholder 17"/>
          <p:cNvSpPr>
            <a:spLocks noGrp="1"/>
          </p:cNvSpPr>
          <p:nvPr>
            <p:ph type="title"/>
          </p:nvPr>
        </p:nvSpPr>
        <p:spPr>
          <a:xfrm>
            <a:off x="912570" y="349504"/>
            <a:ext cx="8997550" cy="79817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30"/>
          </p:nvPr>
        </p:nvSpPr>
        <p:spPr>
          <a:xfrm>
            <a:off x="897120" y="1182684"/>
            <a:ext cx="10109050" cy="350091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1800" b="0" i="1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>
              <a:defRPr sz="1436"/>
            </a:lvl2pPr>
            <a:lvl3pPr>
              <a:defRPr sz="1436"/>
            </a:lvl3pPr>
            <a:lvl4pPr>
              <a:defRPr sz="1436"/>
            </a:lvl4pPr>
            <a:lvl5pPr>
              <a:defRPr sz="1436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897120" y="3921067"/>
            <a:ext cx="2742931" cy="1754249"/>
          </a:xfrm>
        </p:spPr>
        <p:txBody>
          <a:bodyPr lIns="0">
            <a:noAutofit/>
          </a:bodyPr>
          <a:lstStyle>
            <a:lvl1pPr marL="0" indent="0">
              <a:lnSpc>
                <a:spcPct val="110000"/>
              </a:lnSpc>
              <a:buFontTx/>
              <a:buNone/>
              <a:defRPr sz="1800" b="0" i="0">
                <a:solidFill>
                  <a:schemeClr val="tx1"/>
                </a:solidFill>
              </a:defRPr>
            </a:lvl1pPr>
            <a:lvl2pPr marL="457099" indent="0">
              <a:buFontTx/>
              <a:buNone/>
              <a:defRPr sz="1401" b="0" i="0"/>
            </a:lvl2pPr>
            <a:lvl3pPr marL="914196" indent="0">
              <a:buFontTx/>
              <a:buNone/>
              <a:defRPr sz="1401" b="0" i="0"/>
            </a:lvl3pPr>
            <a:lvl4pPr>
              <a:defRPr sz="1601"/>
            </a:lvl4pPr>
            <a:lvl5pPr>
              <a:defRPr sz="16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31"/>
          </p:nvPr>
        </p:nvSpPr>
        <p:spPr>
          <a:xfrm>
            <a:off x="897120" y="3247028"/>
            <a:ext cx="3118289" cy="605466"/>
          </a:xfrm>
        </p:spPr>
        <p:txBody>
          <a:bodyPr lIns="0" tIns="0" rIns="0" bIns="0" rtlCol="0">
            <a:noAutofit/>
          </a:bodyPr>
          <a:lstStyle>
            <a:lvl1pPr marL="0" indent="0">
              <a:buFontTx/>
              <a:buNone/>
              <a:defRPr lang="en-US" sz="2400" b="1" i="0" cap="all" baseline="0" dirty="0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36"/>
          </p:nvPr>
        </p:nvSpPr>
        <p:spPr>
          <a:xfrm>
            <a:off x="4711080" y="3920651"/>
            <a:ext cx="2742931" cy="1754249"/>
          </a:xfrm>
        </p:spPr>
        <p:txBody>
          <a:bodyPr lIns="0">
            <a:noAutofit/>
          </a:bodyPr>
          <a:lstStyle>
            <a:lvl1pPr marL="0" indent="0">
              <a:lnSpc>
                <a:spcPct val="110000"/>
              </a:lnSpc>
              <a:buFontTx/>
              <a:buNone/>
              <a:defRPr sz="1800" b="0" i="0">
                <a:solidFill>
                  <a:schemeClr val="tx1"/>
                </a:solidFill>
              </a:defRPr>
            </a:lvl1pPr>
            <a:lvl2pPr marL="457099" indent="0">
              <a:buFontTx/>
              <a:buNone/>
              <a:defRPr sz="1401" b="0" i="0"/>
            </a:lvl2pPr>
            <a:lvl3pPr marL="914196" indent="0">
              <a:buFontTx/>
              <a:buNone/>
              <a:defRPr sz="1401" b="0" i="0"/>
            </a:lvl3pPr>
            <a:lvl4pPr>
              <a:defRPr sz="1601"/>
            </a:lvl4pPr>
            <a:lvl5pPr>
              <a:defRPr sz="16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37"/>
          </p:nvPr>
        </p:nvSpPr>
        <p:spPr>
          <a:xfrm>
            <a:off x="4711080" y="3246612"/>
            <a:ext cx="3118289" cy="605466"/>
          </a:xfrm>
        </p:spPr>
        <p:txBody>
          <a:bodyPr lIns="0" tIns="0" rIns="0" bIns="0" rtlCol="0">
            <a:noAutofit/>
          </a:bodyPr>
          <a:lstStyle>
            <a:lvl1pPr marL="0" indent="0">
              <a:buFontTx/>
              <a:buNone/>
              <a:defRPr lang="en-US" sz="2400" b="1" i="0" cap="all" baseline="0" dirty="0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38"/>
          </p:nvPr>
        </p:nvSpPr>
        <p:spPr>
          <a:xfrm>
            <a:off x="8525040" y="3920651"/>
            <a:ext cx="2742931" cy="1754249"/>
          </a:xfrm>
        </p:spPr>
        <p:txBody>
          <a:bodyPr lIns="0">
            <a:noAutofit/>
          </a:bodyPr>
          <a:lstStyle>
            <a:lvl1pPr marL="0" indent="0">
              <a:lnSpc>
                <a:spcPct val="110000"/>
              </a:lnSpc>
              <a:buFontTx/>
              <a:buNone/>
              <a:defRPr sz="1800" b="0" i="0">
                <a:solidFill>
                  <a:schemeClr val="tx1"/>
                </a:solidFill>
              </a:defRPr>
            </a:lvl1pPr>
            <a:lvl2pPr marL="457099" indent="0">
              <a:buFontTx/>
              <a:buNone/>
              <a:defRPr sz="1401" b="0" i="0"/>
            </a:lvl2pPr>
            <a:lvl3pPr marL="914196" indent="0">
              <a:buFontTx/>
              <a:buNone/>
              <a:defRPr sz="1401" b="0" i="0"/>
            </a:lvl3pPr>
            <a:lvl4pPr>
              <a:defRPr sz="1601"/>
            </a:lvl4pPr>
            <a:lvl5pPr>
              <a:defRPr sz="16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39"/>
          </p:nvPr>
        </p:nvSpPr>
        <p:spPr>
          <a:xfrm>
            <a:off x="8525040" y="3246612"/>
            <a:ext cx="3118289" cy="605466"/>
          </a:xfrm>
        </p:spPr>
        <p:txBody>
          <a:bodyPr lIns="0" tIns="0" rIns="0" bIns="0" rtlCol="0">
            <a:noAutofit/>
          </a:bodyPr>
          <a:lstStyle>
            <a:lvl1pPr marL="0" indent="0">
              <a:buFontTx/>
              <a:buNone/>
              <a:defRPr lang="en-US" sz="2400" b="1" i="0" cap="all" baseline="0" dirty="0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85CD9301-9F27-40A5-8F56-7B07DA28B2D5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6A018-8420-45FE-85EE-CF498984F4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52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s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756D5D9-67FF-407D-BA91-05A65B9C6F18}"/>
              </a:ext>
            </a:extLst>
          </p:cNvPr>
          <p:cNvCxnSpPr>
            <a:cxnSpLocks/>
          </p:cNvCxnSpPr>
          <p:nvPr userDrawn="1"/>
        </p:nvCxnSpPr>
        <p:spPr>
          <a:xfrm>
            <a:off x="896938" y="1258888"/>
            <a:ext cx="1173162" cy="0"/>
          </a:xfrm>
          <a:prstGeom prst="line">
            <a:avLst/>
          </a:prstGeom>
          <a:ln w="793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6" name="Picture 6">
            <a:extLst>
              <a:ext uri="{FF2B5EF4-FFF2-40B4-BE49-F238E27FC236}">
                <a16:creationId xmlns:a16="http://schemas.microsoft.com/office/drawing/2014/main" id="{5C030CD5-60AC-42DC-BFBB-D97513CDE5D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338" y="98425"/>
            <a:ext cx="203993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itle Placeholder 17"/>
          <p:cNvSpPr>
            <a:spLocks noGrp="1"/>
          </p:cNvSpPr>
          <p:nvPr>
            <p:ph type="title"/>
          </p:nvPr>
        </p:nvSpPr>
        <p:spPr>
          <a:xfrm>
            <a:off x="912569" y="349504"/>
            <a:ext cx="8991511" cy="79817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31"/>
          <p:cNvSpPr>
            <a:spLocks noGrp="1"/>
          </p:cNvSpPr>
          <p:nvPr>
            <p:ph type="pic" sz="quarter" idx="28"/>
          </p:nvPr>
        </p:nvSpPr>
        <p:spPr>
          <a:xfrm>
            <a:off x="910089" y="2369223"/>
            <a:ext cx="546443" cy="546497"/>
          </a:xfrm>
        </p:spPr>
        <p:txBody>
          <a:bodyPr rtlCol="0">
            <a:normAutofit/>
          </a:bodyPr>
          <a:lstStyle>
            <a:lvl1pPr marL="0" indent="0" algn="ctr"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31"/>
          </p:nvPr>
        </p:nvSpPr>
        <p:spPr>
          <a:xfrm>
            <a:off x="910089" y="3778175"/>
            <a:ext cx="2145344" cy="2101926"/>
          </a:xfrm>
        </p:spPr>
        <p:txBody>
          <a:bodyPr lIns="0">
            <a:noAutofit/>
          </a:bodyPr>
          <a:lstStyle>
            <a:lvl1pPr marL="0" indent="0">
              <a:lnSpc>
                <a:spcPct val="110000"/>
              </a:lnSpc>
              <a:spcBef>
                <a:spcPts val="1000"/>
              </a:spcBef>
              <a:buFontTx/>
              <a:buNone/>
              <a:defRPr sz="1800" b="0" i="0" baseline="0">
                <a:solidFill>
                  <a:schemeClr val="tx1"/>
                </a:solidFill>
              </a:defRPr>
            </a:lvl1pPr>
            <a:lvl2pPr marL="457099" indent="0">
              <a:buFontTx/>
              <a:buNone/>
              <a:defRPr sz="1401" b="0" i="0"/>
            </a:lvl2pPr>
            <a:lvl3pPr marL="914196" indent="0">
              <a:buFontTx/>
              <a:buNone/>
              <a:defRPr sz="1401" b="0" i="0"/>
            </a:lvl3pPr>
            <a:lvl4pPr>
              <a:defRPr sz="1601"/>
            </a:lvl4pPr>
            <a:lvl5pPr>
              <a:defRPr sz="16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33"/>
          </p:nvPr>
        </p:nvSpPr>
        <p:spPr>
          <a:xfrm>
            <a:off x="910088" y="3083738"/>
            <a:ext cx="2145345" cy="605466"/>
          </a:xfrm>
        </p:spPr>
        <p:txBody>
          <a:bodyPr lIns="0" tIns="0" rIns="0" bIns="0" rtlCol="0">
            <a:noAutofit/>
          </a:bodyPr>
          <a:lstStyle>
            <a:lvl1pPr marL="0" indent="0">
              <a:buFontTx/>
              <a:buNone/>
              <a:defRPr lang="en-US" sz="2050" b="1" i="0" cap="all" baseline="0" dirty="0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Picture Placeholder 31"/>
          <p:cNvSpPr>
            <a:spLocks noGrp="1"/>
          </p:cNvSpPr>
          <p:nvPr>
            <p:ph type="pic" sz="quarter" idx="39"/>
          </p:nvPr>
        </p:nvSpPr>
        <p:spPr>
          <a:xfrm>
            <a:off x="9136570" y="2369223"/>
            <a:ext cx="546443" cy="546497"/>
          </a:xfrm>
        </p:spPr>
        <p:txBody>
          <a:bodyPr rtlCol="0">
            <a:normAutofit/>
          </a:bodyPr>
          <a:lstStyle>
            <a:lvl1pPr marL="0" indent="0" algn="ctr"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40"/>
          </p:nvPr>
        </p:nvSpPr>
        <p:spPr>
          <a:xfrm>
            <a:off x="9136570" y="3778175"/>
            <a:ext cx="2145344" cy="2101926"/>
          </a:xfrm>
        </p:spPr>
        <p:txBody>
          <a:bodyPr lIns="0">
            <a:noAutofit/>
          </a:bodyPr>
          <a:lstStyle>
            <a:lvl1pPr marL="0" indent="0">
              <a:lnSpc>
                <a:spcPct val="110000"/>
              </a:lnSpc>
              <a:spcBef>
                <a:spcPts val="1000"/>
              </a:spcBef>
              <a:buFontTx/>
              <a:buNone/>
              <a:defRPr sz="1800" b="0" i="0" baseline="0">
                <a:solidFill>
                  <a:schemeClr val="tx1"/>
                </a:solidFill>
              </a:defRPr>
            </a:lvl1pPr>
            <a:lvl2pPr marL="457099" indent="0">
              <a:buFontTx/>
              <a:buNone/>
              <a:defRPr sz="1401" b="0" i="0"/>
            </a:lvl2pPr>
            <a:lvl3pPr marL="914196" indent="0">
              <a:buFontTx/>
              <a:buNone/>
              <a:defRPr sz="1401" b="0" i="0"/>
            </a:lvl3pPr>
            <a:lvl4pPr>
              <a:defRPr sz="1601"/>
            </a:lvl4pPr>
            <a:lvl5pPr>
              <a:defRPr sz="16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41"/>
          </p:nvPr>
        </p:nvSpPr>
        <p:spPr>
          <a:xfrm>
            <a:off x="9136569" y="3083738"/>
            <a:ext cx="2145345" cy="605466"/>
          </a:xfrm>
        </p:spPr>
        <p:txBody>
          <a:bodyPr lIns="0" tIns="0" rIns="0" bIns="0" rtlCol="0">
            <a:noAutofit/>
          </a:bodyPr>
          <a:lstStyle>
            <a:lvl1pPr marL="0" indent="0">
              <a:buFontTx/>
              <a:buNone/>
              <a:defRPr lang="en-US" sz="2050" b="1" i="0" cap="all" baseline="0" dirty="0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42"/>
          </p:nvPr>
        </p:nvSpPr>
        <p:spPr>
          <a:xfrm>
            <a:off x="3658544" y="2369223"/>
            <a:ext cx="546443" cy="546497"/>
          </a:xfrm>
        </p:spPr>
        <p:txBody>
          <a:bodyPr rtlCol="0">
            <a:normAutofit/>
          </a:bodyPr>
          <a:lstStyle>
            <a:lvl1pPr marL="0" indent="0" algn="ctr"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43"/>
          </p:nvPr>
        </p:nvSpPr>
        <p:spPr>
          <a:xfrm>
            <a:off x="3658544" y="3778175"/>
            <a:ext cx="2145344" cy="2101926"/>
          </a:xfrm>
        </p:spPr>
        <p:txBody>
          <a:bodyPr lIns="0">
            <a:noAutofit/>
          </a:bodyPr>
          <a:lstStyle>
            <a:lvl1pPr marL="0" indent="0">
              <a:lnSpc>
                <a:spcPct val="110000"/>
              </a:lnSpc>
              <a:spcBef>
                <a:spcPts val="1000"/>
              </a:spcBef>
              <a:buFontTx/>
              <a:buNone/>
              <a:defRPr sz="1800" b="0" i="0" baseline="0">
                <a:solidFill>
                  <a:schemeClr val="tx1"/>
                </a:solidFill>
              </a:defRPr>
            </a:lvl1pPr>
            <a:lvl2pPr marL="457099" indent="0">
              <a:buFontTx/>
              <a:buNone/>
              <a:defRPr sz="1401" b="0" i="0"/>
            </a:lvl2pPr>
            <a:lvl3pPr marL="914196" indent="0">
              <a:buFontTx/>
              <a:buNone/>
              <a:defRPr sz="1401" b="0" i="0"/>
            </a:lvl3pPr>
            <a:lvl4pPr>
              <a:defRPr sz="1601"/>
            </a:lvl4pPr>
            <a:lvl5pPr>
              <a:defRPr sz="16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44"/>
          </p:nvPr>
        </p:nvSpPr>
        <p:spPr>
          <a:xfrm>
            <a:off x="3658543" y="3083738"/>
            <a:ext cx="2145345" cy="605466"/>
          </a:xfrm>
        </p:spPr>
        <p:txBody>
          <a:bodyPr lIns="0" tIns="0" rIns="0" bIns="0" rtlCol="0">
            <a:noAutofit/>
          </a:bodyPr>
          <a:lstStyle>
            <a:lvl1pPr marL="0" indent="0">
              <a:buFontTx/>
              <a:buNone/>
              <a:defRPr lang="en-US" sz="2050" b="1" i="0" cap="all" baseline="0" dirty="0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31"/>
          <p:cNvSpPr>
            <a:spLocks noGrp="1"/>
          </p:cNvSpPr>
          <p:nvPr>
            <p:ph type="pic" sz="quarter" idx="45"/>
          </p:nvPr>
        </p:nvSpPr>
        <p:spPr>
          <a:xfrm>
            <a:off x="6388114" y="2369223"/>
            <a:ext cx="546443" cy="546497"/>
          </a:xfrm>
        </p:spPr>
        <p:txBody>
          <a:bodyPr rtlCol="0">
            <a:normAutofit/>
          </a:bodyPr>
          <a:lstStyle>
            <a:lvl1pPr marL="0" indent="0" algn="ctr"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46"/>
          </p:nvPr>
        </p:nvSpPr>
        <p:spPr>
          <a:xfrm>
            <a:off x="6388114" y="3778175"/>
            <a:ext cx="2145344" cy="2101926"/>
          </a:xfrm>
        </p:spPr>
        <p:txBody>
          <a:bodyPr lIns="0">
            <a:noAutofit/>
          </a:bodyPr>
          <a:lstStyle>
            <a:lvl1pPr marL="0" indent="0">
              <a:lnSpc>
                <a:spcPct val="110000"/>
              </a:lnSpc>
              <a:spcBef>
                <a:spcPts val="1000"/>
              </a:spcBef>
              <a:buFontTx/>
              <a:buNone/>
              <a:defRPr sz="1800" b="0" i="0" baseline="0">
                <a:solidFill>
                  <a:schemeClr val="tx1"/>
                </a:solidFill>
              </a:defRPr>
            </a:lvl1pPr>
            <a:lvl2pPr marL="457099" indent="0">
              <a:buFontTx/>
              <a:buNone/>
              <a:defRPr sz="1401" b="0" i="0"/>
            </a:lvl2pPr>
            <a:lvl3pPr marL="914196" indent="0">
              <a:buFontTx/>
              <a:buNone/>
              <a:defRPr sz="1401" b="0" i="0"/>
            </a:lvl3pPr>
            <a:lvl4pPr>
              <a:defRPr sz="1601"/>
            </a:lvl4pPr>
            <a:lvl5pPr>
              <a:defRPr sz="16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47"/>
          </p:nvPr>
        </p:nvSpPr>
        <p:spPr>
          <a:xfrm>
            <a:off x="6388113" y="3083738"/>
            <a:ext cx="2145345" cy="605466"/>
          </a:xfrm>
        </p:spPr>
        <p:txBody>
          <a:bodyPr lIns="0" tIns="0" rIns="0" bIns="0" rtlCol="0">
            <a:noAutofit/>
          </a:bodyPr>
          <a:lstStyle>
            <a:lvl1pPr marL="0" indent="0">
              <a:buFontTx/>
              <a:buNone/>
              <a:defRPr lang="en-US" sz="2050" b="1" i="0" cap="all" baseline="0" dirty="0">
                <a:solidFill>
                  <a:schemeClr val="accent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Slide Number Placeholder 2">
            <a:extLst>
              <a:ext uri="{FF2B5EF4-FFF2-40B4-BE49-F238E27FC236}">
                <a16:creationId xmlns:a16="http://schemas.microsoft.com/office/drawing/2014/main" id="{D0154887-8528-4530-A4FF-D20F805C6D0E}"/>
              </a:ext>
            </a:extLst>
          </p:cNvPr>
          <p:cNvSpPr>
            <a:spLocks noGrp="1"/>
          </p:cNvSpPr>
          <p:nvPr>
            <p:ph type="sldNum" sz="quarter" idx="4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4ECD7-5FAE-4F73-8604-EEA14FCCE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503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CA8BF-E779-40D2-899E-35B051751A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07813" y="6354763"/>
            <a:ext cx="398462" cy="311150"/>
          </a:xfrm>
          <a:prstGeom prst="rect">
            <a:avLst/>
          </a:prstGeom>
        </p:spPr>
        <p:txBody>
          <a:bodyPr vert="horz" lIns="0" tIns="0" rIns="91440" bIns="45720" rtlCol="0" anchor="t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751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54FE9DD-A2E8-499B-A6F1-D6159444DD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13ED71D-D0F9-48C1-9A47-9CAE286BF1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98663"/>
            <a:ext cx="10366375" cy="394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8" name="Title Placeholder 17">
            <a:extLst>
              <a:ext uri="{FF2B5EF4-FFF2-40B4-BE49-F238E27FC236}">
                <a16:creationId xmlns:a16="http://schemas.microsoft.com/office/drawing/2014/main" id="{A8B6725E-00A4-4C1B-AE2B-54B949CF0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638" y="357188"/>
            <a:ext cx="8877300" cy="798512"/>
          </a:xfrm>
          <a:prstGeom prst="rect">
            <a:avLst/>
          </a:prstGeom>
        </p:spPr>
        <p:txBody>
          <a:bodyPr vert="horz" lIns="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  <p:sldLayoutId id="2147483953" r:id="rId12"/>
    <p:sldLayoutId id="2147483954" r:id="rId13"/>
    <p:sldLayoutId id="2147483955" r:id="rId14"/>
    <p:sldLayoutId id="2147483956" r:id="rId15"/>
    <p:sldLayoutId id="2147483957" r:id="rId16"/>
    <p:sldLayoutId id="2147483958" r:id="rId17"/>
    <p:sldLayoutId id="2147483959" r:id="rId18"/>
    <p:sldLayoutId id="2147483960" r:id="rId19"/>
    <p:sldLayoutId id="2147483961" r:id="rId20"/>
    <p:sldLayoutId id="2147483962" r:id="rId21"/>
    <p:sldLayoutId id="2147483963" r:id="rId22"/>
    <p:sldLayoutId id="2147483964" r:id="rId23"/>
  </p:sldLayoutIdLst>
  <p:hf hdr="0" dt="0"/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 kern="1200" cap="all" spc="40">
          <a:solidFill>
            <a:schemeClr val="tx1"/>
          </a:solidFill>
          <a:latin typeface="Arial Narrow" panose="020B0604020202020204" pitchFamily="34" charset="0"/>
          <a:ea typeface="Noto Serif" panose="02020502060505020204" pitchFamily="18" charset="0"/>
          <a:cs typeface="Arial Narrow" panose="020B0604020202020204" pitchFamily="34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anose="020B0606020202030204" pitchFamily="34" charset="0"/>
          <a:ea typeface="Noto Serif" panose="02020600060500020200" pitchFamily="18" charset="0"/>
          <a:cs typeface="Arial Narrow" panose="020B0606020202030204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anose="020B0606020202030204" pitchFamily="34" charset="0"/>
          <a:ea typeface="Noto Serif" panose="02020600060500020200" pitchFamily="18" charset="0"/>
          <a:cs typeface="Arial Narrow" panose="020B0606020202030204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anose="020B0606020202030204" pitchFamily="34" charset="0"/>
          <a:ea typeface="Noto Serif" panose="02020600060500020200" pitchFamily="18" charset="0"/>
          <a:cs typeface="Arial Narrow" panose="020B0606020202030204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anose="020B0606020202030204" pitchFamily="34" charset="0"/>
          <a:ea typeface="Noto Serif" panose="02020600060500020200" pitchFamily="18" charset="0"/>
          <a:cs typeface="Arial Narrow" panose="020B0606020202030204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anose="020B0606020202030204" pitchFamily="34" charset="0"/>
          <a:ea typeface="Noto Serif" panose="02020600060500020200" pitchFamily="18" charset="0"/>
          <a:cs typeface="Arial Narrow" panose="020B0606020202030204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anose="020B0606020202030204" pitchFamily="34" charset="0"/>
          <a:ea typeface="Noto Serif" panose="02020600060500020200" pitchFamily="18" charset="0"/>
          <a:cs typeface="Arial Narrow" panose="020B0606020202030204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anose="020B0606020202030204" pitchFamily="34" charset="0"/>
          <a:ea typeface="Noto Serif" panose="02020600060500020200" pitchFamily="18" charset="0"/>
          <a:cs typeface="Arial Narrow" panose="020B0606020202030204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anose="020B0606020202030204" pitchFamily="34" charset="0"/>
          <a:ea typeface="Noto Serif" panose="02020600060500020200" pitchFamily="18" charset="0"/>
          <a:cs typeface="Arial Narrow" panose="020B0606020202030204" pitchFamily="34" charset="0"/>
        </a:defRPr>
      </a:lvl9pPr>
    </p:titleStyle>
    <p:bodyStyle>
      <a:lvl1pPr marL="227013" indent="-227013" algn="l" defTabSz="912813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Arial" panose="020B0604020202020204" pitchFamily="34" charset="0"/>
        </a:defRPr>
      </a:lvl1pPr>
      <a:lvl2pPr marL="684213" indent="-227013" algn="l" defTabSz="91281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mbria" panose="02040503050406030204" pitchFamily="18" charset="0"/>
          <a:ea typeface="+mn-ea"/>
          <a:cs typeface="Arial" panose="020B0604020202020204" pitchFamily="34" charset="0"/>
        </a:defRPr>
      </a:lvl2pPr>
      <a:lvl3pPr marL="1141413" indent="-227013" algn="l" defTabSz="91281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Cambria" panose="02040503050406030204" pitchFamily="18" charset="0"/>
          <a:ea typeface="+mn-ea"/>
          <a:cs typeface="Arial" panose="020B0604020202020204" pitchFamily="34" charset="0"/>
        </a:defRPr>
      </a:lvl3pPr>
      <a:lvl4pPr marL="1598613" indent="-227013" algn="l" defTabSz="91281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mbria" panose="02040503050406030204" pitchFamily="18" charset="0"/>
          <a:ea typeface="+mn-ea"/>
          <a:cs typeface="Arial" panose="020B0604020202020204" pitchFamily="34" charset="0"/>
        </a:defRPr>
      </a:lvl4pPr>
      <a:lvl5pPr marL="2055813" indent="-227013" algn="l" defTabSz="91281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ambria" panose="02040503050406030204" pitchFamily="18" charset="0"/>
          <a:ea typeface="+mn-ea"/>
          <a:cs typeface="Arial" panose="020B0604020202020204" pitchFamily="34" charset="0"/>
        </a:defRPr>
      </a:lvl5pPr>
      <a:lvl6pPr marL="2513976" indent="-228544" algn="l" defTabSz="91417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62" indent="-228544" algn="l" defTabSz="91417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9" indent="-228544" algn="l" defTabSz="91417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38" indent="-228544" algn="l" defTabSz="91417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7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3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0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8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4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8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7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91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Alanna.Nelson@ed.gov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3.xml"/><Relationship Id="rId6" Type="http://schemas.openxmlformats.org/officeDocument/2006/relationships/hyperlink" Target="mailto:CODSupport@ed.gov" TargetMode="External"/><Relationship Id="rId5" Type="http://schemas.openxmlformats.org/officeDocument/2006/relationships/hyperlink" Target="mailto:Rebecca.Meyers@ed.gov" TargetMode="External"/><Relationship Id="rId4" Type="http://schemas.openxmlformats.org/officeDocument/2006/relationships/hyperlink" Target="mailto:Greg.Gerrans@ed.go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fsapartners.ed.gov/knowledge-center/library/electronic-announcements/2021-08-02/fiscal-operations-report-2020-21-and-application-participate-2022-23-reporting-instructions-and-additional-flexibilities-under-cares-act-ea-id-cb-21-09" TargetMode="External"/><Relationship Id="rId2" Type="http://schemas.openxmlformats.org/officeDocument/2006/relationships/hyperlink" Target="https://fsapartners.ed.gov/sites/default/files/attachments/2021-01/011521COVIDReliefTitleIVFlexibilitiesWaivers.pdf" TargetMode="Externa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ubtitle 1">
            <a:extLst>
              <a:ext uri="{FF2B5EF4-FFF2-40B4-BE49-F238E27FC236}">
                <a16:creationId xmlns:a16="http://schemas.microsoft.com/office/drawing/2014/main" id="{7E96EAF1-7052-454F-890F-1AA88962B76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41350" y="2667000"/>
            <a:ext cx="10972800" cy="1252538"/>
          </a:xfrm>
        </p:spPr>
        <p:txBody>
          <a:bodyPr/>
          <a:lstStyle/>
          <a:p>
            <a:pPr eaLnBrk="1" hangingPunct="1">
              <a:lnSpc>
                <a:spcPct val="114000"/>
              </a:lnSpc>
            </a:pPr>
            <a:r>
              <a:rPr lang="en-US" altLang="en-US">
                <a:cs typeface="Arial" panose="020B0604020202020204" pitchFamily="34" charset="0"/>
              </a:rPr>
              <a:t>Submitting the Fiscal Operations Report and Application to Participate (FISAP)—It’s a Balancing Act!</a:t>
            </a:r>
          </a:p>
        </p:txBody>
      </p:sp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FEEAFA6A-9490-4736-B765-A6C39F63F478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1423988" y="4046538"/>
            <a:ext cx="10248900" cy="1250950"/>
          </a:xfrm>
        </p:spPr>
        <p:txBody>
          <a:bodyPr/>
          <a:lstStyle/>
          <a:p>
            <a:pPr eaLnBrk="1" hangingPunct="1"/>
            <a:r>
              <a:rPr lang="en-US" altLang="en-US" sz="1800" i="0">
                <a:cs typeface="Arial" panose="020B0604020202020204" pitchFamily="34" charset="0"/>
              </a:rPr>
              <a:t>Alanna Nelson, Greg Gerrans, and Rebecca Meyers</a:t>
            </a:r>
          </a:p>
          <a:p>
            <a:pPr eaLnBrk="1" hangingPunct="1"/>
            <a:r>
              <a:rPr lang="en-US" altLang="en-US" sz="1600" i="0">
                <a:cs typeface="Arial" panose="020B0604020202020204" pitchFamily="34" charset="0"/>
              </a:rPr>
              <a:t>U.S. Department of Education</a:t>
            </a:r>
          </a:p>
          <a:p>
            <a:pPr eaLnBrk="1" hangingPunct="1"/>
            <a:r>
              <a:rPr lang="en-US" altLang="en-US" sz="1600" i="0">
                <a:cs typeface="Arial" panose="020B0604020202020204" pitchFamily="34" charset="0"/>
              </a:rPr>
              <a:t>2021 Virtual FSA Training Conference for Financial Aid Professionals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17B6535-E713-4575-985E-762CD07D7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350" y="457200"/>
            <a:ext cx="10972800" cy="1881188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Breakout Session #8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D91597-4E67-44F6-84B0-B5DE90D66F52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>
              <a:defRPr/>
            </a:pPr>
            <a:fld id="{01C5CEC1-A6F4-451F-9FBD-01A312879F83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9EDCE42-AB7A-4D71-948D-08D5D54C6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997950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Part III, Section F</a:t>
            </a:r>
          </a:p>
        </p:txBody>
      </p:sp>
      <p:pic>
        <p:nvPicPr>
          <p:cNvPr id="38916" name="Picture Placeholder 20">
            <a:extLst>
              <a:ext uri="{FF2B5EF4-FFF2-40B4-BE49-F238E27FC236}">
                <a16:creationId xmlns:a16="http://schemas.microsoft.com/office/drawing/2014/main" id="{24CD6364-799F-475D-800F-C7FEBAF22C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325" y="2389188"/>
            <a:ext cx="547688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Placeholder 22">
            <a:extLst>
              <a:ext uri="{FF2B5EF4-FFF2-40B4-BE49-F238E27FC236}">
                <a16:creationId xmlns:a16="http://schemas.microsoft.com/office/drawing/2014/main" id="{84F7E079-EE64-43FF-9045-FC1C88CA54BC}"/>
              </a:ext>
            </a:extLst>
          </p:cNvPr>
          <p:cNvPicPr>
            <a:picLocks noGrp="1" noChangeAspect="1" noChangeArrowheads="1"/>
          </p:cNvPicPr>
          <p:nvPr>
            <p:ph type="pic" sz="quarter" idx="2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41800" y="2419350"/>
            <a:ext cx="546100" cy="485775"/>
          </a:xfrm>
        </p:spPr>
      </p:pic>
      <p:pic>
        <p:nvPicPr>
          <p:cNvPr id="38918" name="Picture Placeholder 16">
            <a:extLst>
              <a:ext uri="{FF2B5EF4-FFF2-40B4-BE49-F238E27FC236}">
                <a16:creationId xmlns:a16="http://schemas.microsoft.com/office/drawing/2014/main" id="{C1E0AE5D-C902-4351-82C8-47EF7B507C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613" y="240030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Picture Placeholder 18">
            <a:extLst>
              <a:ext uri="{FF2B5EF4-FFF2-40B4-BE49-F238E27FC236}">
                <a16:creationId xmlns:a16="http://schemas.microsoft.com/office/drawing/2014/main" id="{EF2F2FC0-7901-4574-B2BB-42810DC21E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500" y="2419350"/>
            <a:ext cx="5461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Text Placeholder 8">
            <a:extLst>
              <a:ext uri="{FF2B5EF4-FFF2-40B4-BE49-F238E27FC236}">
                <a16:creationId xmlns:a16="http://schemas.microsoft.com/office/drawing/2014/main" id="{45008D24-D87E-47CB-A350-3CB876BD03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525" y="3178175"/>
            <a:ext cx="191928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6842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11414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598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5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30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02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74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46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000" b="1"/>
              <a:t>Federal Money In</a:t>
            </a:r>
          </a:p>
        </p:txBody>
      </p:sp>
      <p:sp>
        <p:nvSpPr>
          <p:cNvPr id="38921" name="Text Placeholder 10">
            <a:extLst>
              <a:ext uri="{FF2B5EF4-FFF2-40B4-BE49-F238E27FC236}">
                <a16:creationId xmlns:a16="http://schemas.microsoft.com/office/drawing/2014/main" id="{0C1661AE-8740-469C-A2CB-D6C359FB65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4413" y="3162300"/>
            <a:ext cx="1919287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6842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11414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598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5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30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02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74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46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000" b="1"/>
              <a:t>Federal Money out</a:t>
            </a:r>
          </a:p>
        </p:txBody>
      </p:sp>
      <p:sp>
        <p:nvSpPr>
          <p:cNvPr id="38922" name="Text Placeholder 12">
            <a:extLst>
              <a:ext uri="{FF2B5EF4-FFF2-40B4-BE49-F238E27FC236}">
                <a16:creationId xmlns:a16="http://schemas.microsoft.com/office/drawing/2014/main" id="{5B3671AC-85D0-496E-BA70-23F36BCFAD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2225" y="3149600"/>
            <a:ext cx="1920875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/>
          <a:lstStyle>
            <a:lvl1pPr defTabSz="912813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455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912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598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5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30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02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74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46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buFontTx/>
              <a:buNone/>
            </a:pPr>
            <a:r>
              <a:rPr lang="en-US" altLang="en-US" sz="2000" b="1"/>
              <a:t>School Money In</a:t>
            </a:r>
          </a:p>
        </p:txBody>
      </p:sp>
      <p:sp>
        <p:nvSpPr>
          <p:cNvPr id="38923" name="Text Placeholder 14">
            <a:extLst>
              <a:ext uri="{FF2B5EF4-FFF2-40B4-BE49-F238E27FC236}">
                <a16:creationId xmlns:a16="http://schemas.microsoft.com/office/drawing/2014/main" id="{4524008A-567E-438B-BD71-44B99D30F2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83700" y="3108325"/>
            <a:ext cx="191928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/>
          <a:lstStyle>
            <a:lvl1pPr defTabSz="912813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455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912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598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5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30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02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74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46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buFontTx/>
              <a:buNone/>
            </a:pPr>
            <a:r>
              <a:rPr lang="en-US" altLang="en-US" sz="2000" b="1"/>
              <a:t>School money out</a:t>
            </a:r>
          </a:p>
        </p:txBody>
      </p:sp>
      <p:sp>
        <p:nvSpPr>
          <p:cNvPr id="38924" name="Text Placeholder 9">
            <a:extLst>
              <a:ext uri="{FF2B5EF4-FFF2-40B4-BE49-F238E27FC236}">
                <a16:creationId xmlns:a16="http://schemas.microsoft.com/office/drawing/2014/main" id="{56B8200C-7802-47DA-9A5E-B10928E91F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2338" y="4025900"/>
            <a:ext cx="2103437" cy="168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6842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11414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598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5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30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02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74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46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1600"/>
              <a:t>Any repayments made by the school back to the Federal government due to past excess cash or distributed cash</a:t>
            </a:r>
          </a:p>
        </p:txBody>
      </p:sp>
      <p:sp>
        <p:nvSpPr>
          <p:cNvPr id="38925" name="Text Placeholder 11">
            <a:extLst>
              <a:ext uri="{FF2B5EF4-FFF2-40B4-BE49-F238E27FC236}">
                <a16:creationId xmlns:a16="http://schemas.microsoft.com/office/drawing/2014/main" id="{ADBB2BB7-B499-4495-B19C-E172B6E4F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1738" y="3959225"/>
            <a:ext cx="2103437" cy="168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6842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11414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598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5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30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02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74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46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1600"/>
              <a:t>Institutional Capital Contribution (ICC) is any required matching dollars plus any overmatching or any loans to the fund over time</a:t>
            </a:r>
          </a:p>
        </p:txBody>
      </p:sp>
      <p:sp>
        <p:nvSpPr>
          <p:cNvPr id="31" name="Text Placeholder 10">
            <a:extLst>
              <a:ext uri="{FF2B5EF4-FFF2-40B4-BE49-F238E27FC236}">
                <a16:creationId xmlns:a16="http://schemas.microsoft.com/office/drawing/2014/main" id="{556EBC6B-8712-41EC-9926-6CF3DAF557DE}"/>
              </a:ext>
            </a:extLst>
          </p:cNvPr>
          <p:cNvSpPr txBox="1">
            <a:spLocks/>
          </p:cNvSpPr>
          <p:nvPr/>
        </p:nvSpPr>
        <p:spPr>
          <a:xfrm>
            <a:off x="365125" y="5840413"/>
            <a:ext cx="10990263" cy="79851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173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Tx/>
              <a:buNone/>
              <a:defRPr lang="en-US" sz="2051" b="0" i="0" kern="1200" cap="all" baseline="0" dirty="0">
                <a:solidFill>
                  <a:schemeClr val="bg1"/>
                </a:solidFill>
                <a:latin typeface="Oswald" pitchFamily="2" charset="77"/>
                <a:ea typeface="+mn-ea"/>
                <a:cs typeface="Arial" panose="020B0604020202020204" pitchFamily="34" charset="0"/>
              </a:defRPr>
            </a:lvl1pPr>
            <a:lvl2pPr marL="685630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Arial" panose="020B0604020202020204" pitchFamily="34" charset="0"/>
              </a:defRPr>
            </a:lvl2pPr>
            <a:lvl3pPr marL="1142717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Arial" panose="020B0604020202020204" pitchFamily="34" charset="0"/>
              </a:defRPr>
            </a:lvl3pPr>
            <a:lvl4pPr marL="1599803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Arial" panose="020B0604020202020204" pitchFamily="34" charset="0"/>
              </a:defRPr>
            </a:lvl4pPr>
            <a:lvl5pPr marL="2056890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Arial" panose="020B0604020202020204" pitchFamily="34" charset="0"/>
              </a:defRPr>
            </a:lvl5pPr>
            <a:lvl6pPr marL="2513976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062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149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238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Clr>
                <a:srgbClr val="81C149"/>
              </a:buClr>
              <a:defRPr/>
            </a:pPr>
            <a:r>
              <a:rPr sz="200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CASH is split proportionately to the amount of capital that made up the fund tracked historically and cumulatively in part iii, section a</a:t>
            </a:r>
          </a:p>
          <a:p>
            <a:pPr algn="ctr" fontAlgn="auto">
              <a:spcAft>
                <a:spcPts val="0"/>
              </a:spcAft>
              <a:buClr>
                <a:srgbClr val="81C149"/>
              </a:buClr>
              <a:defRPr/>
            </a:pPr>
            <a:r>
              <a:rPr>
                <a:solidFill>
                  <a:srgbClr val="FFFFFF"/>
                </a:solidFill>
              </a:rPr>
              <a:t>tracked historically and cumulatively In Part III, Section A</a:t>
            </a:r>
          </a:p>
        </p:txBody>
      </p:sp>
      <p:sp>
        <p:nvSpPr>
          <p:cNvPr id="38927" name="Text Placeholder 9">
            <a:extLst>
              <a:ext uri="{FF2B5EF4-FFF2-40B4-BE49-F238E27FC236}">
                <a16:creationId xmlns:a16="http://schemas.microsoft.com/office/drawing/2014/main" id="{D4B15F7E-C5D4-4F5C-A061-73DF012B35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450" y="4025900"/>
            <a:ext cx="2103438" cy="168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6842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11414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598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5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30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02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74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46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1600"/>
              <a:t>Federal Capital Contribution (FCC) is any Federal allocated dollars from Perkins funding to a school over time</a:t>
            </a:r>
          </a:p>
        </p:txBody>
      </p:sp>
      <p:sp>
        <p:nvSpPr>
          <p:cNvPr id="38928" name="Text Placeholder 9">
            <a:extLst>
              <a:ext uri="{FF2B5EF4-FFF2-40B4-BE49-F238E27FC236}">
                <a16:creationId xmlns:a16="http://schemas.microsoft.com/office/drawing/2014/main" id="{359ACBE3-3E1A-492C-BA2B-DA54FFA17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91625" y="3916363"/>
            <a:ext cx="2103438" cy="168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6842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11414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598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5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30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02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74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46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1600"/>
              <a:t>Any repayments made by the school to itself due to past excess cash, repayment of short-term loan funds, or distributed cash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A6B8CA-E970-4BF1-A310-F97F6FE1BA8A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>
              <a:defRPr/>
            </a:pPr>
            <a:fld id="{201923D9-1BD5-425D-8FEA-1F3A405A4DB8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D67D738-F591-4FC1-909A-5B7DAAA8A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997950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Key reminders</a:t>
            </a:r>
          </a:p>
        </p:txBody>
      </p:sp>
      <p:sp>
        <p:nvSpPr>
          <p:cNvPr id="39940" name="Text Placeholder 7">
            <a:extLst>
              <a:ext uri="{FF2B5EF4-FFF2-40B4-BE49-F238E27FC236}">
                <a16:creationId xmlns:a16="http://schemas.microsoft.com/office/drawing/2014/main" id="{3834AFCA-8785-4660-8210-AAEE2014156E}"/>
              </a:ext>
            </a:extLst>
          </p:cNvPr>
          <p:cNvSpPr>
            <a:spLocks noGrp="1" noChangeArrowheads="1"/>
          </p:cNvSpPr>
          <p:nvPr>
            <p:ph type="body" sz="quarter" idx="20"/>
          </p:nvPr>
        </p:nvSpPr>
        <p:spPr>
          <a:xfrm>
            <a:off x="896938" y="2822575"/>
            <a:ext cx="10109200" cy="344805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b="1"/>
              <a:t>1) A school that continues servicing its Perkins Loan portfolios must continue to:</a:t>
            </a:r>
          </a:p>
          <a:p>
            <a:pPr marL="741363" lvl="1" indent="-28575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/>
              <a:t>Service the loans in accordance with the statutory provisions and regulations</a:t>
            </a:r>
          </a:p>
          <a:p>
            <a:pPr marL="741363" lvl="1" indent="-28575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/>
              <a:t>Report its outstanding loan portfolio using the FISAP</a:t>
            </a:r>
          </a:p>
          <a:p>
            <a:pPr marL="741363" lvl="1" indent="-28575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/>
              <a:t>Report loans to NSLDS®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b="1"/>
              <a:t>2) The FISAP is the official historical system of record for a school’s Perkins portfolio and the Perkins Revolving Loan Fund.</a:t>
            </a:r>
          </a:p>
          <a:p>
            <a:pPr marL="741363" lvl="1" indent="-28575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/>
              <a:t>The onus is on the school to ensure its reporting is accurate and timely; a school should not rely solely upon its servicer</a:t>
            </a:r>
          </a:p>
          <a:p>
            <a:pPr marL="741363" lvl="1" indent="-28575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/>
              <a:t>Reconcile Perkins Fund balance throughout the year against its own ledgers; </a:t>
            </a:r>
            <a:r>
              <a:rPr lang="en-US" altLang="en-US" sz="1600" u="sng"/>
              <a:t>at least quarterly</a:t>
            </a:r>
          </a:p>
          <a:p>
            <a:pPr marL="741363" lvl="1" indent="-285750"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00"/>
              <a:t>School </a:t>
            </a:r>
            <a:r>
              <a:rPr lang="en-US" altLang="en-US" sz="1600" u="sng"/>
              <a:t>must</a:t>
            </a:r>
            <a:r>
              <a:rPr lang="en-US" altLang="en-US" sz="1600"/>
              <a:t> balance its Perkins Fund</a:t>
            </a:r>
          </a:p>
          <a:p>
            <a:pPr eaLnBrk="1" hangingPunct="1"/>
            <a:endParaRPr lang="en-US" alt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A0CF2E2-A776-4D14-8741-9179D588827A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912813" y="2332038"/>
            <a:ext cx="4792662" cy="349250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t>Federal </a:t>
            </a:r>
            <a:r>
              <a:rPr err="1"/>
              <a:t>perkins</a:t>
            </a:r>
            <a:r>
              <a:t> loan reminders</a:t>
            </a:r>
          </a:p>
        </p:txBody>
      </p:sp>
      <p:pic>
        <p:nvPicPr>
          <p:cNvPr id="39942" name="Graphic 13">
            <a:extLst>
              <a:ext uri="{FF2B5EF4-FFF2-40B4-BE49-F238E27FC236}">
                <a16:creationId xmlns:a16="http://schemas.microsoft.com/office/drawing/2014/main" id="{4856499F-8961-4B5F-AA34-1BF6B16D8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4075" y="3201988"/>
            <a:ext cx="747713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B6E8AE-9F0B-45FF-842B-75134E0C9DF7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>
              <a:defRPr/>
            </a:pPr>
            <a:fld id="{600D0E9A-BFF8-483D-A8C6-BBF748A3E21E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4AC12C9-A9EA-4718-924F-7C9B2BB1B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765175"/>
            <a:ext cx="8997950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balancing act should be getting easier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C1A4D32-5D16-4DD7-BC1C-5E6077E5EE3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96938" y="2809875"/>
            <a:ext cx="10109200" cy="2538413"/>
          </a:xfrm>
        </p:spPr>
        <p:txBody>
          <a:bodyPr rtlCol="0"/>
          <a:lstStyle/>
          <a:p>
            <a:pPr marL="285750" indent="-285750" defTabSz="914173" eaLnBrk="1" fontAlgn="auto" hangingPunct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/>
              <a:t>No new loans – servicing existing portfolio</a:t>
            </a:r>
          </a:p>
          <a:p>
            <a:pPr marL="285750" indent="-285750" defTabSz="914173" eaLnBrk="1" fontAlgn="auto" hangingPunct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/>
              <a:t>Only money coming in from collections</a:t>
            </a:r>
          </a:p>
          <a:p>
            <a:pPr marL="285750" indent="-285750" defTabSz="914173" eaLnBrk="1" fontAlgn="auto" hangingPunct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/>
              <a:t>Limited allowable costs from the Fund, money going out</a:t>
            </a:r>
          </a:p>
          <a:p>
            <a:pPr marL="285750" indent="-285750" defTabSz="914173" eaLnBrk="1" fontAlgn="auto" hangingPunct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/>
              <a:t>Split cash from collections annually with the Department</a:t>
            </a:r>
          </a:p>
          <a:p>
            <a:pPr defTabSz="914173"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BCEEB1F-6D47-42D1-9E63-72B74D5F384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912813" y="2332038"/>
            <a:ext cx="2436812" cy="446087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t>Wind-down</a:t>
            </a:r>
          </a:p>
        </p:txBody>
      </p:sp>
      <p:sp>
        <p:nvSpPr>
          <p:cNvPr id="40966" name="TextBox 13">
            <a:extLst>
              <a:ext uri="{FF2B5EF4-FFF2-40B4-BE49-F238E27FC236}">
                <a16:creationId xmlns:a16="http://schemas.microsoft.com/office/drawing/2014/main" id="{EF053406-4E11-4C2E-B003-05B299ABA5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700" y="5954713"/>
            <a:ext cx="10094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000" b="1" u="sng"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Your school’s fund should and MUST balance!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AEC738-F7FF-4617-BA6D-FC36D995DA62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>
              <a:defRPr/>
            </a:pPr>
            <a:fld id="{F9546DE4-9F6B-42FA-87ED-A9A1E88C0DA5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D3A40A4-EB22-4FE2-A01D-96AC5E35C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6938" y="500063"/>
            <a:ext cx="8997950" cy="798512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Feasibility of staying  versus liquidation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F72143E-F364-44C1-9333-69D4BD8CA39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96938" y="2446338"/>
            <a:ext cx="10109200" cy="4105275"/>
          </a:xfrm>
        </p:spPr>
        <p:txBody>
          <a:bodyPr rtlCol="0"/>
          <a:lstStyle/>
          <a:p>
            <a:pPr marL="285750" indent="-285750" defTabSz="914173" eaLnBrk="1" fontAlgn="auto" hangingPunct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/>
              <a:t>Your school’s continued return on investment – from collections</a:t>
            </a:r>
          </a:p>
          <a:p>
            <a:pPr marL="285750" indent="-285750" defTabSz="914173" eaLnBrk="1" fontAlgn="auto" hangingPunct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/>
              <a:t>Costs for servicing?</a:t>
            </a:r>
          </a:p>
          <a:p>
            <a:pPr marL="285750" indent="-285750" defTabSz="914173" eaLnBrk="1" fontAlgn="auto" hangingPunct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/>
              <a:t>Size and health of existing portfolio?</a:t>
            </a:r>
          </a:p>
          <a:p>
            <a:pPr marL="742837" lvl="1" indent="-285750" defTabSz="914173" eaLnBrk="1" fontAlgn="auto" hangingPunct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b="1" dirty="0"/>
              <a:t>Default status of your entire existing portfolio? </a:t>
            </a:r>
          </a:p>
          <a:p>
            <a:pPr marL="742837" lvl="1" indent="-285750" defTabSz="914173" eaLnBrk="1" fontAlgn="auto" hangingPunct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b="1" dirty="0"/>
              <a:t>Healthy collections?</a:t>
            </a:r>
          </a:p>
          <a:p>
            <a:pPr marL="742837" lvl="1" indent="-285750" defTabSz="914173" eaLnBrk="1" fontAlgn="auto" hangingPunct="1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i="1" dirty="0"/>
              <a:t>Mandatory assignment of loans in default beyond two years DCL</a:t>
            </a:r>
          </a:p>
          <a:p>
            <a:pPr defTabSz="914173"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1F85F47-560A-4D4B-A536-7AC65E7B0C71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81063" y="2014538"/>
            <a:ext cx="2071687" cy="458787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t>Wind-down</a:t>
            </a:r>
          </a:p>
        </p:txBody>
      </p:sp>
      <p:pic>
        <p:nvPicPr>
          <p:cNvPr id="43014" name="Graphic 13">
            <a:extLst>
              <a:ext uri="{FF2B5EF4-FFF2-40B4-BE49-F238E27FC236}">
                <a16:creationId xmlns:a16="http://schemas.microsoft.com/office/drawing/2014/main" id="{6D8752EC-1D9F-4601-9931-1EE7798F62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827213"/>
            <a:ext cx="666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5" name="Graphic 14">
            <a:extLst>
              <a:ext uri="{FF2B5EF4-FFF2-40B4-BE49-F238E27FC236}">
                <a16:creationId xmlns:a16="http://schemas.microsoft.com/office/drawing/2014/main" id="{2A2F8696-4968-4C55-AFA1-C85CCBEA08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788" y="1806575"/>
            <a:ext cx="7493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6" name="Picture Placeholder 16">
            <a:extLst>
              <a:ext uri="{FF2B5EF4-FFF2-40B4-BE49-F238E27FC236}">
                <a16:creationId xmlns:a16="http://schemas.microsoft.com/office/drawing/2014/main" id="{63EBAB33-4802-411E-AD9A-D080A220A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538" y="1841500"/>
            <a:ext cx="668337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7" name="Picture Placeholder 18">
            <a:extLst>
              <a:ext uri="{FF2B5EF4-FFF2-40B4-BE49-F238E27FC236}">
                <a16:creationId xmlns:a16="http://schemas.microsoft.com/office/drawing/2014/main" id="{1813E9F5-6150-420B-A71D-ED949E642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1804988"/>
            <a:ext cx="731838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AD7649-7457-4BBF-859F-65EF3B5C4EA5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>
              <a:defRPr/>
            </a:pPr>
            <a:fld id="{7FF69704-C04B-45C4-AC68-183110AC6D50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3E653A6-D37C-4DC3-A315-98271DFE4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997950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Perkins Loan Program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19B2DD8-F17D-4D21-A00F-AC1150458BE9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912813" y="1147763"/>
            <a:ext cx="10109200" cy="349250"/>
          </a:xfrm>
        </p:spPr>
        <p:txBody>
          <a:bodyPr rtlCol="0"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Assigning loans that have been in default for more than 2 years</a:t>
            </a:r>
          </a:p>
        </p:txBody>
      </p:sp>
      <p:sp>
        <p:nvSpPr>
          <p:cNvPr id="44037" name="Text Placeholder 7">
            <a:extLst>
              <a:ext uri="{FF2B5EF4-FFF2-40B4-BE49-F238E27FC236}">
                <a16:creationId xmlns:a16="http://schemas.microsoft.com/office/drawing/2014/main" id="{E7EE1D83-7B5D-4417-A416-9DB28676A0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4913" y="3568700"/>
            <a:ext cx="306070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/>
          <a:lstStyle>
            <a:lvl1pPr defTabSz="912813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455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912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598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5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30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02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74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46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038" name="Text Placeholder 7">
            <a:extLst>
              <a:ext uri="{FF2B5EF4-FFF2-40B4-BE49-F238E27FC236}">
                <a16:creationId xmlns:a16="http://schemas.microsoft.com/office/drawing/2014/main" id="{2445DC02-D142-49D1-A969-A1E786A9D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5" y="4649788"/>
            <a:ext cx="2720975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/>
          <a:lstStyle>
            <a:lvl1pPr defTabSz="912813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455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912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598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5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30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02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74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46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039" name="Text Placeholder 7">
            <a:extLst>
              <a:ext uri="{FF2B5EF4-FFF2-40B4-BE49-F238E27FC236}">
                <a16:creationId xmlns:a16="http://schemas.microsoft.com/office/drawing/2014/main" id="{8BE17572-B39A-4989-A841-613CB858FC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500" y="3568700"/>
            <a:ext cx="4151313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/>
          <a:lstStyle>
            <a:lvl1pPr defTabSz="912813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455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912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598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5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30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02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74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46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lnSpc>
                <a:spcPct val="110000"/>
              </a:lnSpc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040" name="TextBox 4">
            <a:extLst>
              <a:ext uri="{FF2B5EF4-FFF2-40B4-BE49-F238E27FC236}">
                <a16:creationId xmlns:a16="http://schemas.microsoft.com/office/drawing/2014/main" id="{F232C39B-0673-4686-8253-4A06DC37EA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7575" y="2546350"/>
            <a:ext cx="7645400" cy="34925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en-US" sz="1600">
                <a:solidFill>
                  <a:schemeClr val="bg1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What are my options if my school wants to keep servicing these loans?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E21D8F-5B98-469E-B38F-4C5B4A2CE176}"/>
              </a:ext>
            </a:extLst>
          </p:cNvPr>
          <p:cNvSpPr txBox="1"/>
          <p:nvPr/>
        </p:nvSpPr>
        <p:spPr>
          <a:xfrm>
            <a:off x="3457575" y="3151188"/>
            <a:ext cx="7659688" cy="349250"/>
          </a:xfrm>
          <a:prstGeom prst="rect">
            <a:avLst/>
          </a:prstGeom>
          <a:solidFill>
            <a:schemeClr val="accent4"/>
          </a:solidFill>
        </p:spPr>
        <p:txBody>
          <a:bodyPr>
            <a:sp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Can a loan be assigned without a promissory note?</a:t>
            </a:r>
          </a:p>
        </p:txBody>
      </p:sp>
      <p:sp>
        <p:nvSpPr>
          <p:cNvPr id="44042" name="TextBox 18">
            <a:extLst>
              <a:ext uri="{FF2B5EF4-FFF2-40B4-BE49-F238E27FC236}">
                <a16:creationId xmlns:a16="http://schemas.microsoft.com/office/drawing/2014/main" id="{9D318082-F917-4A3F-B290-82FBF0AA8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1863" y="3735388"/>
            <a:ext cx="7658100" cy="35083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en-US" sz="160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What if there is no loan documentation at all?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80CC336-877B-40CE-B345-67064AC6956B}"/>
              </a:ext>
            </a:extLst>
          </p:cNvPr>
          <p:cNvSpPr txBox="1"/>
          <p:nvPr/>
        </p:nvSpPr>
        <p:spPr>
          <a:xfrm>
            <a:off x="3486150" y="4341813"/>
            <a:ext cx="7631113" cy="338137"/>
          </a:xfrm>
          <a:prstGeom prst="rect">
            <a:avLst/>
          </a:prstGeom>
          <a:solidFill>
            <a:schemeClr val="accent4"/>
          </a:solidFill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How does the school purchase a loan?</a:t>
            </a:r>
          </a:p>
        </p:txBody>
      </p:sp>
      <p:sp>
        <p:nvSpPr>
          <p:cNvPr id="44044" name="TextBox 20">
            <a:extLst>
              <a:ext uri="{FF2B5EF4-FFF2-40B4-BE49-F238E27FC236}">
                <a16:creationId xmlns:a16="http://schemas.microsoft.com/office/drawing/2014/main" id="{A9BBBDAF-B28D-440A-BDC4-28B2A06C66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5513" y="4916488"/>
            <a:ext cx="7631112" cy="34925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en-US" sz="160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What happens if all loans are not assigned by the June 30</a:t>
            </a:r>
            <a:r>
              <a:rPr lang="en-US" altLang="en-US" sz="1600" baseline="3000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altLang="en-US" sz="160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deadline?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032993-C66D-489B-A960-7E4FD4356208}"/>
              </a:ext>
            </a:extLst>
          </p:cNvPr>
          <p:cNvSpPr txBox="1"/>
          <p:nvPr/>
        </p:nvSpPr>
        <p:spPr>
          <a:xfrm>
            <a:off x="3465513" y="5521325"/>
            <a:ext cx="7631112" cy="349250"/>
          </a:xfrm>
          <a:prstGeom prst="rect">
            <a:avLst/>
          </a:prstGeom>
          <a:solidFill>
            <a:schemeClr val="accent4"/>
          </a:solidFill>
        </p:spPr>
        <p:txBody>
          <a:bodyPr>
            <a:sp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How will the Department know my school has complied?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48C9A39-A1EC-4CB6-BEA9-0CEE747B5B3C}"/>
              </a:ext>
            </a:extLst>
          </p:cNvPr>
          <p:cNvSpPr txBox="1"/>
          <p:nvPr/>
        </p:nvSpPr>
        <p:spPr>
          <a:xfrm>
            <a:off x="3471863" y="1939925"/>
            <a:ext cx="7645400" cy="349250"/>
          </a:xfrm>
          <a:prstGeom prst="rect">
            <a:avLst/>
          </a:prstGeom>
          <a:solidFill>
            <a:schemeClr val="accent4"/>
          </a:solidFill>
        </p:spPr>
        <p:txBody>
          <a:bodyPr>
            <a:sp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I’ve never assigned loans.  Where do I begin and what do I need to know?</a:t>
            </a:r>
          </a:p>
        </p:txBody>
      </p:sp>
      <p:pic>
        <p:nvPicPr>
          <p:cNvPr id="44047" name="Graphic 16">
            <a:extLst>
              <a:ext uri="{FF2B5EF4-FFF2-40B4-BE49-F238E27FC236}">
                <a16:creationId xmlns:a16="http://schemas.microsoft.com/office/drawing/2014/main" id="{93CA936B-C4E2-4DAD-A06F-EB2DA0A7D9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1997075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D9AA677-FCF3-4717-AFC3-68F00D85D0DA}"/>
              </a:ext>
            </a:extLst>
          </p:cNvPr>
          <p:cNvSpPr txBox="1"/>
          <p:nvPr/>
        </p:nvSpPr>
        <p:spPr>
          <a:xfrm>
            <a:off x="715963" y="2433638"/>
            <a:ext cx="1881187" cy="3200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F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requently</a:t>
            </a: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b="1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A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sked</a:t>
            </a: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b="1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Q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uestions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5400" b="1" dirty="0">
              <a:latin typeface="+mn-lt"/>
            </a:endParaRPr>
          </a:p>
        </p:txBody>
      </p:sp>
      <p:pic>
        <p:nvPicPr>
          <p:cNvPr id="44049" name="Graphic 29">
            <a:extLst>
              <a:ext uri="{FF2B5EF4-FFF2-40B4-BE49-F238E27FC236}">
                <a16:creationId xmlns:a16="http://schemas.microsoft.com/office/drawing/2014/main" id="{FA42CA14-8738-4AFE-8EA7-5A2A5F05A9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2605088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50" name="Graphic 30">
            <a:extLst>
              <a:ext uri="{FF2B5EF4-FFF2-40B4-BE49-F238E27FC236}">
                <a16:creationId xmlns:a16="http://schemas.microsoft.com/office/drawing/2014/main" id="{B16E5754-B61E-40F5-A991-755EE7CFB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3213100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51" name="Graphic 32">
            <a:extLst>
              <a:ext uri="{FF2B5EF4-FFF2-40B4-BE49-F238E27FC236}">
                <a16:creationId xmlns:a16="http://schemas.microsoft.com/office/drawing/2014/main" id="{21840E4D-8EC3-4044-A04C-D1E981A71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3797300"/>
            <a:ext cx="225425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52" name="Graphic 33">
            <a:extLst>
              <a:ext uri="{FF2B5EF4-FFF2-40B4-BE49-F238E27FC236}">
                <a16:creationId xmlns:a16="http://schemas.microsoft.com/office/drawing/2014/main" id="{C59084BD-F0B0-4EEF-966C-5D2AB5B5F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4405313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53" name="Graphic 34">
            <a:extLst>
              <a:ext uri="{FF2B5EF4-FFF2-40B4-BE49-F238E27FC236}">
                <a16:creationId xmlns:a16="http://schemas.microsoft.com/office/drawing/2014/main" id="{4E0ECB29-D72C-4613-A388-CE2DD6696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4978400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54" name="Graphic 35">
            <a:extLst>
              <a:ext uri="{FF2B5EF4-FFF2-40B4-BE49-F238E27FC236}">
                <a16:creationId xmlns:a16="http://schemas.microsoft.com/office/drawing/2014/main" id="{E3EDD11E-09C2-4B15-9114-9850CEF91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5583238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DEB36B-CDE9-4EFC-A2C2-461080A4EDA9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>
              <a:defRPr/>
            </a:pPr>
            <a:fld id="{2DDA0C32-1CFA-4949-AE1C-55639DB4CC78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3CBA3BF-7A72-49C2-9BE3-02A15FDBA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997950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Perkins Loan Program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25B1D04-EE3A-4017-86C8-4703CB3668F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912813" y="1147763"/>
            <a:ext cx="10109200" cy="349250"/>
          </a:xfrm>
        </p:spPr>
        <p:txBody>
          <a:bodyPr rtlCol="0"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Assigning loans that have been in default for more than 2 years</a:t>
            </a:r>
          </a:p>
        </p:txBody>
      </p:sp>
      <p:sp>
        <p:nvSpPr>
          <p:cNvPr id="46085" name="Text Placeholder 7">
            <a:extLst>
              <a:ext uri="{FF2B5EF4-FFF2-40B4-BE49-F238E27FC236}">
                <a16:creationId xmlns:a16="http://schemas.microsoft.com/office/drawing/2014/main" id="{FCDF89A6-271C-462C-AF5F-096730C54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4913" y="3568700"/>
            <a:ext cx="3060700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/>
          <a:lstStyle>
            <a:lvl1pPr defTabSz="912813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455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912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598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5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30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02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74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46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6086" name="Text Placeholder 7">
            <a:extLst>
              <a:ext uri="{FF2B5EF4-FFF2-40B4-BE49-F238E27FC236}">
                <a16:creationId xmlns:a16="http://schemas.microsoft.com/office/drawing/2014/main" id="{85C524D3-BD93-4A0C-AFBD-9E5BD68369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5" y="4649788"/>
            <a:ext cx="2720975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/>
          <a:lstStyle>
            <a:lvl1pPr defTabSz="912813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455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912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598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5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30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02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74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46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6087" name="Text Placeholder 7">
            <a:extLst>
              <a:ext uri="{FF2B5EF4-FFF2-40B4-BE49-F238E27FC236}">
                <a16:creationId xmlns:a16="http://schemas.microsoft.com/office/drawing/2014/main" id="{C4243DAE-B520-49FA-AB72-80790CA04D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500" y="3568700"/>
            <a:ext cx="4151313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/>
          <a:lstStyle>
            <a:lvl1pPr defTabSz="912813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455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912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598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5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30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02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74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46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lnSpc>
                <a:spcPct val="110000"/>
              </a:lnSpc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D35A5E1-4957-4225-B2EA-06B778869E0C}"/>
              </a:ext>
            </a:extLst>
          </p:cNvPr>
          <p:cNvSpPr txBox="1"/>
          <p:nvPr/>
        </p:nvSpPr>
        <p:spPr>
          <a:xfrm>
            <a:off x="963613" y="1865313"/>
            <a:ext cx="6062662" cy="2722562"/>
          </a:xfrm>
          <a:prstGeom prst="rect">
            <a:avLst/>
          </a:prstGeom>
          <a:solidFill>
            <a:schemeClr val="accent2"/>
          </a:solidFill>
        </p:spPr>
        <p:txBody>
          <a:bodyPr lIns="182880" tIns="182880" rIns="274320" bIns="182880">
            <a:sp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FISAP Reporting ASSIGNED LOANS</a:t>
            </a:r>
          </a:p>
          <a:p>
            <a:pPr marL="342900" indent="-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 III, Section A, Field 6 (</a:t>
            </a:r>
            <a:r>
              <a:rPr lang="en-US" sz="20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principal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 III, Section A, Field 31 (</a:t>
            </a:r>
            <a:r>
              <a:rPr lang="en-US" sz="20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interest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 III, Section A, Field 53 (</a:t>
            </a:r>
            <a:r>
              <a:rPr lang="en-US" sz="20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principal + interest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 III, Section C, Field 2.1 </a:t>
            </a:r>
          </a:p>
          <a:p>
            <a:pPr marL="342900" indent="-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 III, Section C, Fields 3 through 5.4 </a:t>
            </a: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22B10D2-91EE-4FAB-A0D0-D2CE046F8CC0}"/>
              </a:ext>
            </a:extLst>
          </p:cNvPr>
          <p:cNvSpPr txBox="1"/>
          <p:nvPr/>
        </p:nvSpPr>
        <p:spPr>
          <a:xfrm>
            <a:off x="5645150" y="3632200"/>
            <a:ext cx="6062663" cy="2722563"/>
          </a:xfrm>
          <a:prstGeom prst="rect">
            <a:avLst/>
          </a:prstGeom>
          <a:solidFill>
            <a:schemeClr val="accent4"/>
          </a:solidFill>
        </p:spPr>
        <p:txBody>
          <a:bodyPr lIns="274320" tIns="182880" rIns="274320" bIns="182880">
            <a:sp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FISAP Reporting PURCHASED LOANS</a:t>
            </a:r>
          </a:p>
          <a:p>
            <a:pPr marL="342900" indent="-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Part III, Section A, Field 1.1 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20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principal + interest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Part III, Section A, Field 5 (</a:t>
            </a:r>
            <a:r>
              <a:rPr lang="en-US" sz="2000" i="1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principal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Part III, Section A, Field 31 (</a:t>
            </a:r>
            <a:r>
              <a:rPr lang="en-US" sz="2000" i="1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interest)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Part III, Section C, Field 1.1</a:t>
            </a:r>
          </a:p>
          <a:p>
            <a:pPr marL="342900" indent="-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Part III, Section C, Field 1.2 </a:t>
            </a:r>
          </a:p>
          <a:p>
            <a:pPr marL="342900" indent="-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Part III, Section C, Fields 3 through 5.4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1132CF-7E0E-4F20-AD53-CDE676B6739A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pPr>
              <a:defRPr/>
            </a:pPr>
            <a:fld id="{F3A4468E-CA6F-4DAC-BC08-59D3E55234F3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B674C4-4DCE-487A-AE03-BC293B6F1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874125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Perkins loan program</a:t>
            </a:r>
          </a:p>
        </p:txBody>
      </p:sp>
      <p:sp>
        <p:nvSpPr>
          <p:cNvPr id="48132" name="Text Placeholder 3">
            <a:extLst>
              <a:ext uri="{FF2B5EF4-FFF2-40B4-BE49-F238E27FC236}">
                <a16:creationId xmlns:a16="http://schemas.microsoft.com/office/drawing/2014/main" id="{713437BD-F129-454A-BFA9-A07BBB5CF595}"/>
              </a:ext>
            </a:extLst>
          </p:cNvPr>
          <p:cNvSpPr>
            <a:spLocks noGrp="1" noChangeArrowheads="1"/>
          </p:cNvSpPr>
          <p:nvPr>
            <p:ph type="body" sz="quarter" idx="20"/>
          </p:nvPr>
        </p:nvSpPr>
        <p:spPr>
          <a:xfrm>
            <a:off x="896938" y="2827338"/>
            <a:ext cx="8890000" cy="2520950"/>
          </a:xfrm>
        </p:spPr>
        <p:txBody>
          <a:bodyPr/>
          <a:lstStyle/>
          <a:p>
            <a:pPr defTabSz="912813" fontAlgn="base">
              <a:spcAft>
                <a:spcPts val="450"/>
              </a:spcAft>
            </a:pPr>
            <a:r>
              <a:rPr lang="en-US" altLang="en-US" sz="2400"/>
              <a:t>Part III of the FISAP can be completed using only the data that the school’s third- party servicer provides.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A17C59-7465-44EB-97C5-181F9DA89DB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2813" y="1749425"/>
            <a:ext cx="4764087" cy="604838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t>           </a:t>
            </a:r>
            <a:r>
              <a:rPr sz="3200"/>
              <a:t>True</a:t>
            </a:r>
            <a:r>
              <a:t>                           </a:t>
            </a:r>
            <a:r>
              <a:rPr sz="3200"/>
              <a:t>false</a:t>
            </a:r>
          </a:p>
        </p:txBody>
      </p:sp>
      <p:grpSp>
        <p:nvGrpSpPr>
          <p:cNvPr id="48134" name="Group 7">
            <a:extLst>
              <a:ext uri="{FF2B5EF4-FFF2-40B4-BE49-F238E27FC236}">
                <a16:creationId xmlns:a16="http://schemas.microsoft.com/office/drawing/2014/main" id="{490C0F05-D03E-45F5-A782-9CA9D9A77F4C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1673225"/>
            <a:ext cx="3417888" cy="615950"/>
            <a:chOff x="975033" y="1673132"/>
            <a:chExt cx="3418291" cy="61678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0097FF3-EFEE-4A56-B998-0968BCA523C3}"/>
                </a:ext>
              </a:extLst>
            </p:cNvPr>
            <p:cNvSpPr/>
            <p:nvPr/>
          </p:nvSpPr>
          <p:spPr>
            <a:xfrm>
              <a:off x="975033" y="1673132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6DE154D-BFE1-45DC-8AAD-E7A2D7092359}"/>
                </a:ext>
              </a:extLst>
            </p:cNvPr>
            <p:cNvSpPr/>
            <p:nvPr/>
          </p:nvSpPr>
          <p:spPr>
            <a:xfrm>
              <a:off x="3761425" y="1685849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4EAB60-5314-4618-B2D0-ABD8FE3423FB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pPr>
              <a:defRPr/>
            </a:pPr>
            <a:fld id="{8EC48818-4E9D-4AE1-AC61-E3BAA7553212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0A3017-0DEC-4713-A808-2A18C0839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874125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Perkins loan program</a:t>
            </a:r>
          </a:p>
        </p:txBody>
      </p:sp>
      <p:sp>
        <p:nvSpPr>
          <p:cNvPr id="50180" name="Text Placeholder 3">
            <a:extLst>
              <a:ext uri="{FF2B5EF4-FFF2-40B4-BE49-F238E27FC236}">
                <a16:creationId xmlns:a16="http://schemas.microsoft.com/office/drawing/2014/main" id="{BAE02FBC-AA14-4CD0-AA7E-184621E2678F}"/>
              </a:ext>
            </a:extLst>
          </p:cNvPr>
          <p:cNvSpPr>
            <a:spLocks noGrp="1" noChangeArrowheads="1"/>
          </p:cNvSpPr>
          <p:nvPr>
            <p:ph type="body" sz="quarter" idx="20"/>
          </p:nvPr>
        </p:nvSpPr>
        <p:spPr>
          <a:xfrm>
            <a:off x="896938" y="2827338"/>
            <a:ext cx="8890000" cy="2520950"/>
          </a:xfrm>
        </p:spPr>
        <p:txBody>
          <a:bodyPr/>
          <a:lstStyle/>
          <a:p>
            <a:pPr defTabSz="912813" fontAlgn="base">
              <a:spcAft>
                <a:spcPts val="450"/>
              </a:spcAft>
            </a:pPr>
            <a:r>
              <a:rPr lang="en-US" altLang="en-US" sz="2400"/>
              <a:t>Part III of the FISAP can be completed using only the data that the school’s third- party servicer provides.   </a:t>
            </a:r>
            <a:r>
              <a:rPr lang="en-US" altLang="en-US" sz="2400" b="1"/>
              <a:t>THIS IS FALSE.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3C60D8-3E2E-469C-A436-0B7C5798188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2813" y="1749425"/>
            <a:ext cx="4764087" cy="604838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t>           </a:t>
            </a:r>
            <a:r>
              <a:rPr sz="3200"/>
              <a:t>True</a:t>
            </a:r>
            <a:r>
              <a:t>                           </a:t>
            </a:r>
            <a:r>
              <a:rPr sz="3200"/>
              <a:t>false</a:t>
            </a:r>
          </a:p>
        </p:txBody>
      </p:sp>
      <p:grpSp>
        <p:nvGrpSpPr>
          <p:cNvPr id="50182" name="Group 7">
            <a:extLst>
              <a:ext uri="{FF2B5EF4-FFF2-40B4-BE49-F238E27FC236}">
                <a16:creationId xmlns:a16="http://schemas.microsoft.com/office/drawing/2014/main" id="{5250105B-813E-411B-8F99-A3DAE4B54B49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1673225"/>
            <a:ext cx="3417888" cy="615950"/>
            <a:chOff x="975033" y="1673132"/>
            <a:chExt cx="3418291" cy="61678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1135309-95D2-4073-90F2-FB3E3C191A4E}"/>
                </a:ext>
              </a:extLst>
            </p:cNvPr>
            <p:cNvSpPr/>
            <p:nvPr/>
          </p:nvSpPr>
          <p:spPr>
            <a:xfrm>
              <a:off x="975033" y="1673132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62CE287-302E-401B-8ED0-A14BE646E828}"/>
                </a:ext>
              </a:extLst>
            </p:cNvPr>
            <p:cNvSpPr/>
            <p:nvPr/>
          </p:nvSpPr>
          <p:spPr>
            <a:xfrm>
              <a:off x="3761425" y="1685849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50183" name="Graphic 10">
            <a:extLst>
              <a:ext uri="{FF2B5EF4-FFF2-40B4-BE49-F238E27FC236}">
                <a16:creationId xmlns:a16="http://schemas.microsoft.com/office/drawing/2014/main" id="{A91C1B38-48B4-492F-A042-B8020D38F1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50" y="1622425"/>
            <a:ext cx="889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21E987-3463-4828-B8CA-8C26565A2B22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pPr>
              <a:defRPr/>
            </a:pPr>
            <a:fld id="{0A252048-79C0-40AC-BEAA-9B490F2539D7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10D72C-3836-4855-B6E7-935FC2EDA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874125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Perkins loan program</a:t>
            </a:r>
          </a:p>
        </p:txBody>
      </p:sp>
      <p:sp>
        <p:nvSpPr>
          <p:cNvPr id="52228" name="Text Placeholder 3">
            <a:extLst>
              <a:ext uri="{FF2B5EF4-FFF2-40B4-BE49-F238E27FC236}">
                <a16:creationId xmlns:a16="http://schemas.microsoft.com/office/drawing/2014/main" id="{2D0AFA0B-E3C9-4BDF-AB39-41103251EB7B}"/>
              </a:ext>
            </a:extLst>
          </p:cNvPr>
          <p:cNvSpPr>
            <a:spLocks noGrp="1" noChangeArrowheads="1"/>
          </p:cNvSpPr>
          <p:nvPr>
            <p:ph type="body" sz="quarter" idx="20"/>
          </p:nvPr>
        </p:nvSpPr>
        <p:spPr>
          <a:xfrm>
            <a:off x="896938" y="2827338"/>
            <a:ext cx="9102725" cy="2520950"/>
          </a:xfrm>
        </p:spPr>
        <p:txBody>
          <a:bodyPr/>
          <a:lstStyle/>
          <a:p>
            <a:pPr defTabSz="912813" fontAlgn="base">
              <a:spcAft>
                <a:spcPts val="450"/>
              </a:spcAft>
            </a:pPr>
            <a:r>
              <a:rPr lang="en-US" altLang="en-US" sz="2400"/>
              <a:t>If a school uses a third-party servicer to service its Perkins Loans, the school only needs to be minimally involved in the management, reporting and reconciliation of its Perkins Loan portfolio and Perkins fund. 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7D542B-D0CE-4D4E-9738-9E28CAFACE9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2813" y="1749425"/>
            <a:ext cx="4764087" cy="604838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t>           </a:t>
            </a:r>
            <a:r>
              <a:rPr sz="3200"/>
              <a:t>True</a:t>
            </a:r>
            <a:r>
              <a:t>                           </a:t>
            </a:r>
            <a:r>
              <a:rPr sz="3200"/>
              <a:t>false</a:t>
            </a:r>
          </a:p>
        </p:txBody>
      </p:sp>
      <p:grpSp>
        <p:nvGrpSpPr>
          <p:cNvPr id="52230" name="Group 7">
            <a:extLst>
              <a:ext uri="{FF2B5EF4-FFF2-40B4-BE49-F238E27FC236}">
                <a16:creationId xmlns:a16="http://schemas.microsoft.com/office/drawing/2014/main" id="{52E09B5E-7E85-4412-9A88-84D022F03813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1673225"/>
            <a:ext cx="3417888" cy="615950"/>
            <a:chOff x="975033" y="1673132"/>
            <a:chExt cx="3418291" cy="61678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2459AF6-47D5-41FA-A477-44D735DFAFC3}"/>
                </a:ext>
              </a:extLst>
            </p:cNvPr>
            <p:cNvSpPr/>
            <p:nvPr/>
          </p:nvSpPr>
          <p:spPr>
            <a:xfrm>
              <a:off x="975033" y="1673132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57B7CAB-67D0-4B86-9CAF-328381D726A0}"/>
                </a:ext>
              </a:extLst>
            </p:cNvPr>
            <p:cNvSpPr/>
            <p:nvPr/>
          </p:nvSpPr>
          <p:spPr>
            <a:xfrm>
              <a:off x="3761425" y="1685849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A77998-B171-44EF-8E91-B125A5CFE2C9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pPr>
              <a:defRPr/>
            </a:pPr>
            <a:fld id="{1BAD1287-6468-4357-B863-E582A3BD5320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E5D103-D416-499B-B197-409788C3E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874125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Perkins loan program</a:t>
            </a:r>
          </a:p>
        </p:txBody>
      </p:sp>
      <p:sp>
        <p:nvSpPr>
          <p:cNvPr id="54276" name="Text Placeholder 3">
            <a:extLst>
              <a:ext uri="{FF2B5EF4-FFF2-40B4-BE49-F238E27FC236}">
                <a16:creationId xmlns:a16="http://schemas.microsoft.com/office/drawing/2014/main" id="{4BA2FE46-7975-4FE6-AE9F-FCF2C185B421}"/>
              </a:ext>
            </a:extLst>
          </p:cNvPr>
          <p:cNvSpPr>
            <a:spLocks noGrp="1" noChangeArrowheads="1"/>
          </p:cNvSpPr>
          <p:nvPr>
            <p:ph type="body" sz="quarter" idx="20"/>
          </p:nvPr>
        </p:nvSpPr>
        <p:spPr>
          <a:xfrm>
            <a:off x="912813" y="2765425"/>
            <a:ext cx="9185275" cy="3271838"/>
          </a:xfrm>
        </p:spPr>
        <p:txBody>
          <a:bodyPr/>
          <a:lstStyle/>
          <a:p>
            <a:pPr defTabSz="912813" fontAlgn="base">
              <a:spcAft>
                <a:spcPts val="450"/>
              </a:spcAft>
            </a:pPr>
            <a:r>
              <a:rPr lang="en-US" altLang="en-US" sz="2400"/>
              <a:t>If a school uses a third-party servicer to service its Perkins Loans, the school only needs to be minimally involved in the management, reporting and reconciliation of its Perkins Loan portfolio and Perkins fund.   </a:t>
            </a:r>
            <a:r>
              <a:rPr lang="en-US" altLang="en-US" sz="2400" b="1"/>
              <a:t>THIS IS FALSE.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AB046C-721E-40B6-9A66-38BCA793864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2813" y="1749425"/>
            <a:ext cx="4764087" cy="604838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t>           </a:t>
            </a:r>
            <a:r>
              <a:rPr sz="3200"/>
              <a:t>True</a:t>
            </a:r>
            <a:r>
              <a:t>                           </a:t>
            </a:r>
            <a:r>
              <a:rPr sz="3200"/>
              <a:t>false</a:t>
            </a:r>
          </a:p>
        </p:txBody>
      </p:sp>
      <p:grpSp>
        <p:nvGrpSpPr>
          <p:cNvPr id="54278" name="Group 7">
            <a:extLst>
              <a:ext uri="{FF2B5EF4-FFF2-40B4-BE49-F238E27FC236}">
                <a16:creationId xmlns:a16="http://schemas.microsoft.com/office/drawing/2014/main" id="{2ED1F356-121F-4791-A9F5-53060DF4C72F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1673225"/>
            <a:ext cx="3417888" cy="615950"/>
            <a:chOff x="975033" y="1673132"/>
            <a:chExt cx="3418291" cy="61678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1BDF5F2-1EA0-4F68-A133-72C11A94EFEE}"/>
                </a:ext>
              </a:extLst>
            </p:cNvPr>
            <p:cNvSpPr/>
            <p:nvPr/>
          </p:nvSpPr>
          <p:spPr>
            <a:xfrm>
              <a:off x="975033" y="1673132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EE19CD3-6D49-4CA8-93A5-A7F32D26A115}"/>
                </a:ext>
              </a:extLst>
            </p:cNvPr>
            <p:cNvSpPr/>
            <p:nvPr/>
          </p:nvSpPr>
          <p:spPr>
            <a:xfrm>
              <a:off x="3761425" y="1685849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54279" name="Graphic 10">
            <a:extLst>
              <a:ext uri="{FF2B5EF4-FFF2-40B4-BE49-F238E27FC236}">
                <a16:creationId xmlns:a16="http://schemas.microsoft.com/office/drawing/2014/main" id="{59BB0DC5-1D5B-4F41-971B-5694BC08AE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50" y="1622425"/>
            <a:ext cx="889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29CD9A-66FE-4EC8-870E-2A52CDFA89C2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>
              <a:defRPr/>
            </a:pPr>
            <a:fld id="{499BA893-19C4-41F1-9336-EFF03C7AC7C3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3873F25-5875-476F-8FDD-66C6424D9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997950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AGENDA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0052E94-CC12-4B5C-82AC-0BC324B464A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96938" y="1908175"/>
            <a:ext cx="9426575" cy="4757738"/>
          </a:xfrm>
        </p:spPr>
        <p:txBody>
          <a:bodyPr/>
          <a:lstStyle/>
          <a:p>
            <a:pPr marL="342900" indent="-342900" defTabSz="914173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t>FISAP Basics</a:t>
            </a:r>
          </a:p>
          <a:p>
            <a:pPr marL="342900" indent="-342900" defTabSz="914173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t>FISAP and Funding</a:t>
            </a:r>
          </a:p>
          <a:p>
            <a:pPr marL="342900" indent="-342900" defTabSz="914173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t>FISAP and the cares act</a:t>
            </a:r>
          </a:p>
          <a:p>
            <a:pPr marL="342900" indent="-342900" defTabSz="914173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t>Perkins upcoming activity</a:t>
            </a:r>
          </a:p>
          <a:p>
            <a:pPr marL="342900" indent="-342900" defTabSz="914173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t>Part iii, section f</a:t>
            </a:r>
          </a:p>
          <a:p>
            <a:pPr marL="342900" indent="-342900" defTabSz="914173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t>Key reminders</a:t>
            </a:r>
          </a:p>
          <a:p>
            <a:pPr marL="342900" indent="-342900" defTabSz="914173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t>Balancing act should be getting easier</a:t>
            </a:r>
          </a:p>
          <a:p>
            <a:pPr marL="342900" indent="-342900" defTabSz="914173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t>Feasibility of staying vs. liquidation</a:t>
            </a:r>
          </a:p>
          <a:p>
            <a:pPr marL="342900" indent="-342900" defTabSz="914173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err="1"/>
              <a:t>perkins</a:t>
            </a:r>
            <a:r>
              <a:t> loans in default for more than 2 years</a:t>
            </a:r>
          </a:p>
          <a:p>
            <a:pPr marL="342900" indent="-342900" defTabSz="914173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err="1"/>
              <a:t>perkins</a:t>
            </a:r>
            <a:r>
              <a:t> loan program – true or false</a:t>
            </a:r>
          </a:p>
          <a:p>
            <a:pPr marL="342900" indent="-342900" defTabSz="914173" eaLnBrk="1" fontAlgn="auto" hangingPunct="1">
              <a:spcAft>
                <a:spcPts val="0"/>
              </a:spcAft>
              <a:buFontTx/>
              <a:buChar char="-"/>
              <a:defRPr/>
            </a:pPr>
            <a:endParaRPr/>
          </a:p>
          <a:p>
            <a:pPr marL="342900" indent="-342900" defTabSz="914173" eaLnBrk="1" fontAlgn="auto" hangingPunct="1">
              <a:spcAft>
                <a:spcPts val="0"/>
              </a:spcAft>
              <a:buFontTx/>
              <a:buChar char="-"/>
              <a:defRPr/>
            </a:pPr>
            <a:endParaRPr/>
          </a:p>
          <a:p>
            <a:pPr marL="342900" indent="-342900" defTabSz="914173" eaLnBrk="1" fontAlgn="auto" hangingPunct="1">
              <a:spcAft>
                <a:spcPts val="0"/>
              </a:spcAft>
              <a:buFontTx/>
              <a:buChar char="-"/>
              <a:defRPr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B128BC-3766-4ECD-87EF-C179B77D00D9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pPr>
              <a:defRPr/>
            </a:pPr>
            <a:fld id="{52452E6F-4828-4512-8361-BDF219AF2D44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1771EA-B18F-4F02-9952-C0E7AA0C6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874125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Perkins loan program</a:t>
            </a:r>
          </a:p>
        </p:txBody>
      </p:sp>
      <p:sp>
        <p:nvSpPr>
          <p:cNvPr id="56324" name="Text Placeholder 3">
            <a:extLst>
              <a:ext uri="{FF2B5EF4-FFF2-40B4-BE49-F238E27FC236}">
                <a16:creationId xmlns:a16="http://schemas.microsoft.com/office/drawing/2014/main" id="{626095A0-36A8-4AC3-8039-CC2FCA14E6A3}"/>
              </a:ext>
            </a:extLst>
          </p:cNvPr>
          <p:cNvSpPr>
            <a:spLocks noGrp="1" noChangeArrowheads="1"/>
          </p:cNvSpPr>
          <p:nvPr>
            <p:ph type="body" sz="quarter" idx="20"/>
          </p:nvPr>
        </p:nvSpPr>
        <p:spPr>
          <a:xfrm>
            <a:off x="896938" y="2827338"/>
            <a:ext cx="8890000" cy="2520950"/>
          </a:xfrm>
        </p:spPr>
        <p:txBody>
          <a:bodyPr/>
          <a:lstStyle/>
          <a:p>
            <a:pPr defTabSz="912813" fontAlgn="base">
              <a:spcAft>
                <a:spcPts val="450"/>
              </a:spcAft>
            </a:pPr>
            <a:r>
              <a:rPr lang="en-US" altLang="en-US" sz="2400"/>
              <a:t>Only in very rare circumstances should a school use one of the balancing adjustment fields (Field 56 and Field 57) in Part III, Section A of the FISAP.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8ED9B1-72D4-47E9-AC09-DE55D38EA99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2813" y="1749425"/>
            <a:ext cx="4764087" cy="604838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t>           </a:t>
            </a:r>
            <a:r>
              <a:rPr sz="3200"/>
              <a:t>True</a:t>
            </a:r>
            <a:r>
              <a:t>                           </a:t>
            </a:r>
            <a:r>
              <a:rPr sz="3200"/>
              <a:t>false</a:t>
            </a:r>
          </a:p>
        </p:txBody>
      </p:sp>
      <p:grpSp>
        <p:nvGrpSpPr>
          <p:cNvPr id="56326" name="Group 7">
            <a:extLst>
              <a:ext uri="{FF2B5EF4-FFF2-40B4-BE49-F238E27FC236}">
                <a16:creationId xmlns:a16="http://schemas.microsoft.com/office/drawing/2014/main" id="{B5BB90C9-2AD7-4465-B3AA-D374C1D12044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1673225"/>
            <a:ext cx="3417888" cy="615950"/>
            <a:chOff x="975033" y="1673132"/>
            <a:chExt cx="3418291" cy="61678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77A1EA1-C8DD-46A7-98BF-A578F6D55558}"/>
                </a:ext>
              </a:extLst>
            </p:cNvPr>
            <p:cNvSpPr/>
            <p:nvPr/>
          </p:nvSpPr>
          <p:spPr>
            <a:xfrm>
              <a:off x="975033" y="1673132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64939D6-D3BE-4420-A7BC-60F0D4BA53EE}"/>
                </a:ext>
              </a:extLst>
            </p:cNvPr>
            <p:cNvSpPr/>
            <p:nvPr/>
          </p:nvSpPr>
          <p:spPr>
            <a:xfrm>
              <a:off x="3761425" y="1685849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DA1421-4302-4CBE-BF1D-D1B8AA879CC9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pPr>
              <a:defRPr/>
            </a:pPr>
            <a:fld id="{CCB3461A-E2A2-4617-8DAC-F96360F7EC83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C145F1-6ED5-4A02-AE8B-5D30C35ED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874125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Perkins loan program</a:t>
            </a:r>
          </a:p>
        </p:txBody>
      </p:sp>
      <p:sp>
        <p:nvSpPr>
          <p:cNvPr id="58372" name="Text Placeholder 3">
            <a:extLst>
              <a:ext uri="{FF2B5EF4-FFF2-40B4-BE49-F238E27FC236}">
                <a16:creationId xmlns:a16="http://schemas.microsoft.com/office/drawing/2014/main" id="{3FFD5A6F-80F4-4575-9212-D1DE1CA3C5FE}"/>
              </a:ext>
            </a:extLst>
          </p:cNvPr>
          <p:cNvSpPr>
            <a:spLocks noGrp="1" noChangeArrowheads="1"/>
          </p:cNvSpPr>
          <p:nvPr>
            <p:ph type="body" sz="quarter" idx="20"/>
          </p:nvPr>
        </p:nvSpPr>
        <p:spPr>
          <a:xfrm>
            <a:off x="896938" y="2827338"/>
            <a:ext cx="8890000" cy="2520950"/>
          </a:xfrm>
        </p:spPr>
        <p:txBody>
          <a:bodyPr/>
          <a:lstStyle/>
          <a:p>
            <a:pPr defTabSz="912813" fontAlgn="base">
              <a:spcAft>
                <a:spcPts val="450"/>
              </a:spcAft>
            </a:pPr>
            <a:r>
              <a:rPr lang="en-US" altLang="en-US" sz="2400"/>
              <a:t>Only in very rare circumstances should a school use one of the balancing adjustment fields (Field 56 and Field 57) in Part III, Section A of the FISAP.  </a:t>
            </a:r>
            <a:r>
              <a:rPr lang="en-US" altLang="en-US" sz="2400" b="1"/>
              <a:t>THIS IS TRUE.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D4A62C-4396-4D47-AC03-82025D2ADF3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2813" y="1749425"/>
            <a:ext cx="4764087" cy="604838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t>           </a:t>
            </a:r>
            <a:r>
              <a:rPr sz="3200"/>
              <a:t>True</a:t>
            </a:r>
            <a:r>
              <a:t>                           </a:t>
            </a:r>
            <a:r>
              <a:rPr sz="3200"/>
              <a:t>false</a:t>
            </a:r>
          </a:p>
        </p:txBody>
      </p:sp>
      <p:grpSp>
        <p:nvGrpSpPr>
          <p:cNvPr id="58374" name="Group 7">
            <a:extLst>
              <a:ext uri="{FF2B5EF4-FFF2-40B4-BE49-F238E27FC236}">
                <a16:creationId xmlns:a16="http://schemas.microsoft.com/office/drawing/2014/main" id="{402919CD-EE08-4C32-AE10-FC3B02830136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1673225"/>
            <a:ext cx="3417888" cy="615950"/>
            <a:chOff x="975033" y="1673132"/>
            <a:chExt cx="3418291" cy="61678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8F41EF1-7917-4F40-A92B-2279DD05EE77}"/>
                </a:ext>
              </a:extLst>
            </p:cNvPr>
            <p:cNvSpPr/>
            <p:nvPr/>
          </p:nvSpPr>
          <p:spPr>
            <a:xfrm>
              <a:off x="975033" y="1673132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629707D-9B88-4B40-9620-78A81CF7C9D9}"/>
                </a:ext>
              </a:extLst>
            </p:cNvPr>
            <p:cNvSpPr/>
            <p:nvPr/>
          </p:nvSpPr>
          <p:spPr>
            <a:xfrm>
              <a:off x="3761425" y="1685849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58375" name="Graphic 8">
            <a:extLst>
              <a:ext uri="{FF2B5EF4-FFF2-40B4-BE49-F238E27FC236}">
                <a16:creationId xmlns:a16="http://schemas.microsoft.com/office/drawing/2014/main" id="{693FB730-EACF-475E-9B5E-91C252A1D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3" y="1641475"/>
            <a:ext cx="88900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13BC49-CBD4-42C2-9A1D-CD291F3C7068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pPr>
              <a:defRPr/>
            </a:pPr>
            <a:fld id="{C16E8217-8825-4C7F-B129-E6F99BC636AF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B4FC03-4D8D-4AD6-8815-7F18F097B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874125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Perkins loan program</a:t>
            </a:r>
          </a:p>
        </p:txBody>
      </p:sp>
      <p:sp>
        <p:nvSpPr>
          <p:cNvPr id="60420" name="Text Placeholder 3">
            <a:extLst>
              <a:ext uri="{FF2B5EF4-FFF2-40B4-BE49-F238E27FC236}">
                <a16:creationId xmlns:a16="http://schemas.microsoft.com/office/drawing/2014/main" id="{3025EA33-BEDE-4CFD-93D8-85194B685D04}"/>
              </a:ext>
            </a:extLst>
          </p:cNvPr>
          <p:cNvSpPr>
            <a:spLocks noGrp="1" noChangeArrowheads="1"/>
          </p:cNvSpPr>
          <p:nvPr>
            <p:ph type="body" sz="quarter" idx="20"/>
          </p:nvPr>
        </p:nvSpPr>
        <p:spPr>
          <a:xfrm>
            <a:off x="896938" y="2827338"/>
            <a:ext cx="8890000" cy="2520950"/>
          </a:xfrm>
        </p:spPr>
        <p:txBody>
          <a:bodyPr/>
          <a:lstStyle/>
          <a:p>
            <a:pPr defTabSz="912813" fontAlgn="base">
              <a:spcAft>
                <a:spcPts val="450"/>
              </a:spcAft>
            </a:pPr>
            <a:r>
              <a:rPr lang="en-US" altLang="en-US" sz="2400"/>
              <a:t>To purchase a loan, a school should send the Department an amount equal to the outstanding balance plus outstanding interest on the loan.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6D9E2C-AAEC-4F9F-AA9D-C4A3C8B9D66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2813" y="1749425"/>
            <a:ext cx="4764087" cy="604838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t>           </a:t>
            </a:r>
            <a:r>
              <a:rPr sz="3200"/>
              <a:t>True</a:t>
            </a:r>
            <a:r>
              <a:t>                           </a:t>
            </a:r>
            <a:r>
              <a:rPr sz="3200"/>
              <a:t>false</a:t>
            </a:r>
          </a:p>
        </p:txBody>
      </p:sp>
      <p:grpSp>
        <p:nvGrpSpPr>
          <p:cNvPr id="60422" name="Group 7">
            <a:extLst>
              <a:ext uri="{FF2B5EF4-FFF2-40B4-BE49-F238E27FC236}">
                <a16:creationId xmlns:a16="http://schemas.microsoft.com/office/drawing/2014/main" id="{F182523D-DB50-4A6F-B6F2-B7C6BE9408D6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1673225"/>
            <a:ext cx="3417888" cy="615950"/>
            <a:chOff x="975033" y="1673132"/>
            <a:chExt cx="3418291" cy="61678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ECBF38E-761D-4247-9141-2E953DAD9F80}"/>
                </a:ext>
              </a:extLst>
            </p:cNvPr>
            <p:cNvSpPr/>
            <p:nvPr/>
          </p:nvSpPr>
          <p:spPr>
            <a:xfrm>
              <a:off x="975033" y="1673132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7EA7E43-F2C3-4A1D-A19C-09422806AE56}"/>
                </a:ext>
              </a:extLst>
            </p:cNvPr>
            <p:cNvSpPr/>
            <p:nvPr/>
          </p:nvSpPr>
          <p:spPr>
            <a:xfrm>
              <a:off x="3761425" y="1685849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013DBC-DFD5-4219-BD1F-80E4EA3BA804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pPr>
              <a:defRPr/>
            </a:pPr>
            <a:fld id="{EA0E6411-A7D7-4D68-AECA-D7180D63CF51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557533-001A-40DB-9B95-BDFE7CA6E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874125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Perkins loan program</a:t>
            </a:r>
          </a:p>
        </p:txBody>
      </p:sp>
      <p:sp>
        <p:nvSpPr>
          <p:cNvPr id="62468" name="Text Placeholder 3">
            <a:extLst>
              <a:ext uri="{FF2B5EF4-FFF2-40B4-BE49-F238E27FC236}">
                <a16:creationId xmlns:a16="http://schemas.microsoft.com/office/drawing/2014/main" id="{EBF8B047-166A-43F8-9847-666188582C63}"/>
              </a:ext>
            </a:extLst>
          </p:cNvPr>
          <p:cNvSpPr>
            <a:spLocks noGrp="1" noChangeArrowheads="1"/>
          </p:cNvSpPr>
          <p:nvPr>
            <p:ph type="body" sz="quarter" idx="20"/>
          </p:nvPr>
        </p:nvSpPr>
        <p:spPr>
          <a:xfrm>
            <a:off x="896938" y="2827338"/>
            <a:ext cx="8890000" cy="2520950"/>
          </a:xfrm>
        </p:spPr>
        <p:txBody>
          <a:bodyPr/>
          <a:lstStyle/>
          <a:p>
            <a:pPr defTabSz="912813" fontAlgn="base">
              <a:spcAft>
                <a:spcPts val="450"/>
              </a:spcAft>
            </a:pPr>
            <a:r>
              <a:rPr lang="en-US" altLang="en-US" sz="2400"/>
              <a:t>To purchase a loan, a school should send the Department an amount equal to the outstanding balance plus outstanding interest on the loan.  </a:t>
            </a:r>
            <a:r>
              <a:rPr lang="en-US" altLang="en-US" sz="2400" b="1"/>
              <a:t>THIS IS FALSE.</a:t>
            </a:r>
          </a:p>
          <a:p>
            <a:pPr defTabSz="912813" fontAlgn="base">
              <a:spcAft>
                <a:spcPts val="450"/>
              </a:spcAft>
            </a:pPr>
            <a:endParaRPr lang="en-US" altLang="en-US" b="1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DEF2A1-2DF4-4CA9-9ED2-B27FC2C891D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2813" y="1749425"/>
            <a:ext cx="4764087" cy="604838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t>           </a:t>
            </a:r>
            <a:r>
              <a:rPr sz="3200"/>
              <a:t>True</a:t>
            </a:r>
            <a:r>
              <a:t>                           </a:t>
            </a:r>
            <a:r>
              <a:rPr sz="3200"/>
              <a:t>false</a:t>
            </a:r>
          </a:p>
        </p:txBody>
      </p:sp>
      <p:grpSp>
        <p:nvGrpSpPr>
          <p:cNvPr id="62470" name="Group 7">
            <a:extLst>
              <a:ext uri="{FF2B5EF4-FFF2-40B4-BE49-F238E27FC236}">
                <a16:creationId xmlns:a16="http://schemas.microsoft.com/office/drawing/2014/main" id="{F6D1F206-A3ED-4C58-8201-735A286FFF62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1673225"/>
            <a:ext cx="3417888" cy="615950"/>
            <a:chOff x="975033" y="1673132"/>
            <a:chExt cx="3418291" cy="61678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D94252-7CAF-405A-87B3-9D4D6B211483}"/>
                </a:ext>
              </a:extLst>
            </p:cNvPr>
            <p:cNvSpPr/>
            <p:nvPr/>
          </p:nvSpPr>
          <p:spPr>
            <a:xfrm>
              <a:off x="975033" y="1673132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B405107-BFBC-435B-A2A7-49BAB93475E1}"/>
                </a:ext>
              </a:extLst>
            </p:cNvPr>
            <p:cNvSpPr/>
            <p:nvPr/>
          </p:nvSpPr>
          <p:spPr>
            <a:xfrm>
              <a:off x="3761425" y="1685849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62471" name="Graphic 9">
            <a:extLst>
              <a:ext uri="{FF2B5EF4-FFF2-40B4-BE49-F238E27FC236}">
                <a16:creationId xmlns:a16="http://schemas.microsoft.com/office/drawing/2014/main" id="{AF740F14-2457-49C1-A3EC-E272E2B37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788" y="1589088"/>
            <a:ext cx="8905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89174A-7236-4A36-8815-45FD00114E3C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pPr>
              <a:defRPr/>
            </a:pPr>
            <a:fld id="{5B9FB7D6-D7F5-49BC-A846-C7D459212C13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B85F3F-D5F8-4682-815B-05DD61A99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874125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Perkins loan program</a:t>
            </a:r>
          </a:p>
        </p:txBody>
      </p:sp>
      <p:sp>
        <p:nvSpPr>
          <p:cNvPr id="64516" name="Text Placeholder 3">
            <a:extLst>
              <a:ext uri="{FF2B5EF4-FFF2-40B4-BE49-F238E27FC236}">
                <a16:creationId xmlns:a16="http://schemas.microsoft.com/office/drawing/2014/main" id="{50E05636-A63C-4EA5-8F1F-CA2B18154840}"/>
              </a:ext>
            </a:extLst>
          </p:cNvPr>
          <p:cNvSpPr>
            <a:spLocks noGrp="1" noChangeArrowheads="1"/>
          </p:cNvSpPr>
          <p:nvPr>
            <p:ph type="body" sz="quarter" idx="20"/>
          </p:nvPr>
        </p:nvSpPr>
        <p:spPr>
          <a:xfrm>
            <a:off x="896938" y="2827338"/>
            <a:ext cx="8890000" cy="2520950"/>
          </a:xfrm>
        </p:spPr>
        <p:txBody>
          <a:bodyPr/>
          <a:lstStyle/>
          <a:p>
            <a:pPr defTabSz="912813" fontAlgn="base">
              <a:spcAft>
                <a:spcPts val="450"/>
              </a:spcAft>
            </a:pPr>
            <a:r>
              <a:rPr lang="en-US" altLang="en-US" sz="2400"/>
              <a:t>Once a borrower has been approved for a Total and Permanent Disability discharge (non-Veteran) there is nothing more the school needs to do regarding the borrower’s Perkins Loan.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132769-B567-44E5-B92D-5F7A18A5651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2813" y="1749425"/>
            <a:ext cx="4764087" cy="604838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t>           </a:t>
            </a:r>
            <a:r>
              <a:rPr sz="3200"/>
              <a:t>True</a:t>
            </a:r>
            <a:r>
              <a:t>                           </a:t>
            </a:r>
            <a:r>
              <a:rPr sz="3200"/>
              <a:t>false</a:t>
            </a:r>
          </a:p>
        </p:txBody>
      </p:sp>
      <p:grpSp>
        <p:nvGrpSpPr>
          <p:cNvPr id="64518" name="Group 7">
            <a:extLst>
              <a:ext uri="{FF2B5EF4-FFF2-40B4-BE49-F238E27FC236}">
                <a16:creationId xmlns:a16="http://schemas.microsoft.com/office/drawing/2014/main" id="{F6B423E5-D4DE-4E4D-8A4E-135AD7669EC6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1673225"/>
            <a:ext cx="3417888" cy="615950"/>
            <a:chOff x="975033" y="1673132"/>
            <a:chExt cx="3418291" cy="61678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1E30725-D9FB-47F4-9DF4-411FAFC75048}"/>
                </a:ext>
              </a:extLst>
            </p:cNvPr>
            <p:cNvSpPr/>
            <p:nvPr/>
          </p:nvSpPr>
          <p:spPr>
            <a:xfrm>
              <a:off x="975033" y="1673132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28522F6-E20B-43B4-A113-BAADCC419ECB}"/>
                </a:ext>
              </a:extLst>
            </p:cNvPr>
            <p:cNvSpPr/>
            <p:nvPr/>
          </p:nvSpPr>
          <p:spPr>
            <a:xfrm>
              <a:off x="3761425" y="1685849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72AC7B-2465-4F9D-BFE8-C7FF9048B25C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pPr>
              <a:defRPr/>
            </a:pPr>
            <a:fld id="{268F206B-5474-43AA-A9C7-9B44BFCA1E15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CDACAF-F02D-41BB-8334-F17B861E1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874125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Perkins loan program</a:t>
            </a:r>
          </a:p>
        </p:txBody>
      </p:sp>
      <p:sp>
        <p:nvSpPr>
          <p:cNvPr id="66564" name="Text Placeholder 3">
            <a:extLst>
              <a:ext uri="{FF2B5EF4-FFF2-40B4-BE49-F238E27FC236}">
                <a16:creationId xmlns:a16="http://schemas.microsoft.com/office/drawing/2014/main" id="{71952696-6A8A-4582-B865-F10F7444514E}"/>
              </a:ext>
            </a:extLst>
          </p:cNvPr>
          <p:cNvSpPr>
            <a:spLocks noGrp="1" noChangeArrowheads="1"/>
          </p:cNvSpPr>
          <p:nvPr>
            <p:ph type="body" sz="quarter" idx="20"/>
          </p:nvPr>
        </p:nvSpPr>
        <p:spPr>
          <a:xfrm>
            <a:off x="896938" y="2703513"/>
            <a:ext cx="8890000" cy="3681412"/>
          </a:xfrm>
        </p:spPr>
        <p:txBody>
          <a:bodyPr/>
          <a:lstStyle/>
          <a:p>
            <a:pPr defTabSz="912813" fontAlgn="base">
              <a:spcAft>
                <a:spcPts val="450"/>
              </a:spcAft>
            </a:pPr>
            <a:r>
              <a:rPr lang="en-US" altLang="en-US" sz="2400"/>
              <a:t>Once a borrower has been approved for a Total and Permanent Disability discharge (non-Veteran) there is nothing more the school needs to do regarding the borrower’s Perkins Loan.  </a:t>
            </a:r>
            <a:r>
              <a:rPr lang="en-US" altLang="en-US" sz="2400" b="1"/>
              <a:t>THIS IS FALSE.</a:t>
            </a:r>
          </a:p>
          <a:p>
            <a:pPr defTabSz="912813" fontAlgn="base">
              <a:spcAft>
                <a:spcPts val="450"/>
              </a:spcAft>
            </a:pPr>
            <a:endParaRPr lang="en-US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FF99C2-BB98-46EA-B0FD-D1236A368CD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2813" y="1749425"/>
            <a:ext cx="4764087" cy="604838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t>           </a:t>
            </a:r>
            <a:r>
              <a:rPr sz="3200"/>
              <a:t>True</a:t>
            </a:r>
            <a:r>
              <a:t>                           </a:t>
            </a:r>
            <a:r>
              <a:rPr sz="3200"/>
              <a:t>false</a:t>
            </a:r>
          </a:p>
        </p:txBody>
      </p:sp>
      <p:grpSp>
        <p:nvGrpSpPr>
          <p:cNvPr id="66566" name="Group 7">
            <a:extLst>
              <a:ext uri="{FF2B5EF4-FFF2-40B4-BE49-F238E27FC236}">
                <a16:creationId xmlns:a16="http://schemas.microsoft.com/office/drawing/2014/main" id="{94A6E84C-45D0-4717-842D-97398B88779C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1673225"/>
            <a:ext cx="3417888" cy="615950"/>
            <a:chOff x="975033" y="1673132"/>
            <a:chExt cx="3418291" cy="61678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94C3CBE-2960-40FC-9CB3-FFFB51B92A9E}"/>
                </a:ext>
              </a:extLst>
            </p:cNvPr>
            <p:cNvSpPr/>
            <p:nvPr/>
          </p:nvSpPr>
          <p:spPr>
            <a:xfrm>
              <a:off x="975033" y="1673132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40C09B-8399-4FD2-B67B-6004BAB7E160}"/>
                </a:ext>
              </a:extLst>
            </p:cNvPr>
            <p:cNvSpPr/>
            <p:nvPr/>
          </p:nvSpPr>
          <p:spPr>
            <a:xfrm>
              <a:off x="3761425" y="1685849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66567" name="Graphic 9">
            <a:extLst>
              <a:ext uri="{FF2B5EF4-FFF2-40B4-BE49-F238E27FC236}">
                <a16:creationId xmlns:a16="http://schemas.microsoft.com/office/drawing/2014/main" id="{A074FEC1-52AC-44F4-953A-76C9F6FAAA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50" y="1622425"/>
            <a:ext cx="889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19B3B7-3D5C-415C-A649-7CC004ECBE65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pPr>
              <a:defRPr/>
            </a:pPr>
            <a:fld id="{FD7A4C34-8D80-4A51-8ACF-E80D7CCF99A9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E6E869-D521-4B08-A9A9-92904F776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874125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Perkins loan program</a:t>
            </a:r>
          </a:p>
        </p:txBody>
      </p:sp>
      <p:sp>
        <p:nvSpPr>
          <p:cNvPr id="68612" name="Text Placeholder 3">
            <a:extLst>
              <a:ext uri="{FF2B5EF4-FFF2-40B4-BE49-F238E27FC236}">
                <a16:creationId xmlns:a16="http://schemas.microsoft.com/office/drawing/2014/main" id="{5ECC0DB1-174E-4063-8F57-214CAFD699F5}"/>
              </a:ext>
            </a:extLst>
          </p:cNvPr>
          <p:cNvSpPr>
            <a:spLocks noGrp="1" noChangeArrowheads="1"/>
          </p:cNvSpPr>
          <p:nvPr>
            <p:ph type="body" sz="quarter" idx="20"/>
          </p:nvPr>
        </p:nvSpPr>
        <p:spPr>
          <a:xfrm>
            <a:off x="896938" y="2827338"/>
            <a:ext cx="8890000" cy="2520950"/>
          </a:xfrm>
        </p:spPr>
        <p:txBody>
          <a:bodyPr/>
          <a:lstStyle/>
          <a:p>
            <a:pPr defTabSz="912813" fontAlgn="base">
              <a:spcAft>
                <a:spcPts val="450"/>
              </a:spcAft>
            </a:pPr>
            <a:r>
              <a:rPr lang="en-US" altLang="en-US" sz="2400"/>
              <a:t>At least once every quarter, schools should perform a Perkins Loan record reconciliation by making sure its open loan records in NSLDS® match school or servicer open loan records.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A93127-2C02-434F-B3F8-10E2767300A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2813" y="1749425"/>
            <a:ext cx="4764087" cy="604838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t>           </a:t>
            </a:r>
            <a:r>
              <a:rPr sz="3200"/>
              <a:t>True</a:t>
            </a:r>
            <a:r>
              <a:t>                           </a:t>
            </a:r>
            <a:r>
              <a:rPr sz="3200"/>
              <a:t>false</a:t>
            </a:r>
          </a:p>
        </p:txBody>
      </p:sp>
      <p:grpSp>
        <p:nvGrpSpPr>
          <p:cNvPr id="68614" name="Group 7">
            <a:extLst>
              <a:ext uri="{FF2B5EF4-FFF2-40B4-BE49-F238E27FC236}">
                <a16:creationId xmlns:a16="http://schemas.microsoft.com/office/drawing/2014/main" id="{74DA1F92-3B76-448A-B840-7EFC4D25029B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1673225"/>
            <a:ext cx="3417888" cy="615950"/>
            <a:chOff x="975033" y="1673132"/>
            <a:chExt cx="3418291" cy="61678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CE96844-A9B1-4122-A559-D9393659FDED}"/>
                </a:ext>
              </a:extLst>
            </p:cNvPr>
            <p:cNvSpPr/>
            <p:nvPr/>
          </p:nvSpPr>
          <p:spPr>
            <a:xfrm>
              <a:off x="975033" y="1673132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6FDF3DB-7FC9-4896-95E9-64CFD92B4945}"/>
                </a:ext>
              </a:extLst>
            </p:cNvPr>
            <p:cNvSpPr/>
            <p:nvPr/>
          </p:nvSpPr>
          <p:spPr>
            <a:xfrm>
              <a:off x="3761425" y="1685849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14C147-4402-45A1-86EF-E2D67F493357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pPr>
              <a:defRPr/>
            </a:pPr>
            <a:fld id="{A1687433-1ABE-41F6-AE4C-A22DD6FB2042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191EA1-0271-442A-8326-F3310F890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874125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Perkins loan program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09C6FD-EB14-4BC9-9961-3D615AEA1C5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2813" y="1749425"/>
            <a:ext cx="4764087" cy="604838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t>           </a:t>
            </a:r>
            <a:r>
              <a:rPr sz="3200"/>
              <a:t>True</a:t>
            </a:r>
            <a:r>
              <a:t>                           </a:t>
            </a:r>
            <a:r>
              <a:rPr sz="3200"/>
              <a:t>false</a:t>
            </a:r>
          </a:p>
        </p:txBody>
      </p:sp>
      <p:grpSp>
        <p:nvGrpSpPr>
          <p:cNvPr id="70661" name="Group 7">
            <a:extLst>
              <a:ext uri="{FF2B5EF4-FFF2-40B4-BE49-F238E27FC236}">
                <a16:creationId xmlns:a16="http://schemas.microsoft.com/office/drawing/2014/main" id="{EFADBC2B-B394-4214-8519-CF29562FDD94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1673225"/>
            <a:ext cx="3417888" cy="615950"/>
            <a:chOff x="975033" y="1673132"/>
            <a:chExt cx="3418291" cy="61678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3114B16-740B-4B42-8874-B6838C6844CE}"/>
                </a:ext>
              </a:extLst>
            </p:cNvPr>
            <p:cNvSpPr/>
            <p:nvPr/>
          </p:nvSpPr>
          <p:spPr>
            <a:xfrm>
              <a:off x="975033" y="1673132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AB2D60A-7B25-412E-9D6F-A000F8CFC923}"/>
                </a:ext>
              </a:extLst>
            </p:cNvPr>
            <p:cNvSpPr/>
            <p:nvPr/>
          </p:nvSpPr>
          <p:spPr>
            <a:xfrm>
              <a:off x="3761425" y="1685849"/>
              <a:ext cx="631899" cy="604070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70662" name="Graphic 9">
            <a:extLst>
              <a:ext uri="{FF2B5EF4-FFF2-40B4-BE49-F238E27FC236}">
                <a16:creationId xmlns:a16="http://schemas.microsoft.com/office/drawing/2014/main" id="{2993BA0D-2CFC-4ADF-AB60-A50FF4F60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3" y="1641475"/>
            <a:ext cx="88900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3" name="Text Placeholder 3">
            <a:extLst>
              <a:ext uri="{FF2B5EF4-FFF2-40B4-BE49-F238E27FC236}">
                <a16:creationId xmlns:a16="http://schemas.microsoft.com/office/drawing/2014/main" id="{C70EA17C-48D6-4775-86A8-C7FDDF96FC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938" y="2827338"/>
            <a:ext cx="88900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/>
          <a:lstStyle>
            <a:lvl1pPr defTabSz="912813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455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912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598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5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30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02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74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46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ts val="450"/>
              </a:spcAft>
              <a:buClrTx/>
              <a:buFontTx/>
              <a:buNone/>
            </a:pPr>
            <a:r>
              <a:rPr lang="en-US" altLang="en-US" sz="2400"/>
              <a:t>At least once every quarter, schools should perform a Perkins Loan record reconciliation by making sure its open loan records in NSLDS® match school or servicer open loan records. </a:t>
            </a:r>
            <a:r>
              <a:rPr lang="en-US" altLang="en-US" sz="2400" b="1"/>
              <a:t>THIS IS TRUE.</a:t>
            </a:r>
            <a:endParaRPr lang="en-US" altLang="en-US" sz="24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48F03C-4933-410C-8E92-BACEB3F5D9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51FA73-7020-4C6C-8D04-992F17E9F3B2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72707" name="Text Placeholder 4">
            <a:extLst>
              <a:ext uri="{FF2B5EF4-FFF2-40B4-BE49-F238E27FC236}">
                <a16:creationId xmlns:a16="http://schemas.microsoft.com/office/drawing/2014/main" id="{465EC93A-E844-4556-A275-6F5D2D5489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887413"/>
            <a:ext cx="8207375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6842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11414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598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5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30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02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74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46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en-US" sz="6000" b="1">
                <a:solidFill>
                  <a:schemeClr val="accent1"/>
                </a:solidFill>
                <a:latin typeface="Arial" panose="020B0604020202020204" pitchFamily="34" charset="0"/>
              </a:rPr>
              <a:t>QUESTIONS?</a:t>
            </a:r>
          </a:p>
        </p:txBody>
      </p:sp>
      <p:sp>
        <p:nvSpPr>
          <p:cNvPr id="72708" name="TextBox 5">
            <a:extLst>
              <a:ext uri="{FF2B5EF4-FFF2-40B4-BE49-F238E27FC236}">
                <a16:creationId xmlns:a16="http://schemas.microsoft.com/office/drawing/2014/main" id="{04A2A16B-53F9-4236-B3C2-48ECCF06E8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2805113"/>
            <a:ext cx="9001125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latin typeface="Calibri" panose="020F0502020204030204" pitchFamily="34" charset="0"/>
                <a:cs typeface="Calibri" panose="020F0502020204030204" pitchFamily="34" charset="0"/>
              </a:rPr>
              <a:t>Alanna Nelson:  </a:t>
            </a:r>
            <a:r>
              <a:rPr lang="en-US" altLang="en-US" sz="240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Alanna.Nelson@ed.gov</a:t>
            </a:r>
            <a:r>
              <a:rPr lang="en-US" altLang="en-US" sz="24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eaLnBrk="1" hangingPunct="1"/>
            <a:r>
              <a:rPr lang="en-US" altLang="en-US" sz="2400">
                <a:latin typeface="Calibri" panose="020F0502020204030204" pitchFamily="34" charset="0"/>
                <a:cs typeface="Calibri" panose="020F0502020204030204" pitchFamily="34" charset="0"/>
              </a:rPr>
              <a:t>Greg Gerrans:  </a:t>
            </a:r>
            <a:r>
              <a:rPr lang="en-US" altLang="en-US" sz="240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Greg.Gerrans@ed.gov</a:t>
            </a:r>
            <a:endParaRPr lang="en-US" altLang="en-US" sz="2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altLang="en-US" sz="2400">
                <a:latin typeface="Calibri" panose="020F0502020204030204" pitchFamily="34" charset="0"/>
                <a:cs typeface="Calibri" panose="020F0502020204030204" pitchFamily="34" charset="0"/>
              </a:rPr>
              <a:t>Rebecca Meyers:  </a:t>
            </a:r>
            <a:r>
              <a:rPr lang="en-US" altLang="en-US" sz="240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Rebecca.Meyers@ed.gov</a:t>
            </a:r>
            <a:endParaRPr lang="en-US" altLang="en-US" sz="2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altLang="en-US" sz="2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altLang="en-US" sz="2400">
                <a:latin typeface="Calibri" panose="020F0502020204030204" pitchFamily="34" charset="0"/>
                <a:cs typeface="Calibri" panose="020F0502020204030204" pitchFamily="34" charset="0"/>
              </a:rPr>
              <a:t>COD School Relations Center: 1-800-848-0978 </a:t>
            </a:r>
            <a:r>
              <a:rPr lang="en-US" altLang="en-US" sz="240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CODSupport@ed.gov</a:t>
            </a:r>
            <a:r>
              <a:rPr lang="en-US" altLang="en-US" sz="24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eaLnBrk="1" hangingPunct="1"/>
            <a:endParaRPr lang="en-US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AECA21B9-47A6-4DCA-BD8A-6A404172FF66}"/>
              </a:ext>
            </a:extLst>
          </p:cNvPr>
          <p:cNvSpPr txBox="1">
            <a:spLocks/>
          </p:cNvSpPr>
          <p:nvPr/>
        </p:nvSpPr>
        <p:spPr>
          <a:xfrm>
            <a:off x="685800" y="5046663"/>
            <a:ext cx="10972800" cy="1103312"/>
          </a:xfrm>
          <a:prstGeom prst="rect">
            <a:avLst/>
          </a:prstGeom>
        </p:spPr>
        <p:txBody>
          <a:bodyPr/>
          <a:lstStyle>
            <a:lvl1pPr algn="l" defTabSz="91417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cap="all" spc="40" baseline="0">
                <a:solidFill>
                  <a:schemeClr val="tx1"/>
                </a:solidFill>
                <a:latin typeface="Arial Narrow" panose="020B0604020202020204" pitchFamily="34" charset="0"/>
                <a:ea typeface="Noto Serif" panose="02020502060505020204" pitchFamily="18" charset="0"/>
                <a:cs typeface="Arial Narrow" panose="020B0604020202020204" pitchFamily="34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sz="5400" dirty="0"/>
              <a:t>Thank you for attending!</a:t>
            </a:r>
          </a:p>
        </p:txBody>
      </p:sp>
      <p:sp>
        <p:nvSpPr>
          <p:cNvPr id="8" name="Subtitle 1">
            <a:extLst>
              <a:ext uri="{FF2B5EF4-FFF2-40B4-BE49-F238E27FC236}">
                <a16:creationId xmlns:a16="http://schemas.microsoft.com/office/drawing/2014/main" id="{0CF5549A-0D9D-4F60-88D9-A278A5DCF017}"/>
              </a:ext>
            </a:extLst>
          </p:cNvPr>
          <p:cNvSpPr txBox="1">
            <a:spLocks/>
          </p:cNvSpPr>
          <p:nvPr/>
        </p:nvSpPr>
        <p:spPr>
          <a:xfrm>
            <a:off x="1350963" y="1836738"/>
            <a:ext cx="9642475" cy="342900"/>
          </a:xfrm>
          <a:prstGeom prst="rect">
            <a:avLst/>
          </a:prstGeom>
        </p:spPr>
        <p:txBody>
          <a:bodyPr/>
          <a:lstStyle>
            <a:lvl1pPr marL="228544" indent="-228544" algn="l" defTabSz="914173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Arial" panose="020B0604020202020204" pitchFamily="34" charset="0"/>
              </a:defRPr>
            </a:lvl1pPr>
            <a:lvl2pPr marL="685630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Arial" panose="020B0604020202020204" pitchFamily="34" charset="0"/>
              </a:defRPr>
            </a:lvl2pPr>
            <a:lvl3pPr marL="1142717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Arial" panose="020B0604020202020204" pitchFamily="34" charset="0"/>
              </a:defRPr>
            </a:lvl3pPr>
            <a:lvl4pPr marL="1599803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Arial" panose="020B0604020202020204" pitchFamily="34" charset="0"/>
              </a:defRPr>
            </a:lvl4pPr>
            <a:lvl5pPr marL="2056890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Arial" panose="020B0604020202020204" pitchFamily="34" charset="0"/>
              </a:defRPr>
            </a:lvl5pPr>
            <a:lvl6pPr marL="2513976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062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149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238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Submitting the FISAP—It’s a Balancing Act!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BFDC4B-A22D-41A0-9BE8-8E638B5B754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>
              <a:defRPr/>
            </a:pPr>
            <a:fld id="{31D71EB7-D0A1-46A9-9B39-B13A4CDC6529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3751600-1877-4EDD-B428-6C3347B76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997950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FISAP BASICS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097F674-9D79-4499-A201-B7B32150418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12813" y="2962275"/>
            <a:ext cx="5003800" cy="3703638"/>
          </a:xfrm>
        </p:spPr>
        <p:txBody>
          <a:bodyPr rtlCol="0"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sz="2000" dirty="0">
                <a:ea typeface="Cambria" panose="02040503050406030204" pitchFamily="18" charset="0"/>
              </a:rPr>
              <a:t>Must be completed if your school: </a:t>
            </a:r>
          </a:p>
          <a:p>
            <a:pPr marL="457200" indent="-457200" defTabSz="914173" eaLnBrk="1" fontAlgn="auto" hangingPunct="1">
              <a:spcAft>
                <a:spcPts val="0"/>
              </a:spcAft>
              <a:buFontTx/>
              <a:buAutoNum type="arabicParenBoth"/>
              <a:defRPr/>
            </a:pPr>
            <a:r>
              <a:rPr lang="en-US" sz="2000" dirty="0">
                <a:ea typeface="Cambria" panose="02040503050406030204" pitchFamily="18" charset="0"/>
              </a:rPr>
              <a:t>seeks Federal Supplemental Educational Opportunity Grant (FSEOG) or Federal Work-Study (FWS) funds for the application year; or </a:t>
            </a:r>
          </a:p>
          <a:p>
            <a:pPr marL="457200" indent="-457200" defTabSz="914173" eaLnBrk="1" fontAlgn="auto" hangingPunct="1">
              <a:spcAft>
                <a:spcPts val="0"/>
              </a:spcAft>
              <a:buFontTx/>
              <a:buAutoNum type="arabicParenBoth"/>
              <a:defRPr/>
            </a:pPr>
            <a:r>
              <a:rPr lang="en-US" sz="2000" dirty="0">
                <a:ea typeface="Cambria" panose="02040503050406030204" pitchFamily="18" charset="0"/>
              </a:rPr>
              <a:t>received FWS/FSEOG funds for </a:t>
            </a:r>
            <a:br>
              <a:rPr lang="en-US" sz="2000" dirty="0">
                <a:ea typeface="Cambria" panose="02040503050406030204" pitchFamily="18" charset="0"/>
              </a:rPr>
            </a:br>
            <a:r>
              <a:rPr lang="en-US" sz="2000" dirty="0">
                <a:ea typeface="Cambria" panose="02040503050406030204" pitchFamily="18" charset="0"/>
              </a:rPr>
              <a:t>the reporting year; </a:t>
            </a:r>
          </a:p>
          <a:p>
            <a:pPr marL="457200" indent="-457200" defTabSz="914173" eaLnBrk="1" fontAlgn="auto" hangingPunct="1">
              <a:spcAft>
                <a:spcPts val="0"/>
              </a:spcAft>
              <a:buFontTx/>
              <a:buAutoNum type="arabicParenBoth"/>
              <a:defRPr/>
            </a:pPr>
            <a:r>
              <a:rPr lang="en-US" sz="2000" dirty="0">
                <a:ea typeface="Cambria" panose="02040503050406030204" pitchFamily="18" charset="0"/>
              </a:rPr>
              <a:t>is still servicing its Federal Perkins Loan (Perkins Loan) portfolio. </a:t>
            </a:r>
            <a:br>
              <a:rPr lang="en-US" sz="2000" dirty="0">
                <a:ea typeface="Cambria" panose="02040503050406030204" pitchFamily="18" charset="0"/>
              </a:rPr>
            </a:br>
            <a:br>
              <a:rPr lang="en-US" sz="1100" dirty="0">
                <a:ea typeface="Cambria" panose="02040503050406030204" pitchFamily="18" charset="0"/>
              </a:rPr>
            </a:br>
            <a:endParaRPr lang="en-US" b="1" dirty="0">
              <a:ea typeface="Cambria" panose="02040503050406030204" pitchFamily="18" charset="0"/>
            </a:endParaRPr>
          </a:p>
          <a:p>
            <a:pPr defTabSz="914173"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F25ACFB-C172-4217-856B-4BF3F9891E41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912813" y="2133600"/>
            <a:ext cx="9463087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err="1"/>
              <a:t>FISCal</a:t>
            </a:r>
            <a:r>
              <a:t> operations report (Prior / “</a:t>
            </a:r>
            <a:r>
              <a:rPr i="1"/>
              <a:t>reporting</a:t>
            </a:r>
            <a:r>
              <a:t>” year); and</a:t>
            </a:r>
          </a:p>
          <a:p>
            <a:pPr defTabSz="914173" eaLnBrk="1" fontAlgn="auto" hangingPunct="1">
              <a:spcAft>
                <a:spcPts val="0"/>
              </a:spcAft>
              <a:defRPr/>
            </a:pPr>
            <a:r>
              <a:t>application to participate (upcoming / “</a:t>
            </a:r>
            <a:r>
              <a:rPr i="1"/>
              <a:t>application</a:t>
            </a:r>
            <a:r>
              <a:t>” year)</a:t>
            </a:r>
          </a:p>
        </p:txBody>
      </p:sp>
      <p:sp>
        <p:nvSpPr>
          <p:cNvPr id="28678" name="Text Placeholder 7">
            <a:extLst>
              <a:ext uri="{FF2B5EF4-FFF2-40B4-BE49-F238E27FC236}">
                <a16:creationId xmlns:a16="http://schemas.microsoft.com/office/drawing/2014/main" id="{3C9184D5-18A9-4647-98F4-EBB0541A1F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7200" y="2992438"/>
            <a:ext cx="5003800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/>
          <a:lstStyle>
            <a:lvl1pPr defTabSz="912813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1pPr>
            <a:lvl2pPr marL="455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2pPr>
            <a:lvl3pPr marL="912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3pPr>
            <a:lvl4pPr marL="15986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4pPr>
            <a:lvl5pPr marL="2055813" indent="-227013" defTabSz="912813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5pPr>
            <a:lvl6pPr marL="25130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6pPr>
            <a:lvl7pPr marL="29702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7pPr>
            <a:lvl8pPr marL="34274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8pPr>
            <a:lvl9pPr marL="3884613" indent="-227013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ambria" panose="020405030504060302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buFontTx/>
              <a:buNone/>
            </a:pPr>
            <a:endParaRPr lang="en-US" altLang="en-US" sz="1800"/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</a:rPr>
              <a:t>Part I – Identifying Information and Certifications</a:t>
            </a:r>
            <a:br>
              <a:rPr lang="en-US" altLang="en-US" sz="2000" b="1">
                <a:solidFill>
                  <a:schemeClr val="accent2"/>
                </a:solidFill>
              </a:rPr>
            </a:br>
            <a:r>
              <a:rPr lang="en-US" altLang="en-US" sz="2000" b="1">
                <a:solidFill>
                  <a:schemeClr val="accent2"/>
                </a:solidFill>
              </a:rPr>
              <a:t>Part II – Application to Participate</a:t>
            </a:r>
            <a:br>
              <a:rPr lang="en-US" altLang="en-US" sz="2000" b="1"/>
            </a:br>
            <a:r>
              <a:rPr lang="en-US" altLang="en-US" sz="2000" b="1">
                <a:solidFill>
                  <a:schemeClr val="accent1"/>
                </a:solidFill>
              </a:rPr>
              <a:t>Part III – Perkins Reporting</a:t>
            </a:r>
            <a:br>
              <a:rPr lang="en-US" altLang="en-US" sz="2000" b="1">
                <a:solidFill>
                  <a:schemeClr val="accent1"/>
                </a:solidFill>
              </a:rPr>
            </a:br>
            <a:r>
              <a:rPr lang="en-US" altLang="en-US" sz="2000" b="1">
                <a:solidFill>
                  <a:schemeClr val="accent1"/>
                </a:solidFill>
              </a:rPr>
              <a:t>Part IV – FSEOG Reporting</a:t>
            </a:r>
            <a:br>
              <a:rPr lang="en-US" altLang="en-US" sz="2000" b="1">
                <a:solidFill>
                  <a:schemeClr val="accent1"/>
                </a:solidFill>
              </a:rPr>
            </a:br>
            <a:r>
              <a:rPr lang="en-US" altLang="en-US" sz="2000" b="1">
                <a:solidFill>
                  <a:schemeClr val="accent1"/>
                </a:solidFill>
              </a:rPr>
              <a:t>Part V – FWS Reporting</a:t>
            </a:r>
            <a:br>
              <a:rPr lang="en-US" altLang="en-US" sz="2000" b="1">
                <a:solidFill>
                  <a:schemeClr val="accent1"/>
                </a:solidFill>
              </a:rPr>
            </a:br>
            <a:r>
              <a:rPr lang="en-US" altLang="en-US" sz="2000" b="1">
                <a:solidFill>
                  <a:schemeClr val="accent1"/>
                </a:solidFill>
              </a:rPr>
              <a:t>Part VI – Program Summary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endParaRPr lang="en-US" altLang="en-US" sz="180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69F0F69-42FC-4480-97F5-0821876BBBE5}"/>
              </a:ext>
            </a:extLst>
          </p:cNvPr>
          <p:cNvCxnSpPr>
            <a:cxnSpLocks/>
          </p:cNvCxnSpPr>
          <p:nvPr/>
        </p:nvCxnSpPr>
        <p:spPr>
          <a:xfrm>
            <a:off x="5176838" y="4102100"/>
            <a:ext cx="1497012" cy="21590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9CEA315-0B6A-4589-A6BA-847044AD7950}"/>
              </a:ext>
            </a:extLst>
          </p:cNvPr>
          <p:cNvCxnSpPr>
            <a:cxnSpLocks/>
          </p:cNvCxnSpPr>
          <p:nvPr/>
        </p:nvCxnSpPr>
        <p:spPr>
          <a:xfrm flipV="1">
            <a:off x="5189538" y="3646488"/>
            <a:ext cx="1536700" cy="46672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D2D6C67-1826-49D6-809C-041739BB8F64}"/>
              </a:ext>
            </a:extLst>
          </p:cNvPr>
          <p:cNvCxnSpPr>
            <a:cxnSpLocks/>
          </p:cNvCxnSpPr>
          <p:nvPr/>
        </p:nvCxnSpPr>
        <p:spPr>
          <a:xfrm>
            <a:off x="5083175" y="4972050"/>
            <a:ext cx="1590675" cy="365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7E820AC-5C35-419E-9663-A2E3E26A64BA}"/>
              </a:ext>
            </a:extLst>
          </p:cNvPr>
          <p:cNvCxnSpPr>
            <a:cxnSpLocks/>
          </p:cNvCxnSpPr>
          <p:nvPr/>
        </p:nvCxnSpPr>
        <p:spPr>
          <a:xfrm>
            <a:off x="5068888" y="4948238"/>
            <a:ext cx="1604962" cy="23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61278CE-20C6-43FA-A604-78DF855BAB4A}"/>
              </a:ext>
            </a:extLst>
          </p:cNvPr>
          <p:cNvCxnSpPr>
            <a:cxnSpLocks/>
          </p:cNvCxnSpPr>
          <p:nvPr/>
        </p:nvCxnSpPr>
        <p:spPr>
          <a:xfrm flipV="1">
            <a:off x="5078413" y="3646488"/>
            <a:ext cx="1647825" cy="131445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A454888-24BB-454C-B70E-D19B22845425}"/>
              </a:ext>
            </a:extLst>
          </p:cNvPr>
          <p:cNvCxnSpPr>
            <a:cxnSpLocks/>
          </p:cNvCxnSpPr>
          <p:nvPr/>
        </p:nvCxnSpPr>
        <p:spPr>
          <a:xfrm>
            <a:off x="5078413" y="4960938"/>
            <a:ext cx="1595437" cy="660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4BCB235-BAA3-4EB8-A356-8FC648CE7062}"/>
              </a:ext>
            </a:extLst>
          </p:cNvPr>
          <p:cNvCxnSpPr>
            <a:cxnSpLocks/>
          </p:cNvCxnSpPr>
          <p:nvPr/>
        </p:nvCxnSpPr>
        <p:spPr>
          <a:xfrm flipV="1">
            <a:off x="5016500" y="4656138"/>
            <a:ext cx="1692275" cy="1181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C62624A-2D45-4E8E-B28B-1C2B25764DDB}"/>
              </a:ext>
            </a:extLst>
          </p:cNvPr>
          <p:cNvCxnSpPr>
            <a:cxnSpLocks/>
          </p:cNvCxnSpPr>
          <p:nvPr/>
        </p:nvCxnSpPr>
        <p:spPr>
          <a:xfrm flipV="1">
            <a:off x="5016500" y="3646488"/>
            <a:ext cx="1709738" cy="219075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595DEB-E0F0-40E1-848D-7145E3134CEC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>
              <a:defRPr/>
            </a:pPr>
            <a:fld id="{D9901C06-E467-42AA-92BD-270CD7F415B6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4582929-C800-4B26-BE18-FD08DDB2A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997950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FISAP </a:t>
            </a:r>
            <a:r>
              <a:rPr lang="en-US" dirty="0" err="1"/>
              <a:t>BASIcs</a:t>
            </a:r>
            <a:endParaRPr lang="en-US" dirty="0"/>
          </a:p>
        </p:txBody>
      </p: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D0E083F6-7D94-4F1C-A6F4-7E9655F64D04}"/>
              </a:ext>
            </a:extLst>
          </p:cNvPr>
          <p:cNvGraphicFramePr/>
          <p:nvPr/>
        </p:nvGraphicFramePr>
        <p:xfrm>
          <a:off x="897119" y="3123211"/>
          <a:ext cx="10382309" cy="32310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BB98106-E8B3-46B5-87F6-4D766E92BC2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912813" y="2120900"/>
            <a:ext cx="9834562" cy="681038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t>Fiscal operations report for 2020-21 and application to participate for 2022-23 (2022-23 </a:t>
            </a:r>
            <a:r>
              <a:rPr err="1"/>
              <a:t>fisap</a:t>
            </a:r>
            <a:r>
              <a:t>) – processing timeline / key dates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86EFB2-FDAB-4ED3-A074-BBD32143C668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>
              <a:defRPr/>
            </a:pPr>
            <a:fld id="{C03FC1BE-EC0E-4989-B47E-626C9D93B8BB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39DCDB3-E672-4B93-AC63-97E4A5549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997950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 err="1"/>
              <a:t>Fisap</a:t>
            </a:r>
            <a:r>
              <a:rPr lang="en-US" dirty="0"/>
              <a:t> and funding</a:t>
            </a:r>
          </a:p>
        </p:txBody>
      </p:sp>
      <p:sp>
        <p:nvSpPr>
          <p:cNvPr id="32772" name="Text Placeholder 6">
            <a:extLst>
              <a:ext uri="{FF2B5EF4-FFF2-40B4-BE49-F238E27FC236}">
                <a16:creationId xmlns:a16="http://schemas.microsoft.com/office/drawing/2014/main" id="{AE34C7AE-92F2-41E1-A09D-930CFDAF5C61}"/>
              </a:ext>
            </a:extLst>
          </p:cNvPr>
          <p:cNvSpPr>
            <a:spLocks noGrp="1" noChangeArrowheads="1"/>
          </p:cNvSpPr>
          <p:nvPr>
            <p:ph type="body" sz="quarter" idx="30"/>
          </p:nvPr>
        </p:nvSpPr>
        <p:spPr>
          <a:xfrm>
            <a:off x="896938" y="1182688"/>
            <a:ext cx="10109200" cy="350837"/>
          </a:xfrm>
        </p:spPr>
        <p:txBody>
          <a:bodyPr/>
          <a:lstStyle/>
          <a:p>
            <a:pPr eaLnBrk="1" hangingPunct="1"/>
            <a:r>
              <a:rPr lang="en-US" altLang="en-US" b="1"/>
              <a:t>Application Year – FSEOG and FWS Allocations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09194D4-545D-4917-A300-6C4376E69C6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92175" y="2657475"/>
            <a:ext cx="9420225" cy="3697288"/>
          </a:xfrm>
        </p:spPr>
        <p:txBody>
          <a:bodyPr rtlCol="0"/>
          <a:lstStyle/>
          <a:p>
            <a:pPr marL="283464" indent="-283464" defTabSz="914173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FSEOG / FWS request amount is specified. Allocations will not exceed the request amounts. </a:t>
            </a:r>
            <a:br>
              <a:rPr lang="en-US" dirty="0"/>
            </a:br>
            <a:endParaRPr lang="en-US" dirty="0"/>
          </a:p>
          <a:p>
            <a:pPr marL="283464" indent="-283464" defTabSz="914173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Data for the reporting year (including enrollment, tuition and fees, Federal Pell Grant expenditures, and number of eligible aid applicants by income category), is used to calculate FSEOG / FWS eligibility for the application year. </a:t>
            </a:r>
            <a:br>
              <a:rPr lang="en-US" dirty="0"/>
            </a:br>
            <a:endParaRPr lang="en-US" dirty="0"/>
          </a:p>
          <a:p>
            <a:pPr marL="283464" indent="-283464" defTabSz="914173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Fluctuations in the data reported in Part II can prompt changes in funding levels. </a:t>
            </a:r>
            <a:br>
              <a:rPr lang="en-US" dirty="0"/>
            </a:br>
            <a:endParaRPr lang="en-US" dirty="0"/>
          </a:p>
          <a:p>
            <a:pPr marL="283464" indent="-283464" defTabSz="914173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/>
              <a:t>Validation edits are usually triggered when there are significant changes in a school’s data from the prior year. Review carefully! </a:t>
            </a:r>
            <a:br>
              <a:rPr lang="en-US" dirty="0"/>
            </a:br>
            <a:endParaRPr lang="en-US" dirty="0"/>
          </a:p>
          <a:p>
            <a:pPr marL="283464" indent="-283464" defTabSz="914173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u="sng" dirty="0"/>
              <a:t>CHECK TENTATIVE FUNDING WORKSHEETS!</a:t>
            </a:r>
          </a:p>
          <a:p>
            <a:pPr marL="283464" indent="-283464" defTabSz="914173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defTabSz="914173"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591A231-FBAD-4C19-959F-FA1F9ABDB3E4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96938" y="2101850"/>
            <a:ext cx="5199062" cy="3921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t>Part II – Application to participate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7AF2035-FE87-44B2-9BC2-AEE21BE8FCB0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>
              <a:defRPr/>
            </a:pPr>
            <a:fld id="{F04302A0-EAE2-4494-AF52-44C3AD61DF93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D61773F-3AD8-4E32-8B7F-32D4BC6F4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997950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 err="1"/>
              <a:t>Fisap</a:t>
            </a:r>
            <a:r>
              <a:rPr lang="en-US" dirty="0"/>
              <a:t> and funding</a:t>
            </a:r>
          </a:p>
        </p:txBody>
      </p:sp>
      <p:sp>
        <p:nvSpPr>
          <p:cNvPr id="33796" name="Text Placeholder 6">
            <a:extLst>
              <a:ext uri="{FF2B5EF4-FFF2-40B4-BE49-F238E27FC236}">
                <a16:creationId xmlns:a16="http://schemas.microsoft.com/office/drawing/2014/main" id="{8F7DBEA9-2DA0-47FA-AFD8-F61685007311}"/>
              </a:ext>
            </a:extLst>
          </p:cNvPr>
          <p:cNvSpPr>
            <a:spLocks noGrp="1" noChangeArrowheads="1"/>
          </p:cNvSpPr>
          <p:nvPr>
            <p:ph type="body" sz="quarter" idx="30"/>
          </p:nvPr>
        </p:nvSpPr>
        <p:spPr>
          <a:xfrm>
            <a:off x="896938" y="1182688"/>
            <a:ext cx="10109200" cy="350837"/>
          </a:xfrm>
        </p:spPr>
        <p:txBody>
          <a:bodyPr/>
          <a:lstStyle/>
          <a:p>
            <a:pPr eaLnBrk="1" hangingPunct="1"/>
            <a:r>
              <a:rPr lang="en-US" altLang="en-US" b="1"/>
              <a:t>Reporting Year – FSEOG and FWS Allocations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47530C-66AB-428B-8516-38C20FB5B99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97120" y="4302446"/>
            <a:ext cx="9697993" cy="417961"/>
          </a:xfrm>
        </p:spPr>
        <p:txBody>
          <a:bodyPr rtlCol="0"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b="1" dirty="0">
                <a:highlight>
                  <a:srgbClr val="FFFF00"/>
                </a:highlight>
              </a:rPr>
              <a:t>EXPENDED = Drawn from G5	UNEXPENDED = Available/undrawn balance in G5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C0C6B9B-D99A-4CE9-8E96-44252A1EEF1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96938" y="2193925"/>
            <a:ext cx="10109200" cy="528638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t>Annual closeout process – FISAP Must reconcile with g5</a:t>
            </a:r>
          </a:p>
        </p:txBody>
      </p:sp>
      <p:pic>
        <p:nvPicPr>
          <p:cNvPr id="33799" name="Picture 9">
            <a:extLst>
              <a:ext uri="{FF2B5EF4-FFF2-40B4-BE49-F238E27FC236}">
                <a16:creationId xmlns:a16="http://schemas.microsoft.com/office/drawing/2014/main" id="{043EB77B-76F4-402F-8658-5B1A4CDFC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3" y="2690813"/>
            <a:ext cx="9336087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0" name="Picture 10">
            <a:extLst>
              <a:ext uri="{FF2B5EF4-FFF2-40B4-BE49-F238E27FC236}">
                <a16:creationId xmlns:a16="http://schemas.microsoft.com/office/drawing/2014/main" id="{33371F2F-0763-45E7-8F72-248BE14915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538" y="4938713"/>
            <a:ext cx="9250362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91142F-4E8B-4692-B9A8-03F6306F0BE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>
              <a:defRPr/>
            </a:pPr>
            <a:fld id="{56514EF4-C1DF-457B-B7F1-573D0C64C828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0415630-A732-45BC-80B6-C9941AED6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997950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 err="1"/>
              <a:t>Fisap</a:t>
            </a:r>
            <a:r>
              <a:rPr lang="en-US" dirty="0"/>
              <a:t> and the </a:t>
            </a:r>
            <a:r>
              <a:rPr lang="en-US" i="1" dirty="0"/>
              <a:t>cares act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6916459-C51B-49D4-92D0-8FF54FB0361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96938" y="2862263"/>
            <a:ext cx="10109200" cy="3803650"/>
          </a:xfrm>
        </p:spPr>
        <p:txBody>
          <a:bodyPr rtlCol="0"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rgbClr val="17232E"/>
                </a:solidFill>
                <a:latin typeface="Public Sans"/>
              </a:rPr>
              <a:t>Electronic Announcement from Jan. 15, 2021: </a:t>
            </a:r>
            <a:r>
              <a:rPr lang="en-US" b="1" dirty="0">
                <a:solidFill>
                  <a:srgbClr val="17232E"/>
                </a:solidFill>
                <a:latin typeface="Public Sans"/>
                <a:hlinkClick r:id="rId2"/>
              </a:rPr>
              <a:t>Publication in the Federal Register of updated waivers and modifications of statutory and regulatory provisions under the </a:t>
            </a:r>
            <a:r>
              <a:rPr lang="en-US" b="1" i="1" dirty="0">
                <a:solidFill>
                  <a:srgbClr val="17232E"/>
                </a:solidFill>
                <a:latin typeface="Public Sans"/>
                <a:hlinkClick r:id="rId2"/>
              </a:rPr>
              <a:t>HEROES Act</a:t>
            </a:r>
            <a:endParaRPr lang="en-US" b="1" i="1" dirty="0">
              <a:solidFill>
                <a:srgbClr val="17232E"/>
              </a:solidFill>
              <a:latin typeface="Public Sans"/>
            </a:endParaRPr>
          </a:p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Per the Jan. 15 announcement, most Campus-Based waivers and flexibilities have been extended.</a:t>
            </a:r>
          </a:p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EXCEPTIONS: </a:t>
            </a:r>
          </a:p>
          <a:p>
            <a:pPr marL="285750" indent="-285750" defTabSz="914173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US" dirty="0"/>
              <a:t>Waiver of the institutional share ended with the 2020-21 award year</a:t>
            </a:r>
          </a:p>
          <a:p>
            <a:pPr marL="285750" indent="-285750" defTabSz="914173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US" b="1" i="1" dirty="0"/>
              <a:t>Automatic</a:t>
            </a:r>
            <a:r>
              <a:rPr lang="en-US" dirty="0"/>
              <a:t> underuse penalty waiver ended with 2019-20 reporting / 2021-22 application year</a:t>
            </a:r>
          </a:p>
          <a:p>
            <a:pPr defTabSz="914173" eaLnBrk="1" fontAlgn="auto" hangingPunct="1">
              <a:spcAft>
                <a:spcPts val="0"/>
              </a:spcAft>
              <a:defRPr/>
            </a:pPr>
            <a:br>
              <a:rPr lang="en-US" dirty="0"/>
            </a:br>
            <a:r>
              <a:rPr lang="en-US" dirty="0"/>
              <a:t>Supplemental FISAP reporting guidance was provided in the </a:t>
            </a:r>
            <a:r>
              <a:rPr lang="en-US" b="1" dirty="0"/>
              <a:t>Aug. 2, 2021 Electronic Announcement</a:t>
            </a:r>
            <a:r>
              <a:rPr lang="en-US" dirty="0"/>
              <a:t>: </a:t>
            </a:r>
            <a:r>
              <a:rPr lang="en-US" b="1" dirty="0">
                <a:solidFill>
                  <a:srgbClr val="17232E"/>
                </a:solidFill>
                <a:latin typeface="Public Sans"/>
                <a:hlinkClick r:id="rId3"/>
              </a:rPr>
              <a:t>Fiscal Operations Report for 2020–21 and Application to Participate for 2022–23 Reporting Instructions and Additional Flexibilities Under the CARES Act</a:t>
            </a:r>
            <a:r>
              <a:rPr lang="en-US" dirty="0"/>
              <a:t>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0452A6-4968-4C47-990C-3A21AF5131F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709613" y="2332038"/>
            <a:ext cx="8653462" cy="530225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t>Coronavirus Aid, Relief, and economic security (</a:t>
            </a:r>
            <a:r>
              <a:rPr i="1"/>
              <a:t>Cares Act</a:t>
            </a:r>
            <a:r>
              <a:t>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B6511D-A7B4-4FB2-996A-2C07F01C5A31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>
              <a:defRPr/>
            </a:pPr>
            <a:fld id="{51D2859C-B111-42A2-8420-AF75EB059461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843D09C-40A0-474C-948B-F2EA6F8F4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997950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Perkins upcoming activity</a:t>
            </a:r>
          </a:p>
        </p:txBody>
      </p:sp>
      <p:sp>
        <p:nvSpPr>
          <p:cNvPr id="35844" name="Text Placeholder 9">
            <a:extLst>
              <a:ext uri="{FF2B5EF4-FFF2-40B4-BE49-F238E27FC236}">
                <a16:creationId xmlns:a16="http://schemas.microsoft.com/office/drawing/2014/main" id="{C7E491FC-AABF-4C4B-89FF-C14CC5224738}"/>
              </a:ext>
            </a:extLst>
          </p:cNvPr>
          <p:cNvSpPr>
            <a:spLocks noGrp="1" noChangeArrowheads="1"/>
          </p:cNvSpPr>
          <p:nvPr>
            <p:ph type="body" sz="quarter" idx="36"/>
          </p:nvPr>
        </p:nvSpPr>
        <p:spPr>
          <a:xfrm>
            <a:off x="2047875" y="3159125"/>
            <a:ext cx="8586788" cy="2647950"/>
          </a:xfrm>
        </p:spPr>
        <p:txBody>
          <a:bodyPr/>
          <a:lstStyle/>
          <a:p>
            <a:pPr eaLnBrk="1" hangingPunct="1"/>
            <a:r>
              <a:rPr lang="en-US" altLang="en-US" sz="2000"/>
              <a:t>Timeline for Distribution of Assets will be the same as in previous years with notifications sent at beginning of new year</a:t>
            </a:r>
            <a:br>
              <a:rPr lang="en-US" altLang="en-US" sz="2000"/>
            </a:br>
            <a:br>
              <a:rPr lang="en-US" altLang="en-US" sz="2000"/>
            </a:br>
            <a:r>
              <a:rPr lang="en-US" altLang="en-US" sz="2000"/>
              <a:t>Institutions should NOT remove and return any funds to the Department or the institution until the institution has been notified to do so</a:t>
            </a:r>
            <a:br>
              <a:rPr lang="en-US" altLang="en-US" sz="2000"/>
            </a:br>
            <a:br>
              <a:rPr lang="en-US" altLang="en-US" sz="2000"/>
            </a:br>
            <a:r>
              <a:rPr lang="en-US" altLang="en-US" sz="2000"/>
              <a:t>The Department is assessing amounts for reimbursement for Perkins Loan service cancellations and will notify accordingly</a:t>
            </a:r>
          </a:p>
          <a:p>
            <a:pPr eaLnBrk="1" hangingPunct="1"/>
            <a:endParaRPr lang="en-US" altLang="en-US"/>
          </a:p>
        </p:txBody>
      </p:sp>
      <p:pic>
        <p:nvPicPr>
          <p:cNvPr id="35845" name="Graphic 16">
            <a:extLst>
              <a:ext uri="{FF2B5EF4-FFF2-40B4-BE49-F238E27FC236}">
                <a16:creationId xmlns:a16="http://schemas.microsoft.com/office/drawing/2014/main" id="{E8535A8D-F1E3-4B26-9B54-A51B7F0F3E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3159125"/>
            <a:ext cx="5715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Graphic 17">
            <a:extLst>
              <a:ext uri="{FF2B5EF4-FFF2-40B4-BE49-F238E27FC236}">
                <a16:creationId xmlns:a16="http://schemas.microsoft.com/office/drawing/2014/main" id="{E0A335C1-B13D-4F32-B3D2-99455BA814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3" y="4148138"/>
            <a:ext cx="749300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Graphic 18">
            <a:extLst>
              <a:ext uri="{FF2B5EF4-FFF2-40B4-BE49-F238E27FC236}">
                <a16:creationId xmlns:a16="http://schemas.microsoft.com/office/drawing/2014/main" id="{597421CD-FD76-435E-BEF9-8670EEBBFE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" y="5197475"/>
            <a:ext cx="760413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71E7101-7F47-4D2E-9A10-B98F2FDCBB07}"/>
              </a:ext>
            </a:extLst>
          </p:cNvPr>
          <p:cNvSpPr txBox="1">
            <a:spLocks/>
          </p:cNvSpPr>
          <p:nvPr/>
        </p:nvSpPr>
        <p:spPr>
          <a:xfrm>
            <a:off x="896938" y="2232025"/>
            <a:ext cx="6596062" cy="604838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173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Tx/>
              <a:buNone/>
              <a:defRPr lang="en-US" sz="2400" b="1" i="0" kern="1200" cap="all" baseline="0" dirty="0">
                <a:solidFill>
                  <a:schemeClr val="accent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685630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Arial" panose="020B0604020202020204" pitchFamily="34" charset="0"/>
              </a:defRPr>
            </a:lvl2pPr>
            <a:lvl3pPr marL="1142717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Arial" panose="020B0604020202020204" pitchFamily="34" charset="0"/>
              </a:defRPr>
            </a:lvl3pPr>
            <a:lvl4pPr marL="1599803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Arial" panose="020B0604020202020204" pitchFamily="34" charset="0"/>
              </a:defRPr>
            </a:lvl4pPr>
            <a:lvl5pPr marL="2056890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Arial" panose="020B0604020202020204" pitchFamily="34" charset="0"/>
              </a:defRPr>
            </a:lvl5pPr>
            <a:lvl6pPr marL="2513976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062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149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238" indent="-228544" algn="l" defTabSz="91417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t>Federal Perkins loan revolving fund distribution of assets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A40CD5-B6D0-45C3-99DB-13CE9EF34177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pPr>
              <a:defRPr/>
            </a:pPr>
            <a:fld id="{5504ECB9-7A4A-465A-B423-00EE2E68A0A1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180CB64-63E6-46FE-A7DF-E0E79C1DF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" y="349250"/>
            <a:ext cx="8997950" cy="798513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rPr lang="en-US" dirty="0"/>
              <a:t>Part III, Section F</a:t>
            </a:r>
          </a:p>
        </p:txBody>
      </p:sp>
      <p:sp>
        <p:nvSpPr>
          <p:cNvPr id="36868" name="Text Placeholder 7">
            <a:extLst>
              <a:ext uri="{FF2B5EF4-FFF2-40B4-BE49-F238E27FC236}">
                <a16:creationId xmlns:a16="http://schemas.microsoft.com/office/drawing/2014/main" id="{8B61987B-D6C4-46A2-8503-37E89BE7AF36}"/>
              </a:ext>
            </a:extLst>
          </p:cNvPr>
          <p:cNvSpPr>
            <a:spLocks noGrp="1" noChangeArrowheads="1"/>
          </p:cNvSpPr>
          <p:nvPr>
            <p:ph type="body" sz="quarter" idx="20"/>
          </p:nvPr>
        </p:nvSpPr>
        <p:spPr>
          <a:xfrm>
            <a:off x="641350" y="3921125"/>
            <a:ext cx="3479800" cy="2433638"/>
          </a:xfrm>
        </p:spPr>
        <p:txBody>
          <a:bodyPr/>
          <a:lstStyle/>
          <a:p>
            <a:pPr eaLnBrk="1" hangingPunct="1"/>
            <a:r>
              <a:rPr lang="en-US" altLang="en-US"/>
              <a:t>The system auto calculates and populates the Capital Contributions to the Perkins Fund in the new Section F, but why?</a:t>
            </a:r>
          </a:p>
          <a:p>
            <a:pPr marL="627063" lvl="1" indent="-171450" eaLnBrk="1" hangingPunct="1">
              <a:buFont typeface="Arial" panose="020B0604020202020204" pitchFamily="34" charset="0"/>
              <a:buChar char="•"/>
            </a:pPr>
            <a:r>
              <a:rPr lang="en-US" altLang="en-US" sz="1800"/>
              <a:t>Transparency</a:t>
            </a:r>
          </a:p>
          <a:p>
            <a:pPr marL="627063" lvl="1" indent="-171450" eaLnBrk="1" hangingPunct="1">
              <a:buFont typeface="Arial" panose="020B0604020202020204" pitchFamily="34" charset="0"/>
              <a:buChar char="•"/>
            </a:pPr>
            <a:r>
              <a:rPr lang="en-US" altLang="en-US" sz="1800"/>
              <a:t>Convenience</a:t>
            </a:r>
          </a:p>
          <a:p>
            <a:pPr marL="627063" lvl="1" indent="-171450" eaLnBrk="1" hangingPunct="1">
              <a:buFont typeface="Arial" panose="020B0604020202020204" pitchFamily="34" charset="0"/>
              <a:buChar char="•"/>
            </a:pPr>
            <a:r>
              <a:rPr lang="en-US" altLang="en-US" sz="1800"/>
              <a:t>Calculate $$ shares</a:t>
            </a:r>
          </a:p>
          <a:p>
            <a:pPr eaLnBrk="1" hangingPunct="1"/>
            <a:endParaRPr lang="en-US" alt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283525-4211-48D4-9064-450C8138DB8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96938" y="2232025"/>
            <a:ext cx="3117850" cy="604838"/>
          </a:xfrm>
        </p:spPr>
        <p:txBody>
          <a:bodyPr/>
          <a:lstStyle/>
          <a:p>
            <a:pPr defTabSz="914173" eaLnBrk="1" fontAlgn="auto" hangingPunct="1">
              <a:spcAft>
                <a:spcPts val="0"/>
              </a:spcAft>
              <a:defRPr/>
            </a:pPr>
            <a:r>
              <a:t>New Perkins part iii, section f</a:t>
            </a:r>
          </a:p>
        </p:txBody>
      </p:sp>
      <p:pic>
        <p:nvPicPr>
          <p:cNvPr id="36870" name="Picture Placeholder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B3D55C7B-DF59-4196-BEE2-4228C0325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" t="2" r="5927" b="2"/>
          <a:stretch>
            <a:fillRect/>
          </a:stretch>
        </p:blipFill>
        <p:spPr bwMode="auto">
          <a:xfrm>
            <a:off x="4144963" y="1147763"/>
            <a:ext cx="7985125" cy="574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1" name="Graphic 9">
            <a:extLst>
              <a:ext uri="{FF2B5EF4-FFF2-40B4-BE49-F238E27FC236}">
                <a16:creationId xmlns:a16="http://schemas.microsoft.com/office/drawing/2014/main" id="{9BF239F6-D3E7-43C2-A3D4-FACCB012A7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113" y="3044825"/>
            <a:ext cx="66675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">
      <a:dk1>
        <a:srgbClr val="191918"/>
      </a:dk1>
      <a:lt1>
        <a:srgbClr val="FFFFFF"/>
      </a:lt1>
      <a:dk2>
        <a:srgbClr val="2F3337"/>
      </a:dk2>
      <a:lt2>
        <a:srgbClr val="FFFFFE"/>
      </a:lt2>
      <a:accent1>
        <a:srgbClr val="2279A7"/>
      </a:accent1>
      <a:accent2>
        <a:srgbClr val="3EA11B"/>
      </a:accent2>
      <a:accent3>
        <a:srgbClr val="1C7959"/>
      </a:accent3>
      <a:accent4>
        <a:srgbClr val="195B7D"/>
      </a:accent4>
      <a:accent5>
        <a:srgbClr val="E5DC6D"/>
      </a:accent5>
      <a:accent6>
        <a:srgbClr val="EBEDEE"/>
      </a:accent6>
      <a:hlink>
        <a:srgbClr val="2279A7"/>
      </a:hlink>
      <a:folHlink>
        <a:srgbClr val="34506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21.20_FSA_PowerpointTemplate" id="{0E69033A-4420-CB45-A9C1-9A9966634D49}" vid="{D5AB89A8-F229-504D-B51F-1F1DFB1E001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43C935C0354E4A8DE5A9845775116F" ma:contentTypeVersion="1" ma:contentTypeDescription="Create a new document." ma:contentTypeScope="" ma:versionID="e8ee6e98e65d61b7caf7b96d4d0382b1">
  <xsd:schema xmlns:xsd="http://www.w3.org/2001/XMLSchema" xmlns:xs="http://www.w3.org/2001/XMLSchema" xmlns:p="http://schemas.microsoft.com/office/2006/metadata/properties" xmlns:ns2="d3556068-94b5-4e44-be2a-e8d7a096361c" targetNamespace="http://schemas.microsoft.com/office/2006/metadata/properties" ma:root="true" ma:fieldsID="74de40115a85f3d07fd5aaf4c7d4273c" ns2:_="">
    <xsd:import namespace="d3556068-94b5-4e44-be2a-e8d7a096361c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556068-94b5-4e44-be2a-e8d7a096361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857027-4272-4E76-882C-81AF13C4B8A4}">
  <ds:schemaRefs>
    <ds:schemaRef ds:uri="http://schemas.microsoft.com/office/2006/metadata/properties"/>
    <ds:schemaRef ds:uri="http://schemas.microsoft.com/office/infopath/2007/PartnerControls"/>
    <ds:schemaRef ds:uri="8f29d4d0-5528-4115-a002-02e36f812ef4"/>
  </ds:schemaRefs>
</ds:datastoreItem>
</file>

<file path=customXml/itemProps2.xml><?xml version="1.0" encoding="utf-8"?>
<ds:datastoreItem xmlns:ds="http://schemas.openxmlformats.org/officeDocument/2006/customXml" ds:itemID="{FD230B32-8663-4B6E-9EAE-11196E7462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556068-94b5-4e44-be2a-e8d7a09636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D2F94F8-F10B-4E71-8B1A-59E8D03FD04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5205</TotalTime>
  <Words>1848</Words>
  <Application>Microsoft Office PowerPoint</Application>
  <PresentationFormat>Widescreen</PresentationFormat>
  <Paragraphs>230</Paragraphs>
  <Slides>28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Arial</vt:lpstr>
      <vt:lpstr>Arial Narrow</vt:lpstr>
      <vt:lpstr>Noto Serif</vt:lpstr>
      <vt:lpstr>Cambria</vt:lpstr>
      <vt:lpstr>Calibri</vt:lpstr>
      <vt:lpstr>Public Sans</vt:lpstr>
      <vt:lpstr>Oswald</vt:lpstr>
      <vt:lpstr>Times New Roman</vt:lpstr>
      <vt:lpstr>Office Theme</vt:lpstr>
      <vt:lpstr>Breakout Session #8</vt:lpstr>
      <vt:lpstr>AGENDA</vt:lpstr>
      <vt:lpstr>FISAP BASICS</vt:lpstr>
      <vt:lpstr>FISAP BASIcs</vt:lpstr>
      <vt:lpstr>Fisap and funding</vt:lpstr>
      <vt:lpstr>Fisap and funding</vt:lpstr>
      <vt:lpstr>Fisap and the cares act</vt:lpstr>
      <vt:lpstr>Perkins upcoming activity</vt:lpstr>
      <vt:lpstr>Part III, Section F</vt:lpstr>
      <vt:lpstr>Part III, Section F</vt:lpstr>
      <vt:lpstr>Key reminders</vt:lpstr>
      <vt:lpstr>balancing act should be getting easier</vt:lpstr>
      <vt:lpstr>Feasibility of staying  versus liquidation </vt:lpstr>
      <vt:lpstr>Perkins Loan Program</vt:lpstr>
      <vt:lpstr>Perkins Loan Program</vt:lpstr>
      <vt:lpstr>Perkins loan program</vt:lpstr>
      <vt:lpstr>Perkins loan program</vt:lpstr>
      <vt:lpstr>Perkins loan program</vt:lpstr>
      <vt:lpstr>Perkins loan program</vt:lpstr>
      <vt:lpstr>Perkins loan program</vt:lpstr>
      <vt:lpstr>Perkins loan program</vt:lpstr>
      <vt:lpstr>Perkins loan program</vt:lpstr>
      <vt:lpstr>Perkins loan program</vt:lpstr>
      <vt:lpstr>Perkins loan program</vt:lpstr>
      <vt:lpstr>Perkins loan program</vt:lpstr>
      <vt:lpstr>Perkins loan program</vt:lpstr>
      <vt:lpstr>Perkins loan program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FSA PPT 16x9_Template 2020</dc:title>
  <dc:creator>Lloyd, Leslie</dc:creator>
  <cp:lastModifiedBy>Jones, Andrew</cp:lastModifiedBy>
  <cp:revision>450</cp:revision>
  <dcterms:created xsi:type="dcterms:W3CDTF">2020-06-18T13:31:15Z</dcterms:created>
  <dcterms:modified xsi:type="dcterms:W3CDTF">2021-11-23T03:50:53Z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0x0101001F5E7020331B5A40982B171295552C55</vt:lpwstr>
  </property>
  <property fmtid="{D5CDD505-2E9C-101B-9397-08002B2CF9AE}" pid="3" name="AuthorIds_UIVersion_2560">
    <vt:lpwstr>79</vt:lpwstr>
  </property>
  <property fmtid="{D5CDD505-2E9C-101B-9397-08002B2CF9AE}" pid="4" name="_dlc_DocIdItemGuid">
    <vt:lpwstr>2f93b504-8433-4822-aa90-ecf08b85fb1b</vt:lpwstr>
  </property>
</Properties>
</file>