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4"/>
  </p:sldMasterIdLst>
  <p:notesMasterIdLst>
    <p:notesMasterId r:id="rId63"/>
  </p:notesMasterIdLst>
  <p:sldIdLst>
    <p:sldId id="352" r:id="rId5"/>
    <p:sldId id="310" r:id="rId6"/>
    <p:sldId id="440" r:id="rId7"/>
    <p:sldId id="438" r:id="rId8"/>
    <p:sldId id="439" r:id="rId9"/>
    <p:sldId id="441" r:id="rId10"/>
    <p:sldId id="442" r:id="rId11"/>
    <p:sldId id="443" r:id="rId12"/>
    <p:sldId id="445" r:id="rId13"/>
    <p:sldId id="444" r:id="rId14"/>
    <p:sldId id="447" r:id="rId15"/>
    <p:sldId id="446" r:id="rId16"/>
    <p:sldId id="1625" r:id="rId17"/>
    <p:sldId id="1626" r:id="rId18"/>
    <p:sldId id="1627" r:id="rId19"/>
    <p:sldId id="1629" r:id="rId20"/>
    <p:sldId id="1630" r:id="rId21"/>
    <p:sldId id="1631" r:id="rId22"/>
    <p:sldId id="1648" r:id="rId23"/>
    <p:sldId id="1635" r:id="rId24"/>
    <p:sldId id="1636" r:id="rId25"/>
    <p:sldId id="1639" r:id="rId26"/>
    <p:sldId id="1641" r:id="rId27"/>
    <p:sldId id="1640" r:id="rId28"/>
    <p:sldId id="1646" r:id="rId29"/>
    <p:sldId id="1638" r:id="rId30"/>
    <p:sldId id="1642" r:id="rId31"/>
    <p:sldId id="1665" r:id="rId32"/>
    <p:sldId id="1666" r:id="rId33"/>
    <p:sldId id="1643" r:id="rId34"/>
    <p:sldId id="1644" r:id="rId35"/>
    <p:sldId id="1645" r:id="rId36"/>
    <p:sldId id="1650" r:id="rId37"/>
    <p:sldId id="1651" r:id="rId38"/>
    <p:sldId id="1654" r:id="rId39"/>
    <p:sldId id="1647" r:id="rId40"/>
    <p:sldId id="1667" r:id="rId41"/>
    <p:sldId id="1669" r:id="rId42"/>
    <p:sldId id="1670" r:id="rId43"/>
    <p:sldId id="1668" r:id="rId44"/>
    <p:sldId id="1672" r:id="rId45"/>
    <p:sldId id="1671" r:id="rId46"/>
    <p:sldId id="1673" r:id="rId47"/>
    <p:sldId id="1633" r:id="rId48"/>
    <p:sldId id="1656" r:id="rId49"/>
    <p:sldId id="1634" r:id="rId50"/>
    <p:sldId id="1632" r:id="rId51"/>
    <p:sldId id="1637" r:id="rId52"/>
    <p:sldId id="1649" r:id="rId53"/>
    <p:sldId id="1657" r:id="rId54"/>
    <p:sldId id="1658" r:id="rId55"/>
    <p:sldId id="1659" r:id="rId56"/>
    <p:sldId id="1661" r:id="rId57"/>
    <p:sldId id="1663" r:id="rId58"/>
    <p:sldId id="1662" r:id="rId59"/>
    <p:sldId id="1664" r:id="rId60"/>
    <p:sldId id="1652" r:id="rId61"/>
    <p:sldId id="1653" r:id="rId6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usser, David" initials="MD" lastIdx="1" clrIdx="0">
    <p:extLst>
      <p:ext uri="{19B8F6BF-5375-455C-9EA6-DF929625EA0E}">
        <p15:presenceInfo xmlns:p15="http://schemas.microsoft.com/office/powerpoint/2012/main" userId="S::david.musser@ed.gov::71552eaf-9846-4fc7-a39f-f59f11bac0e9" providerId="AD"/>
      </p:ext>
    </p:extLst>
  </p:cmAuthor>
  <p:cmAuthor id="2" name="Smith, Butch" initials="SB" lastIdx="7" clrIdx="1">
    <p:extLst>
      <p:ext uri="{19B8F6BF-5375-455C-9EA6-DF929625EA0E}">
        <p15:presenceInfo xmlns:p15="http://schemas.microsoft.com/office/powerpoint/2012/main" userId="S::Charles.W.Smith@ed.gov::87397b5b-82bc-44a0-99af-3cc1e1c90275" providerId="AD"/>
      </p:ext>
    </p:extLst>
  </p:cmAuthor>
  <p:cmAuthor id="3" name="Shuler, Ashley" initials="SA" lastIdx="12" clrIdx="2">
    <p:extLst>
      <p:ext uri="{19B8F6BF-5375-455C-9EA6-DF929625EA0E}">
        <p15:presenceInfo xmlns:p15="http://schemas.microsoft.com/office/powerpoint/2012/main" userId="S::Ashley.Shuler@ed.gov::eded4784-ad06-403f-908c-a6c9fd3e9c2a" providerId="AD"/>
      </p:ext>
    </p:extLst>
  </p:cmAuthor>
  <p:cmAuthor id="4" name="Bartnicki, David" initials="BD" lastIdx="27" clrIdx="3">
    <p:extLst>
      <p:ext uri="{19B8F6BF-5375-455C-9EA6-DF929625EA0E}">
        <p15:presenceInfo xmlns:p15="http://schemas.microsoft.com/office/powerpoint/2012/main" userId="S::David.Bartnicki@ed.gov::a7b57be7-befe-4d02-a764-40de3babbf32" providerId="AD"/>
      </p:ext>
    </p:extLst>
  </p:cmAuthor>
  <p:cmAuthor id="5" name="Hammond, Cynthia" initials="HC" lastIdx="2" clrIdx="4">
    <p:extLst>
      <p:ext uri="{19B8F6BF-5375-455C-9EA6-DF929625EA0E}">
        <p15:presenceInfo xmlns:p15="http://schemas.microsoft.com/office/powerpoint/2012/main" userId="S::cynthia.hammond@ed.gov::c268f0d9-de2b-4a1e-8590-a37c93dd8d45"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3EA11B"/>
    <a:srgbClr val="FF0000"/>
    <a:srgbClr val="113C52"/>
    <a:srgbClr val="E7EFF5"/>
    <a:srgbClr val="DDDEDF"/>
    <a:srgbClr val="113C53"/>
    <a:srgbClr val="0E2C3B"/>
    <a:srgbClr val="38546D"/>
    <a:srgbClr val="344F67"/>
    <a:srgbClr val="38577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2" d="100"/>
          <a:sy n="62" d="100"/>
        </p:scale>
        <p:origin x="804" y="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notesMaster" Target="notesMasters/notesMaster1.xml"/><Relationship Id="rId68"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viewProps" Target="viewProps.xml"/><Relationship Id="rId5" Type="http://schemas.openxmlformats.org/officeDocument/2006/relationships/slide" Target="slides/slide1.xml"/><Relationship Id="rId61" Type="http://schemas.openxmlformats.org/officeDocument/2006/relationships/slide" Target="slides/slide57.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commentAuthors" Target="commentAuthor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theme" Target="theme/theme1.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13FDA72-2393-4B3F-8F8F-547617C5EA69}" type="datetimeFigureOut">
              <a:rPr lang="en-US" smtClean="0"/>
              <a:t>11/17/2021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49312DC-84F5-408B-947F-EAE8AD61D853}" type="slidenum">
              <a:rPr lang="en-US" smtClean="0"/>
              <a:t>‹#›</a:t>
            </a:fld>
            <a:endParaRPr lang="en-US"/>
          </a:p>
        </p:txBody>
      </p:sp>
    </p:spTree>
    <p:extLst>
      <p:ext uri="{BB962C8B-B14F-4D97-AF65-F5344CB8AC3E}">
        <p14:creationId xmlns:p14="http://schemas.microsoft.com/office/powerpoint/2010/main" val="33919332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49312DC-84F5-408B-947F-EAE8AD61D853}" type="slidenum">
              <a:rPr lang="en-US" smtClean="0"/>
              <a:t>38</a:t>
            </a:fld>
            <a:endParaRPr lang="en-US"/>
          </a:p>
        </p:txBody>
      </p:sp>
    </p:spTree>
    <p:extLst>
      <p:ext uri="{BB962C8B-B14F-4D97-AF65-F5344CB8AC3E}">
        <p14:creationId xmlns:p14="http://schemas.microsoft.com/office/powerpoint/2010/main" val="38112374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49312DC-84F5-408B-947F-EAE8AD61D853}" type="slidenum">
              <a:rPr lang="en-US" smtClean="0"/>
              <a:t>39</a:t>
            </a:fld>
            <a:endParaRPr lang="en-US"/>
          </a:p>
        </p:txBody>
      </p:sp>
    </p:spTree>
    <p:extLst>
      <p:ext uri="{BB962C8B-B14F-4D97-AF65-F5344CB8AC3E}">
        <p14:creationId xmlns:p14="http://schemas.microsoft.com/office/powerpoint/2010/main" val="419356739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Page - Gradient">
    <p:bg>
      <p:bgPr>
        <a:solidFill>
          <a:schemeClr val="bg1"/>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EC7C30E-D304-7742-A362-367DDA60EADE}"/>
              </a:ext>
            </a:extLst>
          </p:cNvPr>
          <p:cNvSpPr/>
          <p:nvPr userDrawn="1"/>
        </p:nvSpPr>
        <p:spPr>
          <a:xfrm>
            <a:off x="0" y="5500688"/>
            <a:ext cx="12242987" cy="13573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noFill/>
            </a:endParaRPr>
          </a:p>
        </p:txBody>
      </p:sp>
      <p:sp>
        <p:nvSpPr>
          <p:cNvPr id="7" name="Subtitle 2"/>
          <p:cNvSpPr>
            <a:spLocks noGrp="1"/>
          </p:cNvSpPr>
          <p:nvPr>
            <p:ph type="subTitle" idx="1"/>
          </p:nvPr>
        </p:nvSpPr>
        <p:spPr>
          <a:xfrm>
            <a:off x="641779" y="2667004"/>
            <a:ext cx="10972800" cy="704851"/>
          </a:xfrm>
          <a:prstGeom prst="rect">
            <a:avLst/>
          </a:prstGeom>
        </p:spPr>
        <p:txBody>
          <a:bodyPr vert="horz"/>
          <a:lstStyle>
            <a:lvl1pPr marL="0" indent="0" algn="l">
              <a:buNone/>
              <a:defRPr sz="2800" b="0" i="0">
                <a:solidFill>
                  <a:schemeClr val="tx1"/>
                </a:solidFill>
                <a:latin typeface="Cambria" panose="02040503050406030204" pitchFamily="18" charset="0"/>
                <a:cs typeface="Arial"/>
              </a:defRPr>
            </a:lvl1pPr>
            <a:lvl2pPr marL="609495" indent="0" algn="ctr">
              <a:buNone/>
              <a:defRPr/>
            </a:lvl2pPr>
            <a:lvl3pPr marL="1218992" indent="0" algn="ctr">
              <a:buNone/>
              <a:defRPr/>
            </a:lvl3pPr>
            <a:lvl4pPr marL="1828488" indent="0" algn="ctr">
              <a:buNone/>
              <a:defRPr/>
            </a:lvl4pPr>
            <a:lvl5pPr marL="2437986" indent="0" algn="ctr">
              <a:buNone/>
              <a:defRPr/>
            </a:lvl5pPr>
            <a:lvl6pPr marL="3047480" indent="0" algn="ctr">
              <a:buNone/>
              <a:defRPr/>
            </a:lvl6pPr>
            <a:lvl7pPr marL="3656975" indent="0" algn="ctr">
              <a:buNone/>
              <a:defRPr/>
            </a:lvl7pPr>
            <a:lvl8pPr marL="4266471" indent="0" algn="ctr">
              <a:buNone/>
              <a:defRPr/>
            </a:lvl8pPr>
            <a:lvl9pPr marL="4875967" indent="0" algn="ctr">
              <a:buNone/>
              <a:defRPr/>
            </a:lvl9pPr>
          </a:lstStyle>
          <a:p>
            <a:r>
              <a:rPr lang="en-US"/>
              <a:t>Click to edit Master subtitle style</a:t>
            </a:r>
          </a:p>
        </p:txBody>
      </p:sp>
      <p:sp>
        <p:nvSpPr>
          <p:cNvPr id="8" name="Content Placeholder 10"/>
          <p:cNvSpPr>
            <a:spLocks noGrp="1"/>
          </p:cNvSpPr>
          <p:nvPr>
            <p:ph sz="quarter" idx="10" hasCustomPrompt="1"/>
          </p:nvPr>
        </p:nvSpPr>
        <p:spPr>
          <a:xfrm>
            <a:off x="2252865" y="4790092"/>
            <a:ext cx="9361715" cy="596678"/>
          </a:xfrm>
          <a:prstGeom prst="rect">
            <a:avLst/>
          </a:prstGeom>
        </p:spPr>
        <p:txBody>
          <a:bodyPr vert="horz"/>
          <a:lstStyle>
            <a:lvl1pPr marL="0" indent="0" algn="r">
              <a:buNone/>
              <a:defRPr sz="2400" i="1">
                <a:solidFill>
                  <a:schemeClr val="tx1"/>
                </a:solidFill>
                <a:latin typeface="Cambria" panose="02040503050406030204" pitchFamily="18" charset="0"/>
                <a:cs typeface="Arial"/>
              </a:defRPr>
            </a:lvl1pPr>
            <a:lvl2pPr algn="r">
              <a:defRPr sz="4799">
                <a:latin typeface="Arial"/>
                <a:cs typeface="Arial"/>
              </a:defRPr>
            </a:lvl2pPr>
            <a:lvl3pPr algn="r">
              <a:defRPr sz="4799">
                <a:latin typeface="Arial"/>
                <a:cs typeface="Arial"/>
              </a:defRPr>
            </a:lvl3pPr>
            <a:lvl4pPr algn="r">
              <a:defRPr sz="4799">
                <a:latin typeface="Arial"/>
                <a:cs typeface="Arial"/>
              </a:defRPr>
            </a:lvl4pPr>
            <a:lvl5pPr algn="r">
              <a:defRPr sz="4799">
                <a:latin typeface="Arial"/>
                <a:cs typeface="Arial"/>
              </a:defRPr>
            </a:lvl5pPr>
          </a:lstStyle>
          <a:p>
            <a:pPr lvl="0"/>
            <a:r>
              <a:rPr lang="en-US"/>
              <a:t>MM/DD/YYYY</a:t>
            </a:r>
          </a:p>
        </p:txBody>
      </p:sp>
      <p:sp>
        <p:nvSpPr>
          <p:cNvPr id="13" name="Title 12"/>
          <p:cNvSpPr>
            <a:spLocks noGrp="1"/>
          </p:cNvSpPr>
          <p:nvPr>
            <p:ph type="title"/>
          </p:nvPr>
        </p:nvSpPr>
        <p:spPr>
          <a:xfrm>
            <a:off x="641779" y="457202"/>
            <a:ext cx="10972800" cy="1881597"/>
          </a:xfrm>
          <a:prstGeom prst="rect">
            <a:avLst/>
          </a:prstGeom>
        </p:spPr>
        <p:txBody>
          <a:bodyPr vert="horz"/>
          <a:lstStyle>
            <a:lvl1pPr algn="l">
              <a:defRPr sz="6000" b="1" i="0">
                <a:solidFill>
                  <a:schemeClr val="tx1"/>
                </a:solidFill>
                <a:latin typeface="Arial Narrow" panose="020B0604020202020204" pitchFamily="34" charset="0"/>
                <a:cs typeface="Arial Narrow" panose="020B0604020202020204" pitchFamily="34" charset="0"/>
              </a:defRPr>
            </a:lvl1pPr>
          </a:lstStyle>
          <a:p>
            <a:r>
              <a:rPr lang="en-US"/>
              <a:t>Click to edit Master title style</a:t>
            </a:r>
          </a:p>
        </p:txBody>
      </p:sp>
      <p:pic>
        <p:nvPicPr>
          <p:cNvPr id="10" name="Picture 9">
            <a:extLst>
              <a:ext uri="{FF2B5EF4-FFF2-40B4-BE49-F238E27FC236}">
                <a16:creationId xmlns:a16="http://schemas.microsoft.com/office/drawing/2014/main" id="{1008B5A6-FD7B-A642-AA78-C3E565A18113}"/>
              </a:ext>
            </a:extLst>
          </p:cNvPr>
          <p:cNvPicPr>
            <a:picLocks noChangeAspect="1"/>
          </p:cNvPicPr>
          <p:nvPr userDrawn="1"/>
        </p:nvPicPr>
        <p:blipFill>
          <a:blip r:embed="rId2">
            <a:extLst>
              <a:ext uri="{28A0092B-C50C-407E-A947-70E740481C1C}">
                <a14:useLocalDpi xmlns:a14="http://schemas.microsoft.com/office/drawing/2010/main" val="0"/>
              </a:ext>
            </a:extLst>
          </a:blip>
          <a:srcRect t="16717" b="16717"/>
          <a:stretch/>
        </p:blipFill>
        <p:spPr>
          <a:xfrm>
            <a:off x="7513330" y="5788963"/>
            <a:ext cx="4378223" cy="780762"/>
          </a:xfrm>
          <a:prstGeom prst="rect">
            <a:avLst/>
          </a:prstGeom>
        </p:spPr>
      </p:pic>
    </p:spTree>
    <p:extLst>
      <p:ext uri="{BB962C8B-B14F-4D97-AF65-F5344CB8AC3E}">
        <p14:creationId xmlns:p14="http://schemas.microsoft.com/office/powerpoint/2010/main" val="26811504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Four Columns - White">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17FAE0BB-31CD-FF42-B449-3B90615C0901}"/>
              </a:ext>
            </a:extLst>
          </p:cNvPr>
          <p:cNvSpPr>
            <a:spLocks noGrp="1"/>
          </p:cNvSpPr>
          <p:nvPr>
            <p:ph type="sldNum" sz="quarter" idx="32"/>
          </p:nvPr>
        </p:nvSpPr>
        <p:spPr/>
        <p:txBody>
          <a:bodyPr/>
          <a:lstStyle/>
          <a:p>
            <a:fld id="{234755BD-B4AC-9044-BCE4-27904766F8BB}" type="slidenum">
              <a:rPr lang="en-US" smtClean="0"/>
              <a:pPr/>
              <a:t>‹#›</a:t>
            </a:fld>
            <a:endParaRPr lang="en-US"/>
          </a:p>
        </p:txBody>
      </p:sp>
      <p:cxnSp>
        <p:nvCxnSpPr>
          <p:cNvPr id="38" name="Straight Connector 37">
            <a:extLst>
              <a:ext uri="{FF2B5EF4-FFF2-40B4-BE49-F238E27FC236}">
                <a16:creationId xmlns:a16="http://schemas.microsoft.com/office/drawing/2014/main" id="{EA3C4354-DC86-134A-A92D-97EDBD2B6C8E}"/>
              </a:ext>
            </a:extLst>
          </p:cNvPr>
          <p:cNvCxnSpPr>
            <a:cxnSpLocks/>
          </p:cNvCxnSpPr>
          <p:nvPr userDrawn="1"/>
        </p:nvCxnSpPr>
        <p:spPr>
          <a:xfrm>
            <a:off x="897120" y="1259538"/>
            <a:ext cx="1172308" cy="0"/>
          </a:xfrm>
          <a:prstGeom prst="line">
            <a:avLst/>
          </a:prstGeom>
          <a:ln w="79375"/>
        </p:spPr>
        <p:style>
          <a:lnRef idx="1">
            <a:schemeClr val="accent2"/>
          </a:lnRef>
          <a:fillRef idx="0">
            <a:schemeClr val="accent2"/>
          </a:fillRef>
          <a:effectRef idx="0">
            <a:schemeClr val="accent2"/>
          </a:effectRef>
          <a:fontRef idx="minor">
            <a:schemeClr val="tx1"/>
          </a:fontRef>
        </p:style>
      </p:cxnSp>
      <p:sp>
        <p:nvSpPr>
          <p:cNvPr id="39" name="Title Placeholder 17">
            <a:extLst>
              <a:ext uri="{FF2B5EF4-FFF2-40B4-BE49-F238E27FC236}">
                <a16:creationId xmlns:a16="http://schemas.microsoft.com/office/drawing/2014/main" id="{075E4044-40AF-3845-A0FF-CACFEAC608FF}"/>
              </a:ext>
            </a:extLst>
          </p:cNvPr>
          <p:cNvSpPr>
            <a:spLocks noGrp="1"/>
          </p:cNvSpPr>
          <p:nvPr>
            <p:ph type="title"/>
          </p:nvPr>
        </p:nvSpPr>
        <p:spPr>
          <a:xfrm>
            <a:off x="912569" y="349504"/>
            <a:ext cx="8991511" cy="798177"/>
          </a:xfrm>
          <a:prstGeom prst="rect">
            <a:avLst/>
          </a:prstGeom>
        </p:spPr>
        <p:txBody>
          <a:bodyPr vert="horz" lIns="0" tIns="45720" rIns="91440" bIns="45720" rtlCol="0" anchor="b" anchorCtr="0">
            <a:noAutofit/>
          </a:bodyPr>
          <a:lstStyle/>
          <a:p>
            <a:r>
              <a:rPr lang="en-US"/>
              <a:t>Click to edit Master title style</a:t>
            </a:r>
          </a:p>
        </p:txBody>
      </p:sp>
      <p:sp>
        <p:nvSpPr>
          <p:cNvPr id="24" name="Picture Placeholder 31">
            <a:extLst>
              <a:ext uri="{FF2B5EF4-FFF2-40B4-BE49-F238E27FC236}">
                <a16:creationId xmlns:a16="http://schemas.microsoft.com/office/drawing/2014/main" id="{96E70AE9-FB76-604B-A65C-598FA706A7D7}"/>
              </a:ext>
            </a:extLst>
          </p:cNvPr>
          <p:cNvSpPr>
            <a:spLocks noGrp="1"/>
          </p:cNvSpPr>
          <p:nvPr>
            <p:ph type="pic" sz="quarter" idx="28" hasCustomPrompt="1"/>
          </p:nvPr>
        </p:nvSpPr>
        <p:spPr>
          <a:xfrm>
            <a:off x="910089" y="2369223"/>
            <a:ext cx="546443" cy="546497"/>
          </a:xfrm>
        </p:spPr>
        <p:txBody>
          <a:bodyPr>
            <a:normAutofit/>
          </a:bodyPr>
          <a:lstStyle>
            <a:lvl1pPr marL="0" indent="0" algn="ctr">
              <a:buNone/>
              <a:defRPr sz="1200">
                <a:solidFill>
                  <a:schemeClr val="accent3"/>
                </a:solidFill>
              </a:defRPr>
            </a:lvl1pPr>
          </a:lstStyle>
          <a:p>
            <a:r>
              <a:rPr lang="en-US"/>
              <a:t>icon</a:t>
            </a:r>
          </a:p>
        </p:txBody>
      </p:sp>
      <p:sp>
        <p:nvSpPr>
          <p:cNvPr id="25" name="Text Placeholder 2">
            <a:extLst>
              <a:ext uri="{FF2B5EF4-FFF2-40B4-BE49-F238E27FC236}">
                <a16:creationId xmlns:a16="http://schemas.microsoft.com/office/drawing/2014/main" id="{BF8C0C59-6ED8-2D48-AC15-EDF74BEAB43A}"/>
              </a:ext>
            </a:extLst>
          </p:cNvPr>
          <p:cNvSpPr>
            <a:spLocks noGrp="1"/>
          </p:cNvSpPr>
          <p:nvPr>
            <p:ph type="body" sz="quarter" idx="31" hasCustomPrompt="1"/>
          </p:nvPr>
        </p:nvSpPr>
        <p:spPr>
          <a:xfrm>
            <a:off x="910089" y="3778175"/>
            <a:ext cx="2145344" cy="2101926"/>
          </a:xfrm>
        </p:spPr>
        <p:txBody>
          <a:bodyPr lIns="0">
            <a:noAutofit/>
          </a:bodyPr>
          <a:lstStyle>
            <a:lvl1pPr marL="0" indent="0">
              <a:lnSpc>
                <a:spcPct val="110000"/>
              </a:lnSpc>
              <a:spcBef>
                <a:spcPts val="1000"/>
              </a:spcBef>
              <a:buFontTx/>
              <a:buNone/>
              <a:defRPr sz="1800" b="0" i="0" baseline="0">
                <a:solidFill>
                  <a:schemeClr val="tx1"/>
                </a:solidFill>
              </a:defRPr>
            </a:lvl1pPr>
            <a:lvl2pPr marL="457099" indent="0">
              <a:buFontTx/>
              <a:buNone/>
              <a:defRPr sz="1401" b="0" i="0"/>
            </a:lvl2pPr>
            <a:lvl3pPr marL="914196" indent="0">
              <a:buFontTx/>
              <a:buNone/>
              <a:defRPr sz="1401" b="0" i="0"/>
            </a:lvl3pPr>
            <a:lvl4pPr>
              <a:defRPr sz="1601"/>
            </a:lvl4pPr>
            <a:lvl5pPr>
              <a:defRPr sz="1601"/>
            </a:lvl5pPr>
          </a:lstStyle>
          <a:p>
            <a:pPr lvl="0"/>
            <a:r>
              <a:rPr lang="en-US"/>
              <a:t>Font size min 14pt recommended and line spacing of at least Multiple 1.1</a:t>
            </a:r>
            <a:endParaRPr lang="pt-BR"/>
          </a:p>
        </p:txBody>
      </p:sp>
      <p:sp>
        <p:nvSpPr>
          <p:cNvPr id="27" name="Text Placeholder 2">
            <a:extLst>
              <a:ext uri="{FF2B5EF4-FFF2-40B4-BE49-F238E27FC236}">
                <a16:creationId xmlns:a16="http://schemas.microsoft.com/office/drawing/2014/main" id="{3E6314B7-065C-834C-A970-18D9159E830F}"/>
              </a:ext>
            </a:extLst>
          </p:cNvPr>
          <p:cNvSpPr>
            <a:spLocks noGrp="1"/>
          </p:cNvSpPr>
          <p:nvPr>
            <p:ph type="body" sz="quarter" idx="33" hasCustomPrompt="1"/>
          </p:nvPr>
        </p:nvSpPr>
        <p:spPr>
          <a:xfrm>
            <a:off x="910088" y="3083738"/>
            <a:ext cx="2145345" cy="605466"/>
          </a:xfrm>
        </p:spPr>
        <p:txBody>
          <a:bodyPr vert="horz" lIns="0" tIns="0" rIns="0" bIns="0" rtlCol="0" anchor="t" anchorCtr="0">
            <a:noAutofit/>
          </a:bodyPr>
          <a:lstStyle>
            <a:lvl1pPr marL="0" indent="0">
              <a:buFontTx/>
              <a:buNone/>
              <a:defRPr lang="en-US" sz="2050" b="1" i="0" cap="all" baseline="0" dirty="0">
                <a:solidFill>
                  <a:schemeClr val="accent1"/>
                </a:solidFill>
                <a:latin typeface="Arial Narrow" panose="020B0604020202020204" pitchFamily="34" charset="0"/>
                <a:cs typeface="Arial Narrow" panose="020B0604020202020204" pitchFamily="34" charset="0"/>
              </a:defRPr>
            </a:lvl1pPr>
          </a:lstStyle>
          <a:p>
            <a:pPr lvl="0">
              <a:lnSpc>
                <a:spcPct val="80000"/>
              </a:lnSpc>
              <a:spcBef>
                <a:spcPts val="0"/>
              </a:spcBef>
            </a:pPr>
            <a:r>
              <a:rPr lang="en-US"/>
              <a:t>ONE OR TWO LINES for description</a:t>
            </a:r>
          </a:p>
        </p:txBody>
      </p:sp>
      <p:sp>
        <p:nvSpPr>
          <p:cNvPr id="28" name="Picture Placeholder 31">
            <a:extLst>
              <a:ext uri="{FF2B5EF4-FFF2-40B4-BE49-F238E27FC236}">
                <a16:creationId xmlns:a16="http://schemas.microsoft.com/office/drawing/2014/main" id="{96CC19F3-F173-CD42-86F2-D17DB0FED06F}"/>
              </a:ext>
            </a:extLst>
          </p:cNvPr>
          <p:cNvSpPr>
            <a:spLocks noGrp="1"/>
          </p:cNvSpPr>
          <p:nvPr>
            <p:ph type="pic" sz="quarter" idx="39" hasCustomPrompt="1"/>
          </p:nvPr>
        </p:nvSpPr>
        <p:spPr>
          <a:xfrm>
            <a:off x="9136570" y="2369223"/>
            <a:ext cx="546443" cy="546497"/>
          </a:xfrm>
        </p:spPr>
        <p:txBody>
          <a:bodyPr>
            <a:normAutofit/>
          </a:bodyPr>
          <a:lstStyle>
            <a:lvl1pPr marL="0" indent="0" algn="ctr">
              <a:buNone/>
              <a:defRPr sz="1200">
                <a:solidFill>
                  <a:schemeClr val="accent3"/>
                </a:solidFill>
              </a:defRPr>
            </a:lvl1pPr>
          </a:lstStyle>
          <a:p>
            <a:r>
              <a:rPr lang="en-US"/>
              <a:t>icon</a:t>
            </a:r>
          </a:p>
        </p:txBody>
      </p:sp>
      <p:sp>
        <p:nvSpPr>
          <p:cNvPr id="30" name="Text Placeholder 2">
            <a:extLst>
              <a:ext uri="{FF2B5EF4-FFF2-40B4-BE49-F238E27FC236}">
                <a16:creationId xmlns:a16="http://schemas.microsoft.com/office/drawing/2014/main" id="{B98CF99A-3EA3-EB40-BC93-51373A3B2F8B}"/>
              </a:ext>
            </a:extLst>
          </p:cNvPr>
          <p:cNvSpPr>
            <a:spLocks noGrp="1"/>
          </p:cNvSpPr>
          <p:nvPr>
            <p:ph type="body" sz="quarter" idx="40" hasCustomPrompt="1"/>
          </p:nvPr>
        </p:nvSpPr>
        <p:spPr>
          <a:xfrm>
            <a:off x="9136570" y="3778175"/>
            <a:ext cx="2145344" cy="2101926"/>
          </a:xfrm>
        </p:spPr>
        <p:txBody>
          <a:bodyPr lIns="0">
            <a:noAutofit/>
          </a:bodyPr>
          <a:lstStyle>
            <a:lvl1pPr marL="0" indent="0">
              <a:lnSpc>
                <a:spcPct val="110000"/>
              </a:lnSpc>
              <a:spcBef>
                <a:spcPts val="1000"/>
              </a:spcBef>
              <a:buFontTx/>
              <a:buNone/>
              <a:defRPr sz="1800" b="0" i="0" baseline="0">
                <a:solidFill>
                  <a:schemeClr val="tx1"/>
                </a:solidFill>
              </a:defRPr>
            </a:lvl1pPr>
            <a:lvl2pPr marL="457099" indent="0">
              <a:buFontTx/>
              <a:buNone/>
              <a:defRPr sz="1401" b="0" i="0"/>
            </a:lvl2pPr>
            <a:lvl3pPr marL="914196" indent="0">
              <a:buFontTx/>
              <a:buNone/>
              <a:defRPr sz="1401" b="0" i="0"/>
            </a:lvl3pPr>
            <a:lvl4pPr>
              <a:defRPr sz="1601"/>
            </a:lvl4pPr>
            <a:lvl5pPr>
              <a:defRPr sz="1601"/>
            </a:lvl5pPr>
          </a:lstStyle>
          <a:p>
            <a:pPr lvl="0"/>
            <a:r>
              <a:rPr lang="en-US"/>
              <a:t>Font size min 14pt recommended and line spacing of at least Multiple 1.1</a:t>
            </a:r>
            <a:endParaRPr lang="pt-BR"/>
          </a:p>
        </p:txBody>
      </p:sp>
      <p:sp>
        <p:nvSpPr>
          <p:cNvPr id="31" name="Text Placeholder 2">
            <a:extLst>
              <a:ext uri="{FF2B5EF4-FFF2-40B4-BE49-F238E27FC236}">
                <a16:creationId xmlns:a16="http://schemas.microsoft.com/office/drawing/2014/main" id="{0BC8F4ED-5E68-2449-AD64-8F4F79A34ED9}"/>
              </a:ext>
            </a:extLst>
          </p:cNvPr>
          <p:cNvSpPr>
            <a:spLocks noGrp="1"/>
          </p:cNvSpPr>
          <p:nvPr>
            <p:ph type="body" sz="quarter" idx="41" hasCustomPrompt="1"/>
          </p:nvPr>
        </p:nvSpPr>
        <p:spPr>
          <a:xfrm>
            <a:off x="9136569" y="3083738"/>
            <a:ext cx="2145345" cy="605466"/>
          </a:xfrm>
        </p:spPr>
        <p:txBody>
          <a:bodyPr vert="horz" lIns="0" tIns="0" rIns="0" bIns="0" rtlCol="0" anchor="t" anchorCtr="0">
            <a:noAutofit/>
          </a:bodyPr>
          <a:lstStyle>
            <a:lvl1pPr marL="0" indent="0">
              <a:buFontTx/>
              <a:buNone/>
              <a:defRPr lang="en-US" sz="2050" b="1" i="0" cap="all" baseline="0" dirty="0">
                <a:solidFill>
                  <a:schemeClr val="accent1"/>
                </a:solidFill>
                <a:latin typeface="Arial Narrow" panose="020B0604020202020204" pitchFamily="34" charset="0"/>
                <a:cs typeface="Arial Narrow" panose="020B0604020202020204" pitchFamily="34" charset="0"/>
              </a:defRPr>
            </a:lvl1pPr>
          </a:lstStyle>
          <a:p>
            <a:pPr lvl="0">
              <a:lnSpc>
                <a:spcPct val="80000"/>
              </a:lnSpc>
              <a:spcBef>
                <a:spcPts val="0"/>
              </a:spcBef>
            </a:pPr>
            <a:r>
              <a:rPr lang="en-US"/>
              <a:t>ONE OR TWO LINES for description</a:t>
            </a:r>
          </a:p>
        </p:txBody>
      </p:sp>
      <p:sp>
        <p:nvSpPr>
          <p:cNvPr id="32" name="Picture Placeholder 31">
            <a:extLst>
              <a:ext uri="{FF2B5EF4-FFF2-40B4-BE49-F238E27FC236}">
                <a16:creationId xmlns:a16="http://schemas.microsoft.com/office/drawing/2014/main" id="{93030644-BEAB-4A4D-96D8-83AF3883CF41}"/>
              </a:ext>
            </a:extLst>
          </p:cNvPr>
          <p:cNvSpPr>
            <a:spLocks noGrp="1"/>
          </p:cNvSpPr>
          <p:nvPr>
            <p:ph type="pic" sz="quarter" idx="42" hasCustomPrompt="1"/>
          </p:nvPr>
        </p:nvSpPr>
        <p:spPr>
          <a:xfrm>
            <a:off x="3658544" y="2369223"/>
            <a:ext cx="546443" cy="546497"/>
          </a:xfrm>
        </p:spPr>
        <p:txBody>
          <a:bodyPr>
            <a:normAutofit/>
          </a:bodyPr>
          <a:lstStyle>
            <a:lvl1pPr marL="0" indent="0" algn="ctr">
              <a:buNone/>
              <a:defRPr sz="1200">
                <a:solidFill>
                  <a:schemeClr val="accent3"/>
                </a:solidFill>
              </a:defRPr>
            </a:lvl1pPr>
          </a:lstStyle>
          <a:p>
            <a:r>
              <a:rPr lang="en-US"/>
              <a:t>icon</a:t>
            </a:r>
          </a:p>
        </p:txBody>
      </p:sp>
      <p:sp>
        <p:nvSpPr>
          <p:cNvPr id="37" name="Text Placeholder 2">
            <a:extLst>
              <a:ext uri="{FF2B5EF4-FFF2-40B4-BE49-F238E27FC236}">
                <a16:creationId xmlns:a16="http://schemas.microsoft.com/office/drawing/2014/main" id="{E28FEAD2-259D-E74D-8873-31B5EAC1E858}"/>
              </a:ext>
            </a:extLst>
          </p:cNvPr>
          <p:cNvSpPr>
            <a:spLocks noGrp="1"/>
          </p:cNvSpPr>
          <p:nvPr>
            <p:ph type="body" sz="quarter" idx="43" hasCustomPrompt="1"/>
          </p:nvPr>
        </p:nvSpPr>
        <p:spPr>
          <a:xfrm>
            <a:off x="3658544" y="3778175"/>
            <a:ext cx="2145344" cy="2101926"/>
          </a:xfrm>
        </p:spPr>
        <p:txBody>
          <a:bodyPr lIns="0">
            <a:noAutofit/>
          </a:bodyPr>
          <a:lstStyle>
            <a:lvl1pPr marL="0" indent="0">
              <a:lnSpc>
                <a:spcPct val="110000"/>
              </a:lnSpc>
              <a:spcBef>
                <a:spcPts val="1000"/>
              </a:spcBef>
              <a:buFontTx/>
              <a:buNone/>
              <a:defRPr sz="1800" b="0" i="0" baseline="0">
                <a:solidFill>
                  <a:schemeClr val="tx1"/>
                </a:solidFill>
              </a:defRPr>
            </a:lvl1pPr>
            <a:lvl2pPr marL="457099" indent="0">
              <a:buFontTx/>
              <a:buNone/>
              <a:defRPr sz="1401" b="0" i="0"/>
            </a:lvl2pPr>
            <a:lvl3pPr marL="914196" indent="0">
              <a:buFontTx/>
              <a:buNone/>
              <a:defRPr sz="1401" b="0" i="0"/>
            </a:lvl3pPr>
            <a:lvl4pPr>
              <a:defRPr sz="1601"/>
            </a:lvl4pPr>
            <a:lvl5pPr>
              <a:defRPr sz="1601"/>
            </a:lvl5pPr>
          </a:lstStyle>
          <a:p>
            <a:pPr lvl="0"/>
            <a:r>
              <a:rPr lang="en-US"/>
              <a:t>Font size min 14pt recommended and line spacing of at least Multiple 1.1</a:t>
            </a:r>
            <a:endParaRPr lang="pt-BR"/>
          </a:p>
        </p:txBody>
      </p:sp>
      <p:sp>
        <p:nvSpPr>
          <p:cNvPr id="40" name="Text Placeholder 2">
            <a:extLst>
              <a:ext uri="{FF2B5EF4-FFF2-40B4-BE49-F238E27FC236}">
                <a16:creationId xmlns:a16="http://schemas.microsoft.com/office/drawing/2014/main" id="{33DA959B-5B2A-4C4E-BF5F-130477D3F8CE}"/>
              </a:ext>
            </a:extLst>
          </p:cNvPr>
          <p:cNvSpPr>
            <a:spLocks noGrp="1"/>
          </p:cNvSpPr>
          <p:nvPr>
            <p:ph type="body" sz="quarter" idx="44" hasCustomPrompt="1"/>
          </p:nvPr>
        </p:nvSpPr>
        <p:spPr>
          <a:xfrm>
            <a:off x="3658543" y="3083738"/>
            <a:ext cx="2145345" cy="605466"/>
          </a:xfrm>
        </p:spPr>
        <p:txBody>
          <a:bodyPr vert="horz" lIns="0" tIns="0" rIns="0" bIns="0" rtlCol="0" anchor="t" anchorCtr="0">
            <a:noAutofit/>
          </a:bodyPr>
          <a:lstStyle>
            <a:lvl1pPr marL="0" indent="0">
              <a:buFontTx/>
              <a:buNone/>
              <a:defRPr lang="en-US" sz="2050" b="1" i="0" cap="all" baseline="0" dirty="0">
                <a:solidFill>
                  <a:schemeClr val="accent1"/>
                </a:solidFill>
                <a:latin typeface="Arial Narrow" panose="020B0604020202020204" pitchFamily="34" charset="0"/>
                <a:cs typeface="Arial Narrow" panose="020B0604020202020204" pitchFamily="34" charset="0"/>
              </a:defRPr>
            </a:lvl1pPr>
          </a:lstStyle>
          <a:p>
            <a:pPr lvl="0">
              <a:lnSpc>
                <a:spcPct val="80000"/>
              </a:lnSpc>
              <a:spcBef>
                <a:spcPts val="0"/>
              </a:spcBef>
            </a:pPr>
            <a:r>
              <a:rPr lang="en-US"/>
              <a:t>ONE OR TWO LINES for description</a:t>
            </a:r>
          </a:p>
        </p:txBody>
      </p:sp>
      <p:sp>
        <p:nvSpPr>
          <p:cNvPr id="41" name="Picture Placeholder 31">
            <a:extLst>
              <a:ext uri="{FF2B5EF4-FFF2-40B4-BE49-F238E27FC236}">
                <a16:creationId xmlns:a16="http://schemas.microsoft.com/office/drawing/2014/main" id="{68867C6A-7C54-894A-BC7D-E98DC5E4A431}"/>
              </a:ext>
            </a:extLst>
          </p:cNvPr>
          <p:cNvSpPr>
            <a:spLocks noGrp="1"/>
          </p:cNvSpPr>
          <p:nvPr>
            <p:ph type="pic" sz="quarter" idx="45" hasCustomPrompt="1"/>
          </p:nvPr>
        </p:nvSpPr>
        <p:spPr>
          <a:xfrm>
            <a:off x="6388114" y="2369223"/>
            <a:ext cx="546443" cy="546497"/>
          </a:xfrm>
        </p:spPr>
        <p:txBody>
          <a:bodyPr>
            <a:normAutofit/>
          </a:bodyPr>
          <a:lstStyle>
            <a:lvl1pPr marL="0" indent="0" algn="ctr">
              <a:buNone/>
              <a:defRPr sz="1200">
                <a:solidFill>
                  <a:schemeClr val="accent3"/>
                </a:solidFill>
              </a:defRPr>
            </a:lvl1pPr>
          </a:lstStyle>
          <a:p>
            <a:r>
              <a:rPr lang="en-US"/>
              <a:t>icon</a:t>
            </a:r>
          </a:p>
        </p:txBody>
      </p:sp>
      <p:sp>
        <p:nvSpPr>
          <p:cNvPr id="42" name="Text Placeholder 2">
            <a:extLst>
              <a:ext uri="{FF2B5EF4-FFF2-40B4-BE49-F238E27FC236}">
                <a16:creationId xmlns:a16="http://schemas.microsoft.com/office/drawing/2014/main" id="{611DAA6E-D53E-234D-AA4F-BB5F610D9025}"/>
              </a:ext>
            </a:extLst>
          </p:cNvPr>
          <p:cNvSpPr>
            <a:spLocks noGrp="1"/>
          </p:cNvSpPr>
          <p:nvPr>
            <p:ph type="body" sz="quarter" idx="46" hasCustomPrompt="1"/>
          </p:nvPr>
        </p:nvSpPr>
        <p:spPr>
          <a:xfrm>
            <a:off x="6388114" y="3778175"/>
            <a:ext cx="2145344" cy="2101926"/>
          </a:xfrm>
        </p:spPr>
        <p:txBody>
          <a:bodyPr lIns="0">
            <a:noAutofit/>
          </a:bodyPr>
          <a:lstStyle>
            <a:lvl1pPr marL="0" indent="0">
              <a:lnSpc>
                <a:spcPct val="110000"/>
              </a:lnSpc>
              <a:spcBef>
                <a:spcPts val="1000"/>
              </a:spcBef>
              <a:buFontTx/>
              <a:buNone/>
              <a:defRPr sz="1800" b="0" i="0" baseline="0">
                <a:solidFill>
                  <a:schemeClr val="tx1"/>
                </a:solidFill>
              </a:defRPr>
            </a:lvl1pPr>
            <a:lvl2pPr marL="457099" indent="0">
              <a:buFontTx/>
              <a:buNone/>
              <a:defRPr sz="1401" b="0" i="0"/>
            </a:lvl2pPr>
            <a:lvl3pPr marL="914196" indent="0">
              <a:buFontTx/>
              <a:buNone/>
              <a:defRPr sz="1401" b="0" i="0"/>
            </a:lvl3pPr>
            <a:lvl4pPr>
              <a:defRPr sz="1601"/>
            </a:lvl4pPr>
            <a:lvl5pPr>
              <a:defRPr sz="1601"/>
            </a:lvl5pPr>
          </a:lstStyle>
          <a:p>
            <a:pPr lvl="0"/>
            <a:r>
              <a:rPr lang="en-US"/>
              <a:t>Font size min 14pt recommended and line spacing of at least Multiple 1.1</a:t>
            </a:r>
            <a:endParaRPr lang="pt-BR"/>
          </a:p>
        </p:txBody>
      </p:sp>
      <p:sp>
        <p:nvSpPr>
          <p:cNvPr id="43" name="Text Placeholder 2">
            <a:extLst>
              <a:ext uri="{FF2B5EF4-FFF2-40B4-BE49-F238E27FC236}">
                <a16:creationId xmlns:a16="http://schemas.microsoft.com/office/drawing/2014/main" id="{2CEA056E-C884-244F-9FA5-F52654E0C3AE}"/>
              </a:ext>
            </a:extLst>
          </p:cNvPr>
          <p:cNvSpPr>
            <a:spLocks noGrp="1"/>
          </p:cNvSpPr>
          <p:nvPr>
            <p:ph type="body" sz="quarter" idx="47" hasCustomPrompt="1"/>
          </p:nvPr>
        </p:nvSpPr>
        <p:spPr>
          <a:xfrm>
            <a:off x="6388113" y="3083738"/>
            <a:ext cx="2145345" cy="605466"/>
          </a:xfrm>
        </p:spPr>
        <p:txBody>
          <a:bodyPr vert="horz" lIns="0" tIns="0" rIns="0" bIns="0" rtlCol="0" anchor="t" anchorCtr="0">
            <a:noAutofit/>
          </a:bodyPr>
          <a:lstStyle>
            <a:lvl1pPr marL="0" indent="0">
              <a:buFontTx/>
              <a:buNone/>
              <a:defRPr lang="en-US" sz="2050" b="1" i="0" cap="all" baseline="0" dirty="0">
                <a:solidFill>
                  <a:schemeClr val="accent1"/>
                </a:solidFill>
                <a:latin typeface="Arial Narrow" panose="020B0604020202020204" pitchFamily="34" charset="0"/>
                <a:cs typeface="Arial Narrow" panose="020B0604020202020204" pitchFamily="34" charset="0"/>
              </a:defRPr>
            </a:lvl1pPr>
          </a:lstStyle>
          <a:p>
            <a:pPr lvl="0">
              <a:lnSpc>
                <a:spcPct val="80000"/>
              </a:lnSpc>
              <a:spcBef>
                <a:spcPts val="0"/>
              </a:spcBef>
            </a:pPr>
            <a:r>
              <a:rPr lang="en-US"/>
              <a:t>ONE OR TWO LINES for description</a:t>
            </a:r>
          </a:p>
        </p:txBody>
      </p:sp>
      <p:pic>
        <p:nvPicPr>
          <p:cNvPr id="18" name="Picture 17">
            <a:extLst>
              <a:ext uri="{FF2B5EF4-FFF2-40B4-BE49-F238E27FC236}">
                <a16:creationId xmlns:a16="http://schemas.microsoft.com/office/drawing/2014/main" id="{B360D5F2-95F3-8949-ACB9-17B52503280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065663" y="98897"/>
            <a:ext cx="2041139" cy="542634"/>
          </a:xfrm>
          <a:prstGeom prst="rect">
            <a:avLst/>
          </a:prstGeom>
        </p:spPr>
      </p:pic>
    </p:spTree>
    <p:extLst>
      <p:ext uri="{BB962C8B-B14F-4D97-AF65-F5344CB8AC3E}">
        <p14:creationId xmlns:p14="http://schemas.microsoft.com/office/powerpoint/2010/main" val="4223110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_Text and Photo Split - White">
    <p:spTree>
      <p:nvGrpSpPr>
        <p:cNvPr id="1" name=""/>
        <p:cNvGrpSpPr/>
        <p:nvPr/>
      </p:nvGrpSpPr>
      <p:grpSpPr>
        <a:xfrm>
          <a:off x="0" y="0"/>
          <a:ext cx="0" cy="0"/>
          <a:chOff x="0" y="0"/>
          <a:chExt cx="0" cy="0"/>
        </a:xfrm>
      </p:grpSpPr>
      <p:sp>
        <p:nvSpPr>
          <p:cNvPr id="7" name="Picture Placeholder 2">
            <a:extLst>
              <a:ext uri="{FF2B5EF4-FFF2-40B4-BE49-F238E27FC236}">
                <a16:creationId xmlns:a16="http://schemas.microsoft.com/office/drawing/2014/main" id="{782854D6-B623-9F4B-8173-55532FEF9376}"/>
              </a:ext>
            </a:extLst>
          </p:cNvPr>
          <p:cNvSpPr>
            <a:spLocks noGrp="1" noChangeAspect="1"/>
          </p:cNvSpPr>
          <p:nvPr>
            <p:ph type="pic" idx="1"/>
          </p:nvPr>
        </p:nvSpPr>
        <p:spPr>
          <a:xfrm>
            <a:off x="6096595" y="0"/>
            <a:ext cx="6101503" cy="6858000"/>
          </a:xfrm>
          <a:solidFill>
            <a:schemeClr val="bg1">
              <a:lumMod val="95000"/>
            </a:schemeClr>
          </a:solidFill>
        </p:spPr>
        <p:txBody>
          <a:bodyPr anchor="t"/>
          <a:lstStyle>
            <a:lvl1pPr marL="0" indent="0" algn="ctr">
              <a:buNone/>
              <a:defRPr sz="3200">
                <a:solidFill>
                  <a:schemeClr val="bg1">
                    <a:lumMod val="75000"/>
                  </a:schemeClr>
                </a:solidFill>
              </a:defRPr>
            </a:lvl1pPr>
            <a:lvl2pPr marL="457099" indent="0">
              <a:buNone/>
              <a:defRPr sz="2799"/>
            </a:lvl2pPr>
            <a:lvl3pPr marL="914196" indent="0">
              <a:buNone/>
              <a:defRPr sz="2400"/>
            </a:lvl3pPr>
            <a:lvl4pPr marL="1371294" indent="0">
              <a:buNone/>
              <a:defRPr sz="2000"/>
            </a:lvl4pPr>
            <a:lvl5pPr marL="1828393" indent="0">
              <a:buNone/>
              <a:defRPr sz="2000"/>
            </a:lvl5pPr>
            <a:lvl6pPr marL="2285490" indent="0">
              <a:buNone/>
              <a:defRPr sz="2000"/>
            </a:lvl6pPr>
            <a:lvl7pPr marL="2742587" indent="0">
              <a:buNone/>
              <a:defRPr sz="2000"/>
            </a:lvl7pPr>
            <a:lvl8pPr marL="3199687" indent="0">
              <a:buNone/>
              <a:defRPr sz="2000"/>
            </a:lvl8pPr>
            <a:lvl9pPr marL="3656783" indent="0">
              <a:buNone/>
              <a:defRPr sz="2000"/>
            </a:lvl9pPr>
          </a:lstStyle>
          <a:p>
            <a:r>
              <a:rPr lang="en-US"/>
              <a:t>Click icon to add picture</a:t>
            </a:r>
          </a:p>
        </p:txBody>
      </p:sp>
      <p:sp>
        <p:nvSpPr>
          <p:cNvPr id="6" name="Text Placeholder 2">
            <a:extLst>
              <a:ext uri="{FF2B5EF4-FFF2-40B4-BE49-F238E27FC236}">
                <a16:creationId xmlns:a16="http://schemas.microsoft.com/office/drawing/2014/main" id="{24AE4EA7-685C-6645-97A0-E3CF612D754E}"/>
              </a:ext>
            </a:extLst>
          </p:cNvPr>
          <p:cNvSpPr>
            <a:spLocks noGrp="1"/>
          </p:cNvSpPr>
          <p:nvPr>
            <p:ph type="body" sz="quarter" idx="20" hasCustomPrompt="1"/>
          </p:nvPr>
        </p:nvSpPr>
        <p:spPr>
          <a:xfrm>
            <a:off x="915052" y="3085688"/>
            <a:ext cx="4639929" cy="2514600"/>
          </a:xfrm>
        </p:spPr>
        <p:txBody>
          <a:bodyPr>
            <a:noAutofit/>
          </a:bodyPr>
          <a:lstStyle>
            <a:lvl1pPr marL="0" indent="0">
              <a:lnSpc>
                <a:spcPct val="110000"/>
              </a:lnSpc>
              <a:buFontTx/>
              <a:buNone/>
              <a:defRPr sz="1800" b="0" i="0">
                <a:solidFill>
                  <a:schemeClr val="tx1">
                    <a:alpha val="90000"/>
                  </a:schemeClr>
                </a:solidFill>
              </a:defRPr>
            </a:lvl1pPr>
            <a:lvl2pPr>
              <a:defRPr sz="1436"/>
            </a:lvl2pPr>
            <a:lvl3pPr>
              <a:defRPr sz="1436"/>
            </a:lvl3pPr>
            <a:lvl4pPr>
              <a:defRPr sz="1436"/>
            </a:lvl4pPr>
            <a:lvl5pPr>
              <a:defRPr sz="1436"/>
            </a:lvl5pPr>
          </a:lstStyle>
          <a:p>
            <a:pPr lvl="0"/>
            <a:r>
              <a:rPr lang="en-US"/>
              <a:t>Donec id </a:t>
            </a:r>
            <a:r>
              <a:rPr lang="en-US" err="1"/>
              <a:t>elit</a:t>
            </a:r>
            <a:r>
              <a:rPr lang="en-US"/>
              <a:t> non mi porta gravida at </a:t>
            </a:r>
            <a:r>
              <a:rPr lang="en-US" err="1"/>
              <a:t>eget</a:t>
            </a:r>
            <a:r>
              <a:rPr lang="en-US"/>
              <a:t> </a:t>
            </a:r>
            <a:r>
              <a:rPr lang="en-US" err="1"/>
              <a:t>metus</a:t>
            </a:r>
            <a:r>
              <a:rPr lang="en-US"/>
              <a:t>. Maecenas sed diam </a:t>
            </a:r>
            <a:r>
              <a:rPr lang="en-US" err="1"/>
              <a:t>eget</a:t>
            </a:r>
            <a:r>
              <a:rPr lang="en-US"/>
              <a:t> </a:t>
            </a:r>
            <a:r>
              <a:rPr lang="en-US" err="1"/>
              <a:t>risus</a:t>
            </a:r>
            <a:r>
              <a:rPr lang="en-US"/>
              <a:t> </a:t>
            </a:r>
            <a:r>
              <a:rPr lang="en-US" err="1"/>
              <a:t>varius</a:t>
            </a:r>
            <a:r>
              <a:rPr lang="en-US"/>
              <a:t> </a:t>
            </a:r>
            <a:r>
              <a:rPr lang="en-US" err="1"/>
              <a:t>blandit</a:t>
            </a:r>
            <a:r>
              <a:rPr lang="en-US"/>
              <a:t> sit </a:t>
            </a:r>
            <a:r>
              <a:rPr lang="en-US" err="1"/>
              <a:t>amet</a:t>
            </a:r>
            <a:r>
              <a:rPr lang="en-US"/>
              <a:t> non magna. Sed </a:t>
            </a:r>
            <a:r>
              <a:rPr lang="en-US" err="1"/>
              <a:t>posuere</a:t>
            </a:r>
            <a:r>
              <a:rPr lang="en-US"/>
              <a:t> </a:t>
            </a:r>
            <a:r>
              <a:rPr lang="en-US" err="1"/>
              <a:t>consectetur</a:t>
            </a:r>
            <a:r>
              <a:rPr lang="en-US"/>
              <a:t> </a:t>
            </a:r>
            <a:r>
              <a:rPr lang="en-US" err="1"/>
              <a:t>est</a:t>
            </a:r>
            <a:r>
              <a:rPr lang="en-US"/>
              <a:t> at </a:t>
            </a:r>
            <a:r>
              <a:rPr lang="en-US" err="1"/>
              <a:t>lobortis</a:t>
            </a:r>
            <a:r>
              <a:rPr lang="en-US"/>
              <a:t>. </a:t>
            </a:r>
          </a:p>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Nulla</a:t>
            </a:r>
            <a:r>
              <a:rPr lang="en-US"/>
              <a:t> vitae </a:t>
            </a:r>
            <a:r>
              <a:rPr lang="en-US" err="1"/>
              <a:t>elit</a:t>
            </a:r>
            <a:r>
              <a:rPr lang="en-US"/>
              <a:t> libero, a pharetra </a:t>
            </a:r>
            <a:r>
              <a:rPr lang="en-US" err="1"/>
              <a:t>augue</a:t>
            </a:r>
            <a:r>
              <a:rPr lang="en-US"/>
              <a:t>. </a:t>
            </a:r>
          </a:p>
        </p:txBody>
      </p:sp>
      <p:sp>
        <p:nvSpPr>
          <p:cNvPr id="8" name="Title 1">
            <a:extLst>
              <a:ext uri="{FF2B5EF4-FFF2-40B4-BE49-F238E27FC236}">
                <a16:creationId xmlns:a16="http://schemas.microsoft.com/office/drawing/2014/main" id="{2B90571E-7850-584B-B6CF-FCD4B8350E62}"/>
              </a:ext>
            </a:extLst>
          </p:cNvPr>
          <p:cNvSpPr>
            <a:spLocks noGrp="1"/>
          </p:cNvSpPr>
          <p:nvPr>
            <p:ph type="title" hasCustomPrompt="1"/>
          </p:nvPr>
        </p:nvSpPr>
        <p:spPr>
          <a:xfrm>
            <a:off x="915051" y="772611"/>
            <a:ext cx="4639928" cy="1073884"/>
          </a:xfrm>
          <a:noFill/>
        </p:spPr>
        <p:txBody>
          <a:bodyPr vert="horz" wrap="square" lIns="0" tIns="0" rIns="0" bIns="0" rtlCol="0" anchor="b" anchorCtr="0">
            <a:noAutofit/>
          </a:bodyPr>
          <a:lstStyle>
            <a:lvl1pPr marL="0" indent="0">
              <a:lnSpc>
                <a:spcPct val="80000"/>
              </a:lnSpc>
              <a:spcBef>
                <a:spcPts val="0"/>
              </a:spcBef>
              <a:buFont typeface="Arial" pitchFamily="34" charset="0"/>
              <a:buNone/>
              <a:defRPr lang="en-US" sz="4000" b="1" i="0">
                <a:ea typeface="Roboto" panose="02000000000000000000" pitchFamily="2" charset="0"/>
              </a:defRPr>
            </a:lvl1pPr>
          </a:lstStyle>
          <a:p>
            <a:pPr marL="0" lvl="0" indent="0">
              <a:spcBef>
                <a:spcPts val="0"/>
              </a:spcBef>
              <a:buFont typeface="Arial" pitchFamily="34" charset="0"/>
              <a:buNone/>
            </a:pPr>
            <a:r>
              <a:rPr lang="en-US"/>
              <a:t>Title</a:t>
            </a:r>
          </a:p>
        </p:txBody>
      </p:sp>
      <p:sp>
        <p:nvSpPr>
          <p:cNvPr id="10" name="Text Placeholder 2">
            <a:extLst>
              <a:ext uri="{FF2B5EF4-FFF2-40B4-BE49-F238E27FC236}">
                <a16:creationId xmlns:a16="http://schemas.microsoft.com/office/drawing/2014/main" id="{FB2C18DB-E0C0-9E40-9ED6-7F7B439936B7}"/>
              </a:ext>
            </a:extLst>
          </p:cNvPr>
          <p:cNvSpPr>
            <a:spLocks noGrp="1"/>
          </p:cNvSpPr>
          <p:nvPr>
            <p:ph type="body" sz="quarter" idx="21" hasCustomPrompt="1"/>
          </p:nvPr>
        </p:nvSpPr>
        <p:spPr>
          <a:xfrm>
            <a:off x="915052" y="1983768"/>
            <a:ext cx="4639929" cy="403688"/>
          </a:xfrm>
        </p:spPr>
        <p:txBody>
          <a:bodyPr lIns="0" anchor="ctr">
            <a:normAutofit/>
          </a:bodyPr>
          <a:lstStyle>
            <a:lvl1pPr marL="0" indent="0">
              <a:buFontTx/>
              <a:buNone/>
              <a:defRPr sz="1800" b="0" i="1">
                <a:solidFill>
                  <a:schemeClr val="tx2">
                    <a:alpha val="90000"/>
                  </a:schemeClr>
                </a:solidFill>
                <a:latin typeface="Cambria" panose="02040503050406030204" pitchFamily="18" charset="0"/>
              </a:defRPr>
            </a:lvl1pPr>
            <a:lvl2pPr>
              <a:defRPr sz="1436"/>
            </a:lvl2pPr>
            <a:lvl3pPr>
              <a:defRPr sz="1436"/>
            </a:lvl3pPr>
            <a:lvl4pPr>
              <a:defRPr sz="1436"/>
            </a:lvl4pPr>
            <a:lvl5pPr>
              <a:defRPr sz="1436"/>
            </a:lvl5pPr>
          </a:lstStyle>
          <a:p>
            <a:pPr lvl="0"/>
            <a:r>
              <a:rPr lang="en-US"/>
              <a:t>Lead sentence if needed 18pt font</a:t>
            </a:r>
          </a:p>
        </p:txBody>
      </p:sp>
      <p:cxnSp>
        <p:nvCxnSpPr>
          <p:cNvPr id="9" name="Straight Connector 8">
            <a:extLst>
              <a:ext uri="{FF2B5EF4-FFF2-40B4-BE49-F238E27FC236}">
                <a16:creationId xmlns:a16="http://schemas.microsoft.com/office/drawing/2014/main" id="{668D61E5-47C1-B343-8076-B0A6684DB5A9}"/>
              </a:ext>
            </a:extLst>
          </p:cNvPr>
          <p:cNvCxnSpPr>
            <a:cxnSpLocks/>
          </p:cNvCxnSpPr>
          <p:nvPr userDrawn="1"/>
        </p:nvCxnSpPr>
        <p:spPr>
          <a:xfrm>
            <a:off x="915051" y="2715970"/>
            <a:ext cx="1172308" cy="0"/>
          </a:xfrm>
          <a:prstGeom prst="line">
            <a:avLst/>
          </a:prstGeom>
          <a:ln w="79375"/>
        </p:spPr>
        <p:style>
          <a:lnRef idx="1">
            <a:schemeClr val="accent2"/>
          </a:lnRef>
          <a:fillRef idx="0">
            <a:schemeClr val="accent2"/>
          </a:fillRef>
          <a:effectRef idx="0">
            <a:schemeClr val="accent2"/>
          </a:effectRef>
          <a:fontRef idx="minor">
            <a:schemeClr val="tx1"/>
          </a:fontRef>
        </p:style>
      </p:cxnSp>
      <p:pic>
        <p:nvPicPr>
          <p:cNvPr id="13" name="Graphic 12">
            <a:extLst>
              <a:ext uri="{FF2B5EF4-FFF2-40B4-BE49-F238E27FC236}">
                <a16:creationId xmlns:a16="http://schemas.microsoft.com/office/drawing/2014/main" id="{F5C684E6-C7D4-144C-9001-2716F124B31D}"/>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253227" y="259428"/>
            <a:ext cx="1561196" cy="216854"/>
          </a:xfrm>
          <a:prstGeom prst="rect">
            <a:avLst/>
          </a:prstGeom>
        </p:spPr>
      </p:pic>
      <p:sp>
        <p:nvSpPr>
          <p:cNvPr id="12" name="Slide Number Placeholder 2">
            <a:extLst>
              <a:ext uri="{FF2B5EF4-FFF2-40B4-BE49-F238E27FC236}">
                <a16:creationId xmlns:a16="http://schemas.microsoft.com/office/drawing/2014/main" id="{EEF4FC2F-DAA0-F341-92D7-AB4FF591EFA0}"/>
              </a:ext>
            </a:extLst>
          </p:cNvPr>
          <p:cNvSpPr>
            <a:spLocks noGrp="1"/>
          </p:cNvSpPr>
          <p:nvPr>
            <p:ph type="sldNum" sz="quarter" idx="10"/>
          </p:nvPr>
        </p:nvSpPr>
        <p:spPr>
          <a:xfrm>
            <a:off x="11707151" y="6354240"/>
            <a:ext cx="399651" cy="312098"/>
          </a:xfrm>
        </p:spPr>
        <p:txBody>
          <a:bodyPr/>
          <a:lstStyle>
            <a:lvl1pPr>
              <a:defRPr>
                <a:solidFill>
                  <a:schemeClr val="bg2"/>
                </a:solidFill>
              </a:defRPr>
            </a:lvl1pPr>
          </a:lstStyle>
          <a:p>
            <a:fld id="{234755BD-B4AC-9044-BCE4-27904766F8BB}" type="slidenum">
              <a:rPr lang="en-US" smtClean="0"/>
              <a:pPr/>
              <a:t>‹#›</a:t>
            </a:fld>
            <a:endParaRPr lang="en-US"/>
          </a:p>
        </p:txBody>
      </p:sp>
    </p:spTree>
    <p:extLst>
      <p:ext uri="{BB962C8B-B14F-4D97-AF65-F5344CB8AC3E}">
        <p14:creationId xmlns:p14="http://schemas.microsoft.com/office/powerpoint/2010/main" val="29049693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wo Columns with Photo - White">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FF028C5A-08E7-BC42-BC24-7B607EC484CD}"/>
              </a:ext>
            </a:extLst>
          </p:cNvPr>
          <p:cNvSpPr>
            <a:spLocks noGrp="1"/>
          </p:cNvSpPr>
          <p:nvPr>
            <p:ph type="sldNum" sz="quarter" idx="10"/>
          </p:nvPr>
        </p:nvSpPr>
        <p:spPr/>
        <p:txBody>
          <a:bodyPr/>
          <a:lstStyle/>
          <a:p>
            <a:fld id="{234755BD-B4AC-9044-BCE4-27904766F8BB}" type="slidenum">
              <a:rPr lang="en-US" smtClean="0"/>
              <a:pPr/>
              <a:t>‹#›</a:t>
            </a:fld>
            <a:endParaRPr lang="en-US"/>
          </a:p>
        </p:txBody>
      </p:sp>
      <p:sp>
        <p:nvSpPr>
          <p:cNvPr id="5" name="Picture Placeholder 2">
            <a:extLst>
              <a:ext uri="{FF2B5EF4-FFF2-40B4-BE49-F238E27FC236}">
                <a16:creationId xmlns:a16="http://schemas.microsoft.com/office/drawing/2014/main" id="{0BDE5F3D-CEC7-574F-8B1A-72CDC410BE62}"/>
              </a:ext>
            </a:extLst>
          </p:cNvPr>
          <p:cNvSpPr>
            <a:spLocks noGrp="1" noChangeAspect="1"/>
          </p:cNvSpPr>
          <p:nvPr>
            <p:ph type="pic" idx="1"/>
          </p:nvPr>
        </p:nvSpPr>
        <p:spPr>
          <a:xfrm>
            <a:off x="1" y="0"/>
            <a:ext cx="3458849" cy="6858000"/>
          </a:xfrm>
          <a:solidFill>
            <a:schemeClr val="bg1">
              <a:lumMod val="95000"/>
            </a:schemeClr>
          </a:solidFill>
        </p:spPr>
        <p:txBody>
          <a:bodyPr anchor="t"/>
          <a:lstStyle>
            <a:lvl1pPr marL="0" indent="0" algn="l">
              <a:buNone/>
              <a:defRPr sz="3200">
                <a:solidFill>
                  <a:schemeClr val="bg1">
                    <a:lumMod val="75000"/>
                  </a:schemeClr>
                </a:solidFill>
              </a:defRPr>
            </a:lvl1pPr>
            <a:lvl2pPr marL="457099" indent="0">
              <a:buNone/>
              <a:defRPr sz="2799"/>
            </a:lvl2pPr>
            <a:lvl3pPr marL="914196" indent="0">
              <a:buNone/>
              <a:defRPr sz="2400"/>
            </a:lvl3pPr>
            <a:lvl4pPr marL="1371294" indent="0">
              <a:buNone/>
              <a:defRPr sz="2000"/>
            </a:lvl4pPr>
            <a:lvl5pPr marL="1828393" indent="0">
              <a:buNone/>
              <a:defRPr sz="2000"/>
            </a:lvl5pPr>
            <a:lvl6pPr marL="2285490" indent="0">
              <a:buNone/>
              <a:defRPr sz="2000"/>
            </a:lvl6pPr>
            <a:lvl7pPr marL="2742587" indent="0">
              <a:buNone/>
              <a:defRPr sz="2000"/>
            </a:lvl7pPr>
            <a:lvl8pPr marL="3199687" indent="0">
              <a:buNone/>
              <a:defRPr sz="2000"/>
            </a:lvl8pPr>
            <a:lvl9pPr marL="3656783" indent="0">
              <a:buNone/>
              <a:defRPr sz="2000"/>
            </a:lvl9pPr>
          </a:lstStyle>
          <a:p>
            <a:r>
              <a:rPr lang="en-US"/>
              <a:t>Click icon to add picture</a:t>
            </a:r>
          </a:p>
        </p:txBody>
      </p:sp>
      <p:sp>
        <p:nvSpPr>
          <p:cNvPr id="7" name="Text Placeholder 2">
            <a:extLst>
              <a:ext uri="{FF2B5EF4-FFF2-40B4-BE49-F238E27FC236}">
                <a16:creationId xmlns:a16="http://schemas.microsoft.com/office/drawing/2014/main" id="{D8C6D2D4-8D7D-244C-AF2D-34CB46657419}"/>
              </a:ext>
            </a:extLst>
          </p:cNvPr>
          <p:cNvSpPr>
            <a:spLocks noGrp="1"/>
          </p:cNvSpPr>
          <p:nvPr>
            <p:ph type="body" sz="quarter" idx="21" hasCustomPrompt="1"/>
          </p:nvPr>
        </p:nvSpPr>
        <p:spPr>
          <a:xfrm>
            <a:off x="3939605" y="2037562"/>
            <a:ext cx="7337344" cy="365126"/>
          </a:xfrm>
        </p:spPr>
        <p:txBody>
          <a:bodyPr lIns="0">
            <a:normAutofit/>
          </a:bodyPr>
          <a:lstStyle>
            <a:lvl1pPr marL="0" indent="0">
              <a:buFontTx/>
              <a:buNone/>
              <a:defRPr sz="1800" b="0" i="1">
                <a:solidFill>
                  <a:schemeClr val="tx2">
                    <a:alpha val="90000"/>
                  </a:schemeClr>
                </a:solidFill>
                <a:latin typeface="Cambria" panose="02040503050406030204" pitchFamily="18" charset="0"/>
              </a:defRPr>
            </a:lvl1pPr>
            <a:lvl2pPr>
              <a:defRPr sz="1436"/>
            </a:lvl2pPr>
            <a:lvl3pPr>
              <a:defRPr sz="1436"/>
            </a:lvl3pPr>
            <a:lvl4pPr>
              <a:defRPr sz="1436"/>
            </a:lvl4pPr>
            <a:lvl5pPr>
              <a:defRPr sz="1436"/>
            </a:lvl5pPr>
          </a:lstStyle>
          <a:p>
            <a:pPr lvl="0"/>
            <a:r>
              <a:rPr lang="en-US"/>
              <a:t>Subtitle if needed Cambria Italic 18pt font lorem ipsum</a:t>
            </a:r>
          </a:p>
        </p:txBody>
      </p:sp>
      <p:cxnSp>
        <p:nvCxnSpPr>
          <p:cNvPr id="8" name="Straight Connector 7">
            <a:extLst>
              <a:ext uri="{FF2B5EF4-FFF2-40B4-BE49-F238E27FC236}">
                <a16:creationId xmlns:a16="http://schemas.microsoft.com/office/drawing/2014/main" id="{CDA05FE6-20DB-9040-BA17-770A53015C9F}"/>
              </a:ext>
            </a:extLst>
          </p:cNvPr>
          <p:cNvCxnSpPr>
            <a:cxnSpLocks/>
          </p:cNvCxnSpPr>
          <p:nvPr userDrawn="1"/>
        </p:nvCxnSpPr>
        <p:spPr>
          <a:xfrm>
            <a:off x="3939605" y="2702071"/>
            <a:ext cx="1172308" cy="0"/>
          </a:xfrm>
          <a:prstGeom prst="line">
            <a:avLst/>
          </a:prstGeom>
          <a:ln w="79375"/>
        </p:spPr>
        <p:style>
          <a:lnRef idx="1">
            <a:schemeClr val="accent2"/>
          </a:lnRef>
          <a:fillRef idx="0">
            <a:schemeClr val="accent2"/>
          </a:fillRef>
          <a:effectRef idx="0">
            <a:schemeClr val="accent2"/>
          </a:effectRef>
          <a:fontRef idx="minor">
            <a:schemeClr val="tx1"/>
          </a:fontRef>
        </p:style>
      </p:cxnSp>
      <p:sp>
        <p:nvSpPr>
          <p:cNvPr id="15" name="Title 4">
            <a:extLst>
              <a:ext uri="{FF2B5EF4-FFF2-40B4-BE49-F238E27FC236}">
                <a16:creationId xmlns:a16="http://schemas.microsoft.com/office/drawing/2014/main" id="{7931B1DB-C293-A840-B75B-BE17B0817D5B}"/>
              </a:ext>
            </a:extLst>
          </p:cNvPr>
          <p:cNvSpPr>
            <a:spLocks noGrp="1"/>
          </p:cNvSpPr>
          <p:nvPr>
            <p:ph type="title" hasCustomPrompt="1"/>
          </p:nvPr>
        </p:nvSpPr>
        <p:spPr>
          <a:xfrm>
            <a:off x="3939605" y="737889"/>
            <a:ext cx="7337344" cy="1107491"/>
          </a:xfrm>
        </p:spPr>
        <p:txBody>
          <a:bodyPr>
            <a:noAutofit/>
          </a:bodyPr>
          <a:lstStyle>
            <a:lvl1pPr>
              <a:defRPr sz="4000"/>
            </a:lvl1pPr>
          </a:lstStyle>
          <a:p>
            <a:r>
              <a:rPr lang="en-US"/>
              <a:t>title</a:t>
            </a:r>
          </a:p>
        </p:txBody>
      </p:sp>
      <p:sp>
        <p:nvSpPr>
          <p:cNvPr id="12" name="Text Placeholder 2">
            <a:extLst>
              <a:ext uri="{FF2B5EF4-FFF2-40B4-BE49-F238E27FC236}">
                <a16:creationId xmlns:a16="http://schemas.microsoft.com/office/drawing/2014/main" id="{478EBD1C-4A03-344E-918F-975F55317B28}"/>
              </a:ext>
            </a:extLst>
          </p:cNvPr>
          <p:cNvSpPr>
            <a:spLocks noGrp="1"/>
          </p:cNvSpPr>
          <p:nvPr>
            <p:ph type="body" sz="quarter" idx="24" hasCustomPrompt="1"/>
          </p:nvPr>
        </p:nvSpPr>
        <p:spPr>
          <a:xfrm>
            <a:off x="3961076" y="3710754"/>
            <a:ext cx="3407194" cy="2183154"/>
          </a:xfrm>
        </p:spPr>
        <p:txBody>
          <a:bodyPr lIns="0">
            <a:noAutofit/>
          </a:bodyPr>
          <a:lstStyle>
            <a:lvl1pPr marL="0" marR="0" indent="0" algn="l" defTabSz="914173" rtl="0" eaLnBrk="1" fontAlgn="auto" latinLnBrk="0" hangingPunct="1">
              <a:lnSpc>
                <a:spcPct val="110000"/>
              </a:lnSpc>
              <a:spcBef>
                <a:spcPts val="1000"/>
              </a:spcBef>
              <a:spcAft>
                <a:spcPts val="451"/>
              </a:spcAft>
              <a:buClrTx/>
              <a:buSzTx/>
              <a:buFontTx/>
              <a:buNone/>
              <a:tabLst/>
              <a:defRPr sz="1800" b="0" i="0">
                <a:solidFill>
                  <a:schemeClr val="tx1"/>
                </a:solidFill>
              </a:defRPr>
            </a:lvl1pPr>
            <a:lvl2pPr marL="457087" indent="0">
              <a:buFontTx/>
              <a:buNone/>
              <a:defRPr sz="1401" b="0" i="0"/>
            </a:lvl2pPr>
            <a:lvl3pPr marL="914173" indent="0">
              <a:buFontTx/>
              <a:buNone/>
              <a:defRPr sz="1401" b="0" i="0"/>
            </a:lvl3pPr>
            <a:lvl4pPr>
              <a:defRPr sz="1601"/>
            </a:lvl4pPr>
            <a:lvl5pPr>
              <a:defRPr sz="1601"/>
            </a:lvl5pPr>
          </a:lstStyle>
          <a:p>
            <a:pPr marL="0" marR="0" lvl="0" indent="0" algn="l" defTabSz="914173" rtl="0" eaLnBrk="1" fontAlgn="auto" latinLnBrk="0" hangingPunct="1">
              <a:lnSpc>
                <a:spcPct val="90000"/>
              </a:lnSpc>
              <a:spcBef>
                <a:spcPts val="1000"/>
              </a:spcBef>
              <a:spcAft>
                <a:spcPts val="0"/>
              </a:spcAft>
              <a:buClrTx/>
              <a:buSzTx/>
              <a:buFontTx/>
              <a:buNone/>
              <a:tabLst/>
              <a:defRPr/>
            </a:pPr>
            <a:r>
              <a:rPr lang="en-US"/>
              <a:t>Sed </a:t>
            </a:r>
            <a:r>
              <a:rPr lang="en-US" err="1"/>
              <a:t>posuere</a:t>
            </a:r>
            <a:r>
              <a:rPr lang="en-US"/>
              <a:t> </a:t>
            </a:r>
            <a:r>
              <a:rPr lang="en-US" err="1"/>
              <a:t>consectetur</a:t>
            </a:r>
            <a:r>
              <a:rPr lang="en-US"/>
              <a:t> </a:t>
            </a:r>
            <a:r>
              <a:rPr lang="en-US" err="1"/>
              <a:t>est</a:t>
            </a:r>
            <a:r>
              <a:rPr lang="en-US"/>
              <a:t> at </a:t>
            </a:r>
            <a:r>
              <a:rPr lang="en-US" err="1"/>
              <a:t>lobortis</a:t>
            </a:r>
            <a:r>
              <a:rPr lang="en-US"/>
              <a:t>. </a:t>
            </a:r>
            <a:r>
              <a:rPr lang="en-US" err="1"/>
              <a:t>Donec</a:t>
            </a:r>
            <a:r>
              <a:rPr lang="en-US"/>
              <a:t> </a:t>
            </a:r>
            <a:r>
              <a:rPr lang="en-US" err="1"/>
              <a:t>ullamcorper</a:t>
            </a:r>
            <a:r>
              <a:rPr lang="en-US"/>
              <a:t> </a:t>
            </a:r>
            <a:r>
              <a:rPr lang="en-US" err="1"/>
              <a:t>nulla</a:t>
            </a:r>
            <a:r>
              <a:rPr lang="en-US"/>
              <a:t> non </a:t>
            </a:r>
            <a:r>
              <a:rPr lang="en-US" err="1"/>
              <a:t>metus</a:t>
            </a:r>
            <a:r>
              <a:rPr lang="en-US"/>
              <a:t> </a:t>
            </a:r>
            <a:r>
              <a:rPr lang="en-US" err="1"/>
              <a:t>auctor</a:t>
            </a:r>
            <a:r>
              <a:rPr lang="en-US"/>
              <a:t> </a:t>
            </a:r>
            <a:r>
              <a:rPr lang="en-US" err="1"/>
              <a:t>fringilla</a:t>
            </a:r>
            <a:r>
              <a:rPr lang="en-US"/>
              <a:t>. </a:t>
            </a:r>
            <a:r>
              <a:rPr lang="en-US" err="1"/>
              <a:t>Vivamus</a:t>
            </a:r>
            <a:r>
              <a:rPr lang="en-US"/>
              <a:t> </a:t>
            </a:r>
            <a:r>
              <a:rPr lang="en-US" err="1"/>
              <a:t>sagittis</a:t>
            </a:r>
            <a:r>
              <a:rPr lang="en-US"/>
              <a:t> </a:t>
            </a:r>
            <a:r>
              <a:rPr lang="en-US" err="1"/>
              <a:t>lacus</a:t>
            </a:r>
            <a:r>
              <a:rPr lang="en-US"/>
              <a:t> vel </a:t>
            </a:r>
            <a:r>
              <a:rPr lang="en-US" err="1"/>
              <a:t>augue</a:t>
            </a:r>
            <a:r>
              <a:rPr lang="en-US"/>
              <a:t> </a:t>
            </a:r>
            <a:r>
              <a:rPr lang="en-US" err="1"/>
              <a:t>laoreet</a:t>
            </a:r>
            <a:r>
              <a:rPr lang="en-US"/>
              <a:t> </a:t>
            </a:r>
            <a:r>
              <a:rPr lang="en-US" err="1"/>
              <a:t>rutrum</a:t>
            </a:r>
            <a:r>
              <a:rPr lang="en-US"/>
              <a:t> </a:t>
            </a:r>
            <a:r>
              <a:rPr lang="en-US" err="1"/>
              <a:t>faucibus</a:t>
            </a:r>
            <a:r>
              <a:rPr lang="en-US"/>
              <a:t> dolor </a:t>
            </a:r>
            <a:r>
              <a:rPr lang="en-US" err="1"/>
              <a:t>auctor</a:t>
            </a:r>
            <a:r>
              <a:rPr lang="en-US"/>
              <a:t>. Aenean lacinia </a:t>
            </a:r>
            <a:r>
              <a:rPr lang="en-US" err="1"/>
              <a:t>bibendum</a:t>
            </a:r>
            <a:r>
              <a:rPr lang="en-US"/>
              <a:t> </a:t>
            </a:r>
            <a:r>
              <a:rPr lang="en-US" err="1"/>
              <a:t>nulla</a:t>
            </a:r>
            <a:r>
              <a:rPr lang="en-US"/>
              <a:t> sed </a:t>
            </a:r>
            <a:r>
              <a:rPr lang="en-US" err="1"/>
              <a:t>consectetur</a:t>
            </a:r>
            <a:r>
              <a:rPr lang="en-US"/>
              <a:t>. </a:t>
            </a:r>
          </a:p>
        </p:txBody>
      </p:sp>
      <p:sp>
        <p:nvSpPr>
          <p:cNvPr id="13" name="Text Placeholder 2">
            <a:extLst>
              <a:ext uri="{FF2B5EF4-FFF2-40B4-BE49-F238E27FC236}">
                <a16:creationId xmlns:a16="http://schemas.microsoft.com/office/drawing/2014/main" id="{F355F047-E3CB-C642-868A-FFACFF64801A}"/>
              </a:ext>
            </a:extLst>
          </p:cNvPr>
          <p:cNvSpPr>
            <a:spLocks noGrp="1"/>
          </p:cNvSpPr>
          <p:nvPr>
            <p:ph type="body" sz="quarter" idx="25" hasCustomPrompt="1"/>
          </p:nvPr>
        </p:nvSpPr>
        <p:spPr>
          <a:xfrm>
            <a:off x="3961076" y="3077953"/>
            <a:ext cx="3049324" cy="605466"/>
          </a:xfrm>
        </p:spPr>
        <p:txBody>
          <a:bodyPr vert="horz" lIns="0" tIns="0" rIns="0" bIns="0" rtlCol="0" anchor="t" anchorCtr="0">
            <a:noAutofit/>
          </a:bodyPr>
          <a:lstStyle>
            <a:lvl1pPr marL="0" indent="0">
              <a:buFontTx/>
              <a:buNone/>
              <a:defRPr lang="en-US" sz="2400" b="1" i="0" cap="all" baseline="0" dirty="0">
                <a:solidFill>
                  <a:schemeClr val="accent1"/>
                </a:solidFill>
                <a:latin typeface="Arial Narrow" panose="020B0604020202020204" pitchFamily="34" charset="0"/>
                <a:cs typeface="Arial Narrow" panose="020B0604020202020204" pitchFamily="34" charset="0"/>
              </a:defRPr>
            </a:lvl1pPr>
          </a:lstStyle>
          <a:p>
            <a:pPr lvl="0">
              <a:lnSpc>
                <a:spcPct val="80000"/>
              </a:lnSpc>
              <a:spcBef>
                <a:spcPts val="0"/>
              </a:spcBef>
            </a:pPr>
            <a:r>
              <a:rPr lang="en-US"/>
              <a:t>ONE OR TWO LINES for topic description</a:t>
            </a:r>
          </a:p>
        </p:txBody>
      </p:sp>
      <p:sp>
        <p:nvSpPr>
          <p:cNvPr id="17" name="Text Placeholder 2">
            <a:extLst>
              <a:ext uri="{FF2B5EF4-FFF2-40B4-BE49-F238E27FC236}">
                <a16:creationId xmlns:a16="http://schemas.microsoft.com/office/drawing/2014/main" id="{EC06D661-DE1A-2944-B5ED-77C44A10A3AD}"/>
              </a:ext>
            </a:extLst>
          </p:cNvPr>
          <p:cNvSpPr>
            <a:spLocks noGrp="1"/>
          </p:cNvSpPr>
          <p:nvPr>
            <p:ph type="body" sz="quarter" idx="26" hasCustomPrompt="1"/>
          </p:nvPr>
        </p:nvSpPr>
        <p:spPr>
          <a:xfrm>
            <a:off x="7870496" y="3710754"/>
            <a:ext cx="3407194" cy="2183154"/>
          </a:xfrm>
        </p:spPr>
        <p:txBody>
          <a:bodyPr lIns="0">
            <a:noAutofit/>
          </a:bodyPr>
          <a:lstStyle>
            <a:lvl1pPr marL="0" marR="0" indent="0" algn="l" defTabSz="914173" rtl="0" eaLnBrk="1" fontAlgn="auto" latinLnBrk="0" hangingPunct="1">
              <a:lnSpc>
                <a:spcPct val="110000"/>
              </a:lnSpc>
              <a:spcBef>
                <a:spcPts val="1000"/>
              </a:spcBef>
              <a:spcAft>
                <a:spcPts val="451"/>
              </a:spcAft>
              <a:buClrTx/>
              <a:buSzTx/>
              <a:buFontTx/>
              <a:buNone/>
              <a:tabLst/>
              <a:defRPr sz="1800" b="0" i="0">
                <a:solidFill>
                  <a:schemeClr val="tx1"/>
                </a:solidFill>
              </a:defRPr>
            </a:lvl1pPr>
            <a:lvl2pPr marL="457087" indent="0">
              <a:buFontTx/>
              <a:buNone/>
              <a:defRPr sz="1401" b="0" i="0"/>
            </a:lvl2pPr>
            <a:lvl3pPr marL="914173" indent="0">
              <a:buFontTx/>
              <a:buNone/>
              <a:defRPr sz="1401" b="0" i="0"/>
            </a:lvl3pPr>
            <a:lvl4pPr>
              <a:defRPr sz="1601"/>
            </a:lvl4pPr>
            <a:lvl5pPr>
              <a:defRPr sz="1601"/>
            </a:lvl5pPr>
          </a:lstStyle>
          <a:p>
            <a:pPr marL="0" marR="0" lvl="0" indent="0" algn="l" defTabSz="914173" rtl="0" eaLnBrk="1" fontAlgn="auto" latinLnBrk="0" hangingPunct="1">
              <a:lnSpc>
                <a:spcPct val="90000"/>
              </a:lnSpc>
              <a:spcBef>
                <a:spcPts val="1000"/>
              </a:spcBef>
              <a:spcAft>
                <a:spcPts val="0"/>
              </a:spcAft>
              <a:buClrTx/>
              <a:buSzTx/>
              <a:buFontTx/>
              <a:buNone/>
              <a:tabLst/>
              <a:defRPr/>
            </a:pPr>
            <a:r>
              <a:rPr lang="en-US"/>
              <a:t>Sed </a:t>
            </a:r>
            <a:r>
              <a:rPr lang="en-US" err="1"/>
              <a:t>posuere</a:t>
            </a:r>
            <a:r>
              <a:rPr lang="en-US"/>
              <a:t> </a:t>
            </a:r>
            <a:r>
              <a:rPr lang="en-US" err="1"/>
              <a:t>consectetur</a:t>
            </a:r>
            <a:r>
              <a:rPr lang="en-US"/>
              <a:t> </a:t>
            </a:r>
            <a:r>
              <a:rPr lang="en-US" err="1"/>
              <a:t>est</a:t>
            </a:r>
            <a:r>
              <a:rPr lang="en-US"/>
              <a:t> at </a:t>
            </a:r>
            <a:r>
              <a:rPr lang="en-US" err="1"/>
              <a:t>lobortis</a:t>
            </a:r>
            <a:r>
              <a:rPr lang="en-US"/>
              <a:t>. </a:t>
            </a:r>
            <a:r>
              <a:rPr lang="en-US" err="1"/>
              <a:t>Donec</a:t>
            </a:r>
            <a:r>
              <a:rPr lang="en-US"/>
              <a:t> </a:t>
            </a:r>
            <a:r>
              <a:rPr lang="en-US" err="1"/>
              <a:t>ullamcorper</a:t>
            </a:r>
            <a:r>
              <a:rPr lang="en-US"/>
              <a:t> </a:t>
            </a:r>
            <a:r>
              <a:rPr lang="en-US" err="1"/>
              <a:t>nulla</a:t>
            </a:r>
            <a:r>
              <a:rPr lang="en-US"/>
              <a:t> non </a:t>
            </a:r>
            <a:r>
              <a:rPr lang="en-US" err="1"/>
              <a:t>metus</a:t>
            </a:r>
            <a:r>
              <a:rPr lang="en-US"/>
              <a:t> </a:t>
            </a:r>
            <a:r>
              <a:rPr lang="en-US" err="1"/>
              <a:t>auctor</a:t>
            </a:r>
            <a:r>
              <a:rPr lang="en-US"/>
              <a:t> </a:t>
            </a:r>
            <a:r>
              <a:rPr lang="en-US" err="1"/>
              <a:t>fringilla</a:t>
            </a:r>
            <a:r>
              <a:rPr lang="en-US"/>
              <a:t>. </a:t>
            </a:r>
            <a:r>
              <a:rPr lang="en-US" err="1"/>
              <a:t>Vivamus</a:t>
            </a:r>
            <a:r>
              <a:rPr lang="en-US"/>
              <a:t> </a:t>
            </a:r>
            <a:r>
              <a:rPr lang="en-US" err="1"/>
              <a:t>sagittis</a:t>
            </a:r>
            <a:r>
              <a:rPr lang="en-US"/>
              <a:t> </a:t>
            </a:r>
            <a:r>
              <a:rPr lang="en-US" err="1"/>
              <a:t>lacus</a:t>
            </a:r>
            <a:r>
              <a:rPr lang="en-US"/>
              <a:t> vel </a:t>
            </a:r>
            <a:r>
              <a:rPr lang="en-US" err="1"/>
              <a:t>augue</a:t>
            </a:r>
            <a:r>
              <a:rPr lang="en-US"/>
              <a:t> </a:t>
            </a:r>
            <a:r>
              <a:rPr lang="en-US" err="1"/>
              <a:t>laoreet</a:t>
            </a:r>
            <a:r>
              <a:rPr lang="en-US"/>
              <a:t> </a:t>
            </a:r>
            <a:r>
              <a:rPr lang="en-US" err="1"/>
              <a:t>rutrum</a:t>
            </a:r>
            <a:r>
              <a:rPr lang="en-US"/>
              <a:t> </a:t>
            </a:r>
            <a:r>
              <a:rPr lang="en-US" err="1"/>
              <a:t>faucibus</a:t>
            </a:r>
            <a:r>
              <a:rPr lang="en-US"/>
              <a:t> dolor </a:t>
            </a:r>
            <a:r>
              <a:rPr lang="en-US" err="1"/>
              <a:t>auctor</a:t>
            </a:r>
            <a:r>
              <a:rPr lang="en-US"/>
              <a:t>. Aenean lacinia </a:t>
            </a:r>
            <a:r>
              <a:rPr lang="en-US" err="1"/>
              <a:t>bibendum</a:t>
            </a:r>
            <a:r>
              <a:rPr lang="en-US"/>
              <a:t> </a:t>
            </a:r>
            <a:r>
              <a:rPr lang="en-US" err="1"/>
              <a:t>nulla</a:t>
            </a:r>
            <a:r>
              <a:rPr lang="en-US"/>
              <a:t> sed </a:t>
            </a:r>
            <a:r>
              <a:rPr lang="en-US" err="1"/>
              <a:t>consectetur</a:t>
            </a:r>
            <a:endParaRPr lang="en-US"/>
          </a:p>
        </p:txBody>
      </p:sp>
      <p:sp>
        <p:nvSpPr>
          <p:cNvPr id="18" name="Text Placeholder 2">
            <a:extLst>
              <a:ext uri="{FF2B5EF4-FFF2-40B4-BE49-F238E27FC236}">
                <a16:creationId xmlns:a16="http://schemas.microsoft.com/office/drawing/2014/main" id="{F102AB95-B9E0-5F4B-A8F4-DA33CF59B511}"/>
              </a:ext>
            </a:extLst>
          </p:cNvPr>
          <p:cNvSpPr>
            <a:spLocks noGrp="1"/>
          </p:cNvSpPr>
          <p:nvPr>
            <p:ph type="body" sz="quarter" idx="27" hasCustomPrompt="1"/>
          </p:nvPr>
        </p:nvSpPr>
        <p:spPr>
          <a:xfrm>
            <a:off x="7870496" y="3077953"/>
            <a:ext cx="3049324" cy="605466"/>
          </a:xfrm>
        </p:spPr>
        <p:txBody>
          <a:bodyPr vert="horz" lIns="0" tIns="0" rIns="0" bIns="0" rtlCol="0" anchor="t" anchorCtr="0">
            <a:noAutofit/>
          </a:bodyPr>
          <a:lstStyle>
            <a:lvl1pPr marL="0" indent="0">
              <a:buFontTx/>
              <a:buNone/>
              <a:defRPr lang="en-US" sz="2400" b="1" i="0" cap="all" baseline="0" dirty="0">
                <a:solidFill>
                  <a:schemeClr val="accent1"/>
                </a:solidFill>
                <a:latin typeface="Arial Narrow" panose="020B0604020202020204" pitchFamily="34" charset="0"/>
                <a:cs typeface="Arial Narrow" panose="020B0604020202020204" pitchFamily="34" charset="0"/>
              </a:defRPr>
            </a:lvl1pPr>
          </a:lstStyle>
          <a:p>
            <a:pPr lvl="0">
              <a:lnSpc>
                <a:spcPct val="80000"/>
              </a:lnSpc>
              <a:spcBef>
                <a:spcPts val="0"/>
              </a:spcBef>
            </a:pPr>
            <a:r>
              <a:rPr lang="en-US"/>
              <a:t>ONE OR TWO LINES for topic description</a:t>
            </a:r>
          </a:p>
        </p:txBody>
      </p:sp>
      <p:pic>
        <p:nvPicPr>
          <p:cNvPr id="14" name="Picture 13">
            <a:extLst>
              <a:ext uri="{FF2B5EF4-FFF2-40B4-BE49-F238E27FC236}">
                <a16:creationId xmlns:a16="http://schemas.microsoft.com/office/drawing/2014/main" id="{C17B018E-26B3-E842-B50F-4B4E4C926C8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065663" y="98897"/>
            <a:ext cx="2041139" cy="542634"/>
          </a:xfrm>
          <a:prstGeom prst="rect">
            <a:avLst/>
          </a:prstGeom>
        </p:spPr>
      </p:pic>
    </p:spTree>
    <p:extLst>
      <p:ext uri="{BB962C8B-B14F-4D97-AF65-F5344CB8AC3E}">
        <p14:creationId xmlns:p14="http://schemas.microsoft.com/office/powerpoint/2010/main" val="284565595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with Chart Area - White">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96A68FCD-9F1F-784F-9A7E-6E9161A1EF6C}"/>
              </a:ext>
            </a:extLst>
          </p:cNvPr>
          <p:cNvSpPr>
            <a:spLocks noGrp="1"/>
          </p:cNvSpPr>
          <p:nvPr>
            <p:ph type="sldNum" sz="quarter" idx="10"/>
          </p:nvPr>
        </p:nvSpPr>
        <p:spPr/>
        <p:txBody>
          <a:bodyPr/>
          <a:lstStyle/>
          <a:p>
            <a:fld id="{234755BD-B4AC-9044-BCE4-27904766F8BB}" type="slidenum">
              <a:rPr lang="en-US" smtClean="0"/>
              <a:pPr/>
              <a:t>‹#›</a:t>
            </a:fld>
            <a:endParaRPr lang="en-US"/>
          </a:p>
        </p:txBody>
      </p:sp>
      <p:sp>
        <p:nvSpPr>
          <p:cNvPr id="7" name="Text Placeholder 2">
            <a:extLst>
              <a:ext uri="{FF2B5EF4-FFF2-40B4-BE49-F238E27FC236}">
                <a16:creationId xmlns:a16="http://schemas.microsoft.com/office/drawing/2014/main" id="{45712B85-1442-6E42-9E7B-4A595CC0E0B8}"/>
              </a:ext>
            </a:extLst>
          </p:cNvPr>
          <p:cNvSpPr>
            <a:spLocks noGrp="1"/>
          </p:cNvSpPr>
          <p:nvPr>
            <p:ph type="body" sz="quarter" idx="20" hasCustomPrompt="1"/>
          </p:nvPr>
        </p:nvSpPr>
        <p:spPr>
          <a:xfrm>
            <a:off x="915053" y="2886637"/>
            <a:ext cx="2856846" cy="2639054"/>
          </a:xfrm>
        </p:spPr>
        <p:txBody>
          <a:bodyPr lIns="0">
            <a:noAutofit/>
          </a:bodyPr>
          <a:lstStyle>
            <a:lvl1pPr marL="0" marR="0" indent="0" algn="l" defTabSz="914196" rtl="0" eaLnBrk="1" fontAlgn="auto" latinLnBrk="0" hangingPunct="1">
              <a:lnSpc>
                <a:spcPct val="110000"/>
              </a:lnSpc>
              <a:spcBef>
                <a:spcPts val="1000"/>
              </a:spcBef>
              <a:spcAft>
                <a:spcPts val="0"/>
              </a:spcAft>
              <a:buClrTx/>
              <a:buSzTx/>
              <a:buFontTx/>
              <a:buNone/>
              <a:tabLst/>
              <a:defRPr sz="1800" b="0" i="0"/>
            </a:lvl1pPr>
            <a:lvl2pPr marL="457099" indent="0">
              <a:buFontTx/>
              <a:buNone/>
              <a:defRPr sz="1401" b="0" i="0"/>
            </a:lvl2pPr>
            <a:lvl3pPr marL="914196" indent="0">
              <a:buFontTx/>
              <a:buNone/>
              <a:defRPr sz="1401" b="0" i="0"/>
            </a:lvl3pPr>
            <a:lvl4pPr>
              <a:defRPr sz="1601"/>
            </a:lvl4pPr>
            <a:lvl5pPr>
              <a:defRPr sz="1601"/>
            </a:lvl5pPr>
          </a:lstStyle>
          <a:p>
            <a:pPr lvl="0"/>
            <a:r>
              <a:rPr lang="en-US"/>
              <a:t>Minimum font size 14pt and line spacing of at least Multiple 1.1</a:t>
            </a:r>
          </a:p>
          <a:p>
            <a:pPr lvl="0"/>
            <a:r>
              <a:rPr lang="pt-BR"/>
              <a:t>Apita </a:t>
            </a:r>
            <a:r>
              <a:rPr lang="pt-BR" err="1"/>
              <a:t>imentemqui</a:t>
            </a:r>
            <a:r>
              <a:rPr lang="pt-BR"/>
              <a:t> te </a:t>
            </a:r>
            <a:r>
              <a:rPr lang="pt-BR" err="1"/>
              <a:t>sunte</a:t>
            </a:r>
            <a:r>
              <a:rPr lang="pt-BR"/>
              <a:t> </a:t>
            </a:r>
            <a:r>
              <a:rPr lang="pt-BR" err="1"/>
              <a:t>cuptia</a:t>
            </a:r>
            <a:r>
              <a:rPr lang="pt-BR"/>
              <a:t> </a:t>
            </a:r>
            <a:r>
              <a:rPr lang="pt-BR" err="1"/>
              <a:t>sam</a:t>
            </a:r>
            <a:r>
              <a:rPr lang="pt-BR"/>
              <a:t> cus </a:t>
            </a:r>
            <a:r>
              <a:rPr lang="pt-BR" err="1"/>
              <a:t>dem</a:t>
            </a:r>
            <a:r>
              <a:rPr lang="pt-BR"/>
              <a:t> </a:t>
            </a:r>
            <a:r>
              <a:rPr lang="pt-BR" err="1"/>
              <a:t>qui</a:t>
            </a:r>
            <a:r>
              <a:rPr lang="pt-BR"/>
              <a:t> </a:t>
            </a:r>
            <a:r>
              <a:rPr lang="pt-BR" err="1"/>
              <a:t>deni</a:t>
            </a:r>
            <a:r>
              <a:rPr lang="pt-BR"/>
              <a:t> </a:t>
            </a:r>
            <a:r>
              <a:rPr lang="pt-BR" err="1"/>
              <a:t>incitatet</a:t>
            </a:r>
            <a:r>
              <a:rPr lang="pt-BR"/>
              <a:t> </a:t>
            </a:r>
            <a:r>
              <a:rPr lang="pt-BR" err="1"/>
              <a:t>nonsend</a:t>
            </a:r>
            <a:r>
              <a:rPr lang="pt-BR"/>
              <a:t>?</a:t>
            </a:r>
          </a:p>
        </p:txBody>
      </p:sp>
      <p:sp>
        <p:nvSpPr>
          <p:cNvPr id="23" name="Content Placeholder 22">
            <a:extLst>
              <a:ext uri="{FF2B5EF4-FFF2-40B4-BE49-F238E27FC236}">
                <a16:creationId xmlns:a16="http://schemas.microsoft.com/office/drawing/2014/main" id="{5EF24A01-2572-2E45-B9E5-801C62E84E88}"/>
              </a:ext>
            </a:extLst>
          </p:cNvPr>
          <p:cNvSpPr>
            <a:spLocks noGrp="1"/>
          </p:cNvSpPr>
          <p:nvPr>
            <p:ph sz="quarter" idx="21"/>
          </p:nvPr>
        </p:nvSpPr>
        <p:spPr>
          <a:xfrm>
            <a:off x="4192521" y="2206507"/>
            <a:ext cx="7084428" cy="3319184"/>
          </a:xfrm>
        </p:spPr>
        <p:txBody>
          <a:bodyPr anchor="t"/>
          <a:lstStyle>
            <a:lvl1pPr marL="0" indent="0">
              <a:buNone/>
              <a:defRPr/>
            </a:lvl1pPr>
          </a:lstStyle>
          <a:p>
            <a:pPr lvl="0"/>
            <a:r>
              <a:rPr lang="en-US"/>
              <a:t>Click to edit Master text styles</a:t>
            </a:r>
          </a:p>
        </p:txBody>
      </p:sp>
      <p:cxnSp>
        <p:nvCxnSpPr>
          <p:cNvPr id="11" name="Straight Connector 10">
            <a:extLst>
              <a:ext uri="{FF2B5EF4-FFF2-40B4-BE49-F238E27FC236}">
                <a16:creationId xmlns:a16="http://schemas.microsoft.com/office/drawing/2014/main" id="{8C9FF1C0-504F-9542-AFC1-BC4456815DDF}"/>
              </a:ext>
            </a:extLst>
          </p:cNvPr>
          <p:cNvCxnSpPr>
            <a:cxnSpLocks/>
          </p:cNvCxnSpPr>
          <p:nvPr userDrawn="1"/>
        </p:nvCxnSpPr>
        <p:spPr>
          <a:xfrm>
            <a:off x="905164" y="1259538"/>
            <a:ext cx="1172308" cy="0"/>
          </a:xfrm>
          <a:prstGeom prst="line">
            <a:avLst/>
          </a:prstGeom>
          <a:ln w="79375"/>
        </p:spPr>
        <p:style>
          <a:lnRef idx="1">
            <a:schemeClr val="accent2"/>
          </a:lnRef>
          <a:fillRef idx="0">
            <a:schemeClr val="accent2"/>
          </a:fillRef>
          <a:effectRef idx="0">
            <a:schemeClr val="accent2"/>
          </a:effectRef>
          <a:fontRef idx="minor">
            <a:schemeClr val="tx1"/>
          </a:fontRef>
        </p:style>
      </p:cxnSp>
      <p:sp>
        <p:nvSpPr>
          <p:cNvPr id="12" name="Title Placeholder 17">
            <a:extLst>
              <a:ext uri="{FF2B5EF4-FFF2-40B4-BE49-F238E27FC236}">
                <a16:creationId xmlns:a16="http://schemas.microsoft.com/office/drawing/2014/main" id="{2884633F-D05A-1843-876F-5EE12D7FC33C}"/>
              </a:ext>
            </a:extLst>
          </p:cNvPr>
          <p:cNvSpPr>
            <a:spLocks noGrp="1"/>
          </p:cNvSpPr>
          <p:nvPr>
            <p:ph type="title"/>
          </p:nvPr>
        </p:nvSpPr>
        <p:spPr>
          <a:xfrm>
            <a:off x="912570" y="349504"/>
            <a:ext cx="8861626" cy="798177"/>
          </a:xfrm>
          <a:prstGeom prst="rect">
            <a:avLst/>
          </a:prstGeom>
        </p:spPr>
        <p:txBody>
          <a:bodyPr vert="horz" lIns="0" tIns="45720" rIns="91440" bIns="45720" rtlCol="0" anchor="b" anchorCtr="0">
            <a:noAutofit/>
          </a:bodyPr>
          <a:lstStyle/>
          <a:p>
            <a:r>
              <a:rPr lang="en-US"/>
              <a:t>Click to edit Master title style</a:t>
            </a:r>
          </a:p>
        </p:txBody>
      </p:sp>
      <p:sp>
        <p:nvSpPr>
          <p:cNvPr id="10" name="Text Placeholder 2">
            <a:extLst>
              <a:ext uri="{FF2B5EF4-FFF2-40B4-BE49-F238E27FC236}">
                <a16:creationId xmlns:a16="http://schemas.microsoft.com/office/drawing/2014/main" id="{5453E883-3F77-3549-9A4A-DC60817595FA}"/>
              </a:ext>
            </a:extLst>
          </p:cNvPr>
          <p:cNvSpPr>
            <a:spLocks noGrp="1"/>
          </p:cNvSpPr>
          <p:nvPr>
            <p:ph type="body" sz="quarter" idx="25" hasCustomPrompt="1"/>
          </p:nvPr>
        </p:nvSpPr>
        <p:spPr>
          <a:xfrm>
            <a:off x="912570" y="2206507"/>
            <a:ext cx="3063082" cy="605466"/>
          </a:xfrm>
        </p:spPr>
        <p:txBody>
          <a:bodyPr vert="horz" lIns="0" tIns="0" rIns="0" bIns="0" rtlCol="0" anchor="t" anchorCtr="0">
            <a:noAutofit/>
          </a:bodyPr>
          <a:lstStyle>
            <a:lvl1pPr marL="0" indent="0">
              <a:buFontTx/>
              <a:buNone/>
              <a:defRPr lang="en-US" sz="2400" b="1" i="0" cap="all" baseline="0" dirty="0">
                <a:solidFill>
                  <a:schemeClr val="accent1"/>
                </a:solidFill>
                <a:latin typeface="Arial Narrow" panose="020B0604020202020204" pitchFamily="34" charset="0"/>
                <a:cs typeface="Arial Narrow" panose="020B0604020202020204" pitchFamily="34" charset="0"/>
              </a:defRPr>
            </a:lvl1pPr>
          </a:lstStyle>
          <a:p>
            <a:pPr lvl="0">
              <a:lnSpc>
                <a:spcPct val="80000"/>
              </a:lnSpc>
              <a:spcBef>
                <a:spcPts val="0"/>
              </a:spcBef>
            </a:pPr>
            <a:r>
              <a:rPr lang="en-US"/>
              <a:t>ONE OR TWO LINES for graph description</a:t>
            </a:r>
          </a:p>
        </p:txBody>
      </p:sp>
      <p:pic>
        <p:nvPicPr>
          <p:cNvPr id="13" name="Picture 12">
            <a:extLst>
              <a:ext uri="{FF2B5EF4-FFF2-40B4-BE49-F238E27FC236}">
                <a16:creationId xmlns:a16="http://schemas.microsoft.com/office/drawing/2014/main" id="{5BE9A29E-383C-6C4D-A865-B892B4054CE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065663" y="98897"/>
            <a:ext cx="2041139" cy="542634"/>
          </a:xfrm>
          <a:prstGeom prst="rect">
            <a:avLst/>
          </a:prstGeom>
        </p:spPr>
      </p:pic>
    </p:spTree>
    <p:extLst>
      <p:ext uri="{BB962C8B-B14F-4D97-AF65-F5344CB8AC3E}">
        <p14:creationId xmlns:p14="http://schemas.microsoft.com/office/powerpoint/2010/main" val="367502513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tatistic and Photo_Light">
    <p:spTree>
      <p:nvGrpSpPr>
        <p:cNvPr id="1" name=""/>
        <p:cNvGrpSpPr/>
        <p:nvPr/>
      </p:nvGrpSpPr>
      <p:grpSpPr>
        <a:xfrm>
          <a:off x="0" y="0"/>
          <a:ext cx="0" cy="0"/>
          <a:chOff x="0" y="0"/>
          <a:chExt cx="0" cy="0"/>
        </a:xfrm>
      </p:grpSpPr>
      <p:sp>
        <p:nvSpPr>
          <p:cNvPr id="17" name="Picture Placeholder 2">
            <a:extLst>
              <a:ext uri="{FF2B5EF4-FFF2-40B4-BE49-F238E27FC236}">
                <a16:creationId xmlns:a16="http://schemas.microsoft.com/office/drawing/2014/main" id="{0A2583F1-527B-FE46-974C-CE1DF96A44BB}"/>
              </a:ext>
            </a:extLst>
          </p:cNvPr>
          <p:cNvSpPr>
            <a:spLocks noGrp="1" noChangeAspect="1"/>
          </p:cNvSpPr>
          <p:nvPr>
            <p:ph type="pic" idx="1"/>
          </p:nvPr>
        </p:nvSpPr>
        <p:spPr>
          <a:xfrm>
            <a:off x="6096595" y="0"/>
            <a:ext cx="6101503" cy="6858000"/>
          </a:xfrm>
          <a:solidFill>
            <a:schemeClr val="bg1">
              <a:lumMod val="95000"/>
            </a:schemeClr>
          </a:solidFill>
        </p:spPr>
        <p:txBody>
          <a:bodyPr anchor="t"/>
          <a:lstStyle>
            <a:lvl1pPr marL="0" indent="0" algn="ctr">
              <a:buNone/>
              <a:defRPr sz="3200">
                <a:solidFill>
                  <a:schemeClr val="bg1">
                    <a:lumMod val="75000"/>
                  </a:schemeClr>
                </a:solidFill>
              </a:defRPr>
            </a:lvl1pPr>
            <a:lvl2pPr marL="457099" indent="0">
              <a:buNone/>
              <a:defRPr sz="2799"/>
            </a:lvl2pPr>
            <a:lvl3pPr marL="914196" indent="0">
              <a:buNone/>
              <a:defRPr sz="2400"/>
            </a:lvl3pPr>
            <a:lvl4pPr marL="1371294" indent="0">
              <a:buNone/>
              <a:defRPr sz="2000"/>
            </a:lvl4pPr>
            <a:lvl5pPr marL="1828393" indent="0">
              <a:buNone/>
              <a:defRPr sz="2000"/>
            </a:lvl5pPr>
            <a:lvl6pPr marL="2285490" indent="0">
              <a:buNone/>
              <a:defRPr sz="2000"/>
            </a:lvl6pPr>
            <a:lvl7pPr marL="2742587" indent="0">
              <a:buNone/>
              <a:defRPr sz="2000"/>
            </a:lvl7pPr>
            <a:lvl8pPr marL="3199687" indent="0">
              <a:buNone/>
              <a:defRPr sz="2000"/>
            </a:lvl8pPr>
            <a:lvl9pPr marL="3656783" indent="0">
              <a:buNone/>
              <a:defRPr sz="2000"/>
            </a:lvl9pPr>
          </a:lstStyle>
          <a:p>
            <a:r>
              <a:rPr lang="en-US"/>
              <a:t>Click icon to add picture</a:t>
            </a:r>
          </a:p>
        </p:txBody>
      </p:sp>
      <p:cxnSp>
        <p:nvCxnSpPr>
          <p:cNvPr id="15" name="Straight Connector 14">
            <a:extLst>
              <a:ext uri="{FF2B5EF4-FFF2-40B4-BE49-F238E27FC236}">
                <a16:creationId xmlns:a16="http://schemas.microsoft.com/office/drawing/2014/main" id="{4048A969-2DDF-2343-8D34-6E1A3F1D55D4}"/>
              </a:ext>
            </a:extLst>
          </p:cNvPr>
          <p:cNvCxnSpPr>
            <a:cxnSpLocks/>
          </p:cNvCxnSpPr>
          <p:nvPr userDrawn="1"/>
        </p:nvCxnSpPr>
        <p:spPr>
          <a:xfrm>
            <a:off x="770128" y="2581248"/>
            <a:ext cx="1172308" cy="0"/>
          </a:xfrm>
          <a:prstGeom prst="line">
            <a:avLst/>
          </a:prstGeom>
          <a:ln w="79375"/>
        </p:spPr>
        <p:style>
          <a:lnRef idx="1">
            <a:schemeClr val="accent2"/>
          </a:lnRef>
          <a:fillRef idx="0">
            <a:schemeClr val="accent2"/>
          </a:fillRef>
          <a:effectRef idx="0">
            <a:schemeClr val="accent2"/>
          </a:effectRef>
          <a:fontRef idx="minor">
            <a:schemeClr val="tx1"/>
          </a:fontRef>
        </p:style>
      </p:cxnSp>
      <p:sp>
        <p:nvSpPr>
          <p:cNvPr id="18" name="Text Placeholder 2">
            <a:extLst>
              <a:ext uri="{FF2B5EF4-FFF2-40B4-BE49-F238E27FC236}">
                <a16:creationId xmlns:a16="http://schemas.microsoft.com/office/drawing/2014/main" id="{79BBAC1B-E15C-084A-B799-3284FDDE5E2B}"/>
              </a:ext>
            </a:extLst>
          </p:cNvPr>
          <p:cNvSpPr>
            <a:spLocks noGrp="1"/>
          </p:cNvSpPr>
          <p:nvPr>
            <p:ph type="body" sz="quarter" idx="22" hasCustomPrompt="1"/>
          </p:nvPr>
        </p:nvSpPr>
        <p:spPr>
          <a:xfrm>
            <a:off x="770128" y="3870293"/>
            <a:ext cx="4597400" cy="1729995"/>
          </a:xfrm>
        </p:spPr>
        <p:txBody>
          <a:bodyPr lIns="0">
            <a:noAutofit/>
          </a:bodyPr>
          <a:lstStyle>
            <a:lvl1pPr marL="0" marR="0" indent="0" algn="l" defTabSz="914173" rtl="0" eaLnBrk="1" fontAlgn="auto" latinLnBrk="0" hangingPunct="1">
              <a:lnSpc>
                <a:spcPct val="110000"/>
              </a:lnSpc>
              <a:spcBef>
                <a:spcPts val="1000"/>
              </a:spcBef>
              <a:spcAft>
                <a:spcPts val="451"/>
              </a:spcAft>
              <a:buClrTx/>
              <a:buSzTx/>
              <a:buFontTx/>
              <a:buNone/>
              <a:tabLst/>
              <a:defRPr sz="1800" b="0" i="0">
                <a:solidFill>
                  <a:schemeClr val="tx1"/>
                </a:solidFill>
              </a:defRPr>
            </a:lvl1pPr>
            <a:lvl2pPr marL="457087" indent="0">
              <a:buFontTx/>
              <a:buNone/>
              <a:defRPr sz="1401" b="0" i="0"/>
            </a:lvl2pPr>
            <a:lvl3pPr marL="914173" indent="0">
              <a:buFontTx/>
              <a:buNone/>
              <a:defRPr sz="1401" b="0" i="0"/>
            </a:lvl3pPr>
            <a:lvl4pPr>
              <a:defRPr sz="1601"/>
            </a:lvl4pPr>
            <a:lvl5pPr>
              <a:defRPr sz="1601"/>
            </a:lvl5pPr>
          </a:lstStyle>
          <a:p>
            <a:pPr marL="0" marR="0" lvl="0" indent="0" algn="l" defTabSz="914173" rtl="0" eaLnBrk="1" fontAlgn="auto" latinLnBrk="0" hangingPunct="1">
              <a:lnSpc>
                <a:spcPct val="90000"/>
              </a:lnSpc>
              <a:spcBef>
                <a:spcPts val="1000"/>
              </a:spcBef>
              <a:spcAft>
                <a:spcPts val="0"/>
              </a:spcAft>
              <a:buClrTx/>
              <a:buSzTx/>
              <a:buFontTx/>
              <a:buNone/>
              <a:tabLst/>
              <a:defRPr/>
            </a:pPr>
            <a:r>
              <a:rPr lang="en-US"/>
              <a:t>Sed </a:t>
            </a:r>
            <a:r>
              <a:rPr lang="en-US" err="1"/>
              <a:t>posuere</a:t>
            </a:r>
            <a:r>
              <a:rPr lang="en-US"/>
              <a:t> </a:t>
            </a:r>
            <a:r>
              <a:rPr lang="en-US" err="1"/>
              <a:t>consectetur</a:t>
            </a:r>
            <a:r>
              <a:rPr lang="en-US"/>
              <a:t> </a:t>
            </a:r>
            <a:r>
              <a:rPr lang="en-US" err="1"/>
              <a:t>est</a:t>
            </a:r>
            <a:r>
              <a:rPr lang="en-US"/>
              <a:t> at </a:t>
            </a:r>
            <a:r>
              <a:rPr lang="en-US" err="1"/>
              <a:t>lobortis</a:t>
            </a:r>
            <a:r>
              <a:rPr lang="en-US"/>
              <a:t>. </a:t>
            </a:r>
            <a:r>
              <a:rPr lang="en-US" err="1"/>
              <a:t>Donec</a:t>
            </a:r>
            <a:r>
              <a:rPr lang="en-US"/>
              <a:t> </a:t>
            </a:r>
            <a:r>
              <a:rPr lang="en-US" err="1"/>
              <a:t>ullamcorper</a:t>
            </a:r>
            <a:r>
              <a:rPr lang="en-US"/>
              <a:t> </a:t>
            </a:r>
            <a:r>
              <a:rPr lang="en-US" err="1"/>
              <a:t>nulla</a:t>
            </a:r>
            <a:r>
              <a:rPr lang="en-US"/>
              <a:t> non </a:t>
            </a:r>
            <a:r>
              <a:rPr lang="en-US" err="1"/>
              <a:t>metus</a:t>
            </a:r>
            <a:r>
              <a:rPr lang="en-US"/>
              <a:t> </a:t>
            </a:r>
            <a:r>
              <a:rPr lang="en-US" err="1"/>
              <a:t>auctor</a:t>
            </a:r>
            <a:r>
              <a:rPr lang="en-US"/>
              <a:t> </a:t>
            </a:r>
            <a:r>
              <a:rPr lang="en-US" err="1"/>
              <a:t>fringilla</a:t>
            </a:r>
            <a:r>
              <a:rPr lang="en-US"/>
              <a:t>. </a:t>
            </a:r>
            <a:r>
              <a:rPr lang="en-US" err="1"/>
              <a:t>Vivamus</a:t>
            </a:r>
            <a:r>
              <a:rPr lang="en-US"/>
              <a:t> </a:t>
            </a:r>
            <a:r>
              <a:rPr lang="en-US" err="1"/>
              <a:t>sagittis</a:t>
            </a:r>
            <a:r>
              <a:rPr lang="en-US"/>
              <a:t> </a:t>
            </a:r>
            <a:r>
              <a:rPr lang="en-US" err="1"/>
              <a:t>lacus</a:t>
            </a:r>
            <a:r>
              <a:rPr lang="en-US"/>
              <a:t> vel </a:t>
            </a:r>
            <a:r>
              <a:rPr lang="en-US" err="1"/>
              <a:t>augue</a:t>
            </a:r>
            <a:r>
              <a:rPr lang="en-US"/>
              <a:t> </a:t>
            </a:r>
            <a:r>
              <a:rPr lang="en-US" err="1"/>
              <a:t>laoreet</a:t>
            </a:r>
            <a:r>
              <a:rPr lang="en-US"/>
              <a:t> </a:t>
            </a:r>
            <a:r>
              <a:rPr lang="en-US" err="1"/>
              <a:t>rutrum</a:t>
            </a:r>
            <a:r>
              <a:rPr lang="en-US"/>
              <a:t> </a:t>
            </a:r>
            <a:r>
              <a:rPr lang="en-US" err="1"/>
              <a:t>faucibus</a:t>
            </a:r>
            <a:r>
              <a:rPr lang="en-US"/>
              <a:t> dolor </a:t>
            </a:r>
            <a:r>
              <a:rPr lang="en-US" err="1"/>
              <a:t>auctor</a:t>
            </a:r>
            <a:r>
              <a:rPr lang="en-US"/>
              <a:t>. Aenean lacinia </a:t>
            </a:r>
            <a:r>
              <a:rPr lang="en-US" err="1"/>
              <a:t>bibendum</a:t>
            </a:r>
            <a:r>
              <a:rPr lang="en-US"/>
              <a:t> </a:t>
            </a:r>
            <a:r>
              <a:rPr lang="en-US" err="1"/>
              <a:t>nulla</a:t>
            </a:r>
            <a:r>
              <a:rPr lang="en-US"/>
              <a:t> sed </a:t>
            </a:r>
            <a:r>
              <a:rPr lang="en-US" err="1"/>
              <a:t>consectetur</a:t>
            </a:r>
            <a:r>
              <a:rPr lang="en-US"/>
              <a:t>. </a:t>
            </a:r>
          </a:p>
        </p:txBody>
      </p:sp>
      <p:sp>
        <p:nvSpPr>
          <p:cNvPr id="19" name="Text Placeholder 2">
            <a:extLst>
              <a:ext uri="{FF2B5EF4-FFF2-40B4-BE49-F238E27FC236}">
                <a16:creationId xmlns:a16="http://schemas.microsoft.com/office/drawing/2014/main" id="{A3BEF983-4BD0-EB4A-97B7-6902CA24EA9E}"/>
              </a:ext>
            </a:extLst>
          </p:cNvPr>
          <p:cNvSpPr>
            <a:spLocks noGrp="1"/>
          </p:cNvSpPr>
          <p:nvPr>
            <p:ph type="body" sz="quarter" idx="23" hasCustomPrompt="1"/>
          </p:nvPr>
        </p:nvSpPr>
        <p:spPr>
          <a:xfrm>
            <a:off x="770128" y="3237493"/>
            <a:ext cx="3218776" cy="605466"/>
          </a:xfrm>
        </p:spPr>
        <p:txBody>
          <a:bodyPr vert="horz" lIns="0" tIns="0" rIns="0" bIns="0" rtlCol="0" anchor="t" anchorCtr="0">
            <a:noAutofit/>
          </a:bodyPr>
          <a:lstStyle>
            <a:lvl1pPr marL="0" indent="0">
              <a:buFontTx/>
              <a:buNone/>
              <a:defRPr lang="en-US" sz="2400" b="1" i="0" cap="all" baseline="0" dirty="0">
                <a:solidFill>
                  <a:schemeClr val="accent1"/>
                </a:solidFill>
                <a:latin typeface="Arial Narrow" panose="020B0604020202020204" pitchFamily="34" charset="0"/>
                <a:cs typeface="Arial Narrow" panose="020B0604020202020204" pitchFamily="34" charset="0"/>
              </a:defRPr>
            </a:lvl1pPr>
          </a:lstStyle>
          <a:p>
            <a:pPr lvl="0">
              <a:lnSpc>
                <a:spcPct val="80000"/>
              </a:lnSpc>
              <a:spcBef>
                <a:spcPts val="0"/>
              </a:spcBef>
            </a:pPr>
            <a:r>
              <a:rPr lang="en-US"/>
              <a:t>ONE OR TWO LINES for Stat description</a:t>
            </a:r>
          </a:p>
        </p:txBody>
      </p:sp>
      <p:pic>
        <p:nvPicPr>
          <p:cNvPr id="20" name="Graphic 19">
            <a:extLst>
              <a:ext uri="{FF2B5EF4-FFF2-40B4-BE49-F238E27FC236}">
                <a16:creationId xmlns:a16="http://schemas.microsoft.com/office/drawing/2014/main" id="{A8FA750C-5993-AB41-8B9F-1190E960FEF3}"/>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253227" y="259428"/>
            <a:ext cx="1561196" cy="216854"/>
          </a:xfrm>
          <a:prstGeom prst="rect">
            <a:avLst/>
          </a:prstGeom>
        </p:spPr>
      </p:pic>
      <p:sp>
        <p:nvSpPr>
          <p:cNvPr id="9" name="Text Placeholder 4">
            <a:extLst>
              <a:ext uri="{FF2B5EF4-FFF2-40B4-BE49-F238E27FC236}">
                <a16:creationId xmlns:a16="http://schemas.microsoft.com/office/drawing/2014/main" id="{03DE606A-3303-7540-8D87-CA349EB9C5D1}"/>
              </a:ext>
            </a:extLst>
          </p:cNvPr>
          <p:cNvSpPr>
            <a:spLocks noGrp="1"/>
          </p:cNvSpPr>
          <p:nvPr>
            <p:ph type="body" sz="quarter" idx="25" hasCustomPrompt="1"/>
          </p:nvPr>
        </p:nvSpPr>
        <p:spPr>
          <a:xfrm>
            <a:off x="669073" y="1164590"/>
            <a:ext cx="4717759" cy="1402991"/>
          </a:xfrm>
        </p:spPr>
        <p:txBody>
          <a:bodyPr/>
          <a:lstStyle>
            <a:lvl1pPr marL="0" indent="0" algn="l">
              <a:buNone/>
              <a:defRPr sz="9600" b="1" i="0">
                <a:solidFill>
                  <a:schemeClr val="tx1"/>
                </a:solidFill>
                <a:latin typeface="Arial Narrow" panose="020B0604020202020204" pitchFamily="34" charset="0"/>
                <a:cs typeface="Arial Narrow" panose="020B0604020202020204" pitchFamily="34" charset="0"/>
              </a:defRPr>
            </a:lvl1pPr>
          </a:lstStyle>
          <a:p>
            <a:pPr lvl="0"/>
            <a:r>
              <a:rPr lang="en-US"/>
              <a:t>45%</a:t>
            </a:r>
          </a:p>
        </p:txBody>
      </p:sp>
      <p:sp>
        <p:nvSpPr>
          <p:cNvPr id="11" name="Slide Number Placeholder 2">
            <a:extLst>
              <a:ext uri="{FF2B5EF4-FFF2-40B4-BE49-F238E27FC236}">
                <a16:creationId xmlns:a16="http://schemas.microsoft.com/office/drawing/2014/main" id="{4DEFC807-5826-B140-B9AE-E18E0029EBB4}"/>
              </a:ext>
            </a:extLst>
          </p:cNvPr>
          <p:cNvSpPr>
            <a:spLocks noGrp="1"/>
          </p:cNvSpPr>
          <p:nvPr>
            <p:ph type="sldNum" sz="quarter" idx="10"/>
          </p:nvPr>
        </p:nvSpPr>
        <p:spPr>
          <a:xfrm>
            <a:off x="11707151" y="6354240"/>
            <a:ext cx="399651" cy="312098"/>
          </a:xfrm>
        </p:spPr>
        <p:txBody>
          <a:bodyPr/>
          <a:lstStyle>
            <a:lvl1pPr>
              <a:defRPr>
                <a:solidFill>
                  <a:schemeClr val="bg2"/>
                </a:solidFill>
              </a:defRPr>
            </a:lvl1pPr>
          </a:lstStyle>
          <a:p>
            <a:fld id="{234755BD-B4AC-9044-BCE4-27904766F8BB}" type="slidenum">
              <a:rPr lang="en-US" smtClean="0"/>
              <a:pPr/>
              <a:t>‹#›</a:t>
            </a:fld>
            <a:endParaRPr lang="en-US"/>
          </a:p>
        </p:txBody>
      </p:sp>
    </p:spTree>
    <p:extLst>
      <p:ext uri="{BB962C8B-B14F-4D97-AF65-F5344CB8AC3E}">
        <p14:creationId xmlns:p14="http://schemas.microsoft.com/office/powerpoint/2010/main" val="252816940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plit Statistic_Light">
    <p:spTree>
      <p:nvGrpSpPr>
        <p:cNvPr id="1" name=""/>
        <p:cNvGrpSpPr/>
        <p:nvPr/>
      </p:nvGrpSpPr>
      <p:grpSpPr>
        <a:xfrm>
          <a:off x="0" y="0"/>
          <a:ext cx="0" cy="0"/>
          <a:chOff x="0" y="0"/>
          <a:chExt cx="0" cy="0"/>
        </a:xfrm>
      </p:grpSpPr>
      <p:cxnSp>
        <p:nvCxnSpPr>
          <p:cNvPr id="15" name="Straight Connector 14">
            <a:extLst>
              <a:ext uri="{FF2B5EF4-FFF2-40B4-BE49-F238E27FC236}">
                <a16:creationId xmlns:a16="http://schemas.microsoft.com/office/drawing/2014/main" id="{4048A969-2DDF-2343-8D34-6E1A3F1D55D4}"/>
              </a:ext>
            </a:extLst>
          </p:cNvPr>
          <p:cNvCxnSpPr>
            <a:cxnSpLocks/>
          </p:cNvCxnSpPr>
          <p:nvPr userDrawn="1"/>
        </p:nvCxnSpPr>
        <p:spPr>
          <a:xfrm>
            <a:off x="770128" y="2581248"/>
            <a:ext cx="1172308" cy="0"/>
          </a:xfrm>
          <a:prstGeom prst="line">
            <a:avLst/>
          </a:prstGeom>
          <a:ln w="79375"/>
        </p:spPr>
        <p:style>
          <a:lnRef idx="1">
            <a:schemeClr val="accent2"/>
          </a:lnRef>
          <a:fillRef idx="0">
            <a:schemeClr val="accent2"/>
          </a:fillRef>
          <a:effectRef idx="0">
            <a:schemeClr val="accent2"/>
          </a:effectRef>
          <a:fontRef idx="minor">
            <a:schemeClr val="tx1"/>
          </a:fontRef>
        </p:style>
      </p:cxnSp>
      <p:sp>
        <p:nvSpPr>
          <p:cNvPr id="18" name="Text Placeholder 2">
            <a:extLst>
              <a:ext uri="{FF2B5EF4-FFF2-40B4-BE49-F238E27FC236}">
                <a16:creationId xmlns:a16="http://schemas.microsoft.com/office/drawing/2014/main" id="{79BBAC1B-E15C-084A-B799-3284FDDE5E2B}"/>
              </a:ext>
            </a:extLst>
          </p:cNvPr>
          <p:cNvSpPr>
            <a:spLocks noGrp="1"/>
          </p:cNvSpPr>
          <p:nvPr>
            <p:ph type="body" sz="quarter" idx="22" hasCustomPrompt="1"/>
          </p:nvPr>
        </p:nvSpPr>
        <p:spPr>
          <a:xfrm>
            <a:off x="770128" y="3870293"/>
            <a:ext cx="4597400" cy="2129454"/>
          </a:xfrm>
        </p:spPr>
        <p:txBody>
          <a:bodyPr lIns="0">
            <a:noAutofit/>
          </a:bodyPr>
          <a:lstStyle>
            <a:lvl1pPr marL="0" marR="0" indent="0" algn="l" defTabSz="914173" rtl="0" eaLnBrk="1" fontAlgn="auto" latinLnBrk="0" hangingPunct="1">
              <a:lnSpc>
                <a:spcPct val="110000"/>
              </a:lnSpc>
              <a:spcBef>
                <a:spcPts val="1000"/>
              </a:spcBef>
              <a:spcAft>
                <a:spcPts val="451"/>
              </a:spcAft>
              <a:buClrTx/>
              <a:buSzTx/>
              <a:buFontTx/>
              <a:buNone/>
              <a:tabLst/>
              <a:defRPr sz="1800" b="0" i="0">
                <a:solidFill>
                  <a:schemeClr val="tx1"/>
                </a:solidFill>
              </a:defRPr>
            </a:lvl1pPr>
            <a:lvl2pPr marL="457087" indent="0">
              <a:buFontTx/>
              <a:buNone/>
              <a:defRPr sz="1401" b="0" i="0"/>
            </a:lvl2pPr>
            <a:lvl3pPr marL="914173" indent="0">
              <a:buFontTx/>
              <a:buNone/>
              <a:defRPr sz="1401" b="0" i="0"/>
            </a:lvl3pPr>
            <a:lvl4pPr>
              <a:defRPr sz="1601"/>
            </a:lvl4pPr>
            <a:lvl5pPr>
              <a:defRPr sz="1601"/>
            </a:lvl5pPr>
          </a:lstStyle>
          <a:p>
            <a:pPr marL="0" marR="0" lvl="0" indent="0" algn="l" defTabSz="914173" rtl="0" eaLnBrk="1" fontAlgn="auto" latinLnBrk="0" hangingPunct="1">
              <a:lnSpc>
                <a:spcPct val="90000"/>
              </a:lnSpc>
              <a:spcBef>
                <a:spcPts val="1000"/>
              </a:spcBef>
              <a:spcAft>
                <a:spcPts val="0"/>
              </a:spcAft>
              <a:buClrTx/>
              <a:buSzTx/>
              <a:buFontTx/>
              <a:buNone/>
              <a:tabLst/>
              <a:defRPr/>
            </a:pPr>
            <a:r>
              <a:rPr lang="en-US"/>
              <a:t>Sed </a:t>
            </a:r>
            <a:r>
              <a:rPr lang="en-US" err="1"/>
              <a:t>posuere</a:t>
            </a:r>
            <a:r>
              <a:rPr lang="en-US"/>
              <a:t> </a:t>
            </a:r>
            <a:r>
              <a:rPr lang="en-US" err="1"/>
              <a:t>consectetur</a:t>
            </a:r>
            <a:r>
              <a:rPr lang="en-US"/>
              <a:t> </a:t>
            </a:r>
            <a:r>
              <a:rPr lang="en-US" err="1"/>
              <a:t>est</a:t>
            </a:r>
            <a:r>
              <a:rPr lang="en-US"/>
              <a:t> at </a:t>
            </a:r>
            <a:r>
              <a:rPr lang="en-US" err="1"/>
              <a:t>lobortis</a:t>
            </a:r>
            <a:r>
              <a:rPr lang="en-US"/>
              <a:t>. </a:t>
            </a:r>
            <a:r>
              <a:rPr lang="en-US" err="1"/>
              <a:t>Donec</a:t>
            </a:r>
            <a:r>
              <a:rPr lang="en-US"/>
              <a:t> </a:t>
            </a:r>
            <a:r>
              <a:rPr lang="en-US" err="1"/>
              <a:t>ullamcorper</a:t>
            </a:r>
            <a:r>
              <a:rPr lang="en-US"/>
              <a:t> </a:t>
            </a:r>
            <a:r>
              <a:rPr lang="en-US" err="1"/>
              <a:t>nulla</a:t>
            </a:r>
            <a:r>
              <a:rPr lang="en-US"/>
              <a:t> non </a:t>
            </a:r>
            <a:r>
              <a:rPr lang="en-US" err="1"/>
              <a:t>metus</a:t>
            </a:r>
            <a:r>
              <a:rPr lang="en-US"/>
              <a:t> </a:t>
            </a:r>
            <a:r>
              <a:rPr lang="en-US" err="1"/>
              <a:t>auctor</a:t>
            </a:r>
            <a:r>
              <a:rPr lang="en-US"/>
              <a:t> </a:t>
            </a:r>
            <a:r>
              <a:rPr lang="en-US" err="1"/>
              <a:t>fringilla</a:t>
            </a:r>
            <a:r>
              <a:rPr lang="en-US"/>
              <a:t>. </a:t>
            </a:r>
            <a:r>
              <a:rPr lang="en-US" err="1"/>
              <a:t>Vivamus</a:t>
            </a:r>
            <a:r>
              <a:rPr lang="en-US"/>
              <a:t> </a:t>
            </a:r>
            <a:r>
              <a:rPr lang="en-US" err="1"/>
              <a:t>sagittis</a:t>
            </a:r>
            <a:r>
              <a:rPr lang="en-US"/>
              <a:t> </a:t>
            </a:r>
            <a:r>
              <a:rPr lang="en-US" err="1"/>
              <a:t>lacus</a:t>
            </a:r>
            <a:r>
              <a:rPr lang="en-US"/>
              <a:t> vel </a:t>
            </a:r>
            <a:r>
              <a:rPr lang="en-US" err="1"/>
              <a:t>augue</a:t>
            </a:r>
            <a:r>
              <a:rPr lang="en-US"/>
              <a:t> </a:t>
            </a:r>
            <a:r>
              <a:rPr lang="en-US" err="1"/>
              <a:t>laoreet</a:t>
            </a:r>
            <a:r>
              <a:rPr lang="en-US"/>
              <a:t> </a:t>
            </a:r>
            <a:r>
              <a:rPr lang="en-US" err="1"/>
              <a:t>rutrum</a:t>
            </a:r>
            <a:r>
              <a:rPr lang="en-US"/>
              <a:t> </a:t>
            </a:r>
            <a:r>
              <a:rPr lang="en-US" err="1"/>
              <a:t>faucibus</a:t>
            </a:r>
            <a:r>
              <a:rPr lang="en-US"/>
              <a:t> dolor </a:t>
            </a:r>
            <a:r>
              <a:rPr lang="en-US" err="1"/>
              <a:t>auctor</a:t>
            </a:r>
            <a:r>
              <a:rPr lang="en-US"/>
              <a:t>. </a:t>
            </a:r>
            <a:r>
              <a:rPr lang="en-US" err="1"/>
              <a:t>Aenean</a:t>
            </a:r>
            <a:r>
              <a:rPr lang="en-US"/>
              <a:t> lacinia </a:t>
            </a:r>
            <a:r>
              <a:rPr lang="en-US" err="1"/>
              <a:t>bibendum</a:t>
            </a:r>
            <a:r>
              <a:rPr lang="en-US"/>
              <a:t> </a:t>
            </a:r>
            <a:r>
              <a:rPr lang="en-US" err="1"/>
              <a:t>nulla</a:t>
            </a:r>
            <a:r>
              <a:rPr lang="en-US"/>
              <a:t> sed </a:t>
            </a:r>
            <a:r>
              <a:rPr lang="en-US" err="1"/>
              <a:t>consectetur</a:t>
            </a:r>
            <a:r>
              <a:rPr lang="en-US"/>
              <a:t>. Sed </a:t>
            </a:r>
            <a:r>
              <a:rPr lang="en-US" err="1"/>
              <a:t>posuere</a:t>
            </a:r>
            <a:r>
              <a:rPr lang="en-US"/>
              <a:t> </a:t>
            </a:r>
            <a:r>
              <a:rPr lang="en-US" err="1"/>
              <a:t>consectetur</a:t>
            </a:r>
            <a:r>
              <a:rPr lang="en-US"/>
              <a:t> </a:t>
            </a:r>
            <a:r>
              <a:rPr lang="en-US" err="1"/>
              <a:t>est</a:t>
            </a:r>
            <a:r>
              <a:rPr lang="en-US"/>
              <a:t> at </a:t>
            </a:r>
            <a:r>
              <a:rPr lang="en-US" err="1"/>
              <a:t>lobortis</a:t>
            </a:r>
            <a:r>
              <a:rPr lang="en-US"/>
              <a:t>. Donec </a:t>
            </a:r>
            <a:r>
              <a:rPr lang="en-US" err="1"/>
              <a:t>ullamcorper</a:t>
            </a:r>
            <a:r>
              <a:rPr lang="en-US"/>
              <a:t> </a:t>
            </a:r>
            <a:r>
              <a:rPr lang="en-US" err="1"/>
              <a:t>nulla</a:t>
            </a:r>
            <a:r>
              <a:rPr lang="en-US"/>
              <a:t> non </a:t>
            </a:r>
            <a:r>
              <a:rPr lang="en-US" err="1"/>
              <a:t>metus</a:t>
            </a:r>
            <a:r>
              <a:rPr lang="en-US"/>
              <a:t> auctor </a:t>
            </a:r>
            <a:r>
              <a:rPr lang="en-US" err="1"/>
              <a:t>fringilla</a:t>
            </a:r>
            <a:r>
              <a:rPr lang="en-US"/>
              <a:t>. </a:t>
            </a:r>
          </a:p>
        </p:txBody>
      </p:sp>
      <p:sp>
        <p:nvSpPr>
          <p:cNvPr id="19" name="Text Placeholder 2">
            <a:extLst>
              <a:ext uri="{FF2B5EF4-FFF2-40B4-BE49-F238E27FC236}">
                <a16:creationId xmlns:a16="http://schemas.microsoft.com/office/drawing/2014/main" id="{A3BEF983-4BD0-EB4A-97B7-6902CA24EA9E}"/>
              </a:ext>
            </a:extLst>
          </p:cNvPr>
          <p:cNvSpPr>
            <a:spLocks noGrp="1"/>
          </p:cNvSpPr>
          <p:nvPr>
            <p:ph type="body" sz="quarter" idx="23" hasCustomPrompt="1"/>
          </p:nvPr>
        </p:nvSpPr>
        <p:spPr>
          <a:xfrm>
            <a:off x="770128" y="3237493"/>
            <a:ext cx="3073002" cy="605466"/>
          </a:xfrm>
        </p:spPr>
        <p:txBody>
          <a:bodyPr vert="horz" lIns="0" tIns="0" rIns="0" bIns="0" rtlCol="0" anchor="t" anchorCtr="0">
            <a:noAutofit/>
          </a:bodyPr>
          <a:lstStyle>
            <a:lvl1pPr marL="0" indent="0">
              <a:buFontTx/>
              <a:buNone/>
              <a:defRPr lang="en-US" sz="2400" b="1" i="0" cap="all" baseline="0" dirty="0">
                <a:solidFill>
                  <a:schemeClr val="accent1"/>
                </a:solidFill>
                <a:latin typeface="Arial Narrow" panose="020B0604020202020204" pitchFamily="34" charset="0"/>
                <a:cs typeface="Arial Narrow" panose="020B0604020202020204" pitchFamily="34" charset="0"/>
              </a:defRPr>
            </a:lvl1pPr>
          </a:lstStyle>
          <a:p>
            <a:pPr lvl="0">
              <a:lnSpc>
                <a:spcPct val="80000"/>
              </a:lnSpc>
              <a:spcBef>
                <a:spcPts val="0"/>
              </a:spcBef>
            </a:pPr>
            <a:r>
              <a:rPr lang="en-US"/>
              <a:t>ONE OR TWO LINES for Stat description</a:t>
            </a:r>
          </a:p>
        </p:txBody>
      </p:sp>
      <p:sp>
        <p:nvSpPr>
          <p:cNvPr id="12" name="Text Placeholder 4">
            <a:extLst>
              <a:ext uri="{FF2B5EF4-FFF2-40B4-BE49-F238E27FC236}">
                <a16:creationId xmlns:a16="http://schemas.microsoft.com/office/drawing/2014/main" id="{FC44442F-17F0-6840-98FC-7D0B2934B422}"/>
              </a:ext>
            </a:extLst>
          </p:cNvPr>
          <p:cNvSpPr>
            <a:spLocks noGrp="1"/>
          </p:cNvSpPr>
          <p:nvPr>
            <p:ph type="body" sz="quarter" idx="25" hasCustomPrompt="1"/>
          </p:nvPr>
        </p:nvSpPr>
        <p:spPr>
          <a:xfrm>
            <a:off x="669073" y="1164590"/>
            <a:ext cx="4717759" cy="1402991"/>
          </a:xfrm>
        </p:spPr>
        <p:txBody>
          <a:bodyPr/>
          <a:lstStyle>
            <a:lvl1pPr marL="0" indent="0" algn="l">
              <a:buNone/>
              <a:defRPr sz="9600" b="1" i="0">
                <a:solidFill>
                  <a:schemeClr val="tx1"/>
                </a:solidFill>
                <a:latin typeface="Arial Narrow" panose="020B0604020202020204" pitchFamily="34" charset="0"/>
                <a:cs typeface="Arial Narrow" panose="020B0604020202020204" pitchFamily="34" charset="0"/>
              </a:defRPr>
            </a:lvl1pPr>
          </a:lstStyle>
          <a:p>
            <a:pPr lvl="0"/>
            <a:r>
              <a:rPr lang="en-US"/>
              <a:t>45%</a:t>
            </a:r>
          </a:p>
        </p:txBody>
      </p:sp>
      <p:cxnSp>
        <p:nvCxnSpPr>
          <p:cNvPr id="17" name="Straight Connector 16">
            <a:extLst>
              <a:ext uri="{FF2B5EF4-FFF2-40B4-BE49-F238E27FC236}">
                <a16:creationId xmlns:a16="http://schemas.microsoft.com/office/drawing/2014/main" id="{BBBB1314-B689-3C47-AD68-41B4368714C4}"/>
              </a:ext>
            </a:extLst>
          </p:cNvPr>
          <p:cNvCxnSpPr>
            <a:cxnSpLocks/>
          </p:cNvCxnSpPr>
          <p:nvPr userDrawn="1"/>
        </p:nvCxnSpPr>
        <p:spPr>
          <a:xfrm>
            <a:off x="6805168" y="2581248"/>
            <a:ext cx="1172308" cy="0"/>
          </a:xfrm>
          <a:prstGeom prst="line">
            <a:avLst/>
          </a:prstGeom>
          <a:ln w="79375"/>
        </p:spPr>
        <p:style>
          <a:lnRef idx="1">
            <a:schemeClr val="accent2"/>
          </a:lnRef>
          <a:fillRef idx="0">
            <a:schemeClr val="accent2"/>
          </a:fillRef>
          <a:effectRef idx="0">
            <a:schemeClr val="accent2"/>
          </a:effectRef>
          <a:fontRef idx="minor">
            <a:schemeClr val="tx1"/>
          </a:fontRef>
        </p:style>
      </p:cxnSp>
      <p:sp>
        <p:nvSpPr>
          <p:cNvPr id="20" name="Text Placeholder 2">
            <a:extLst>
              <a:ext uri="{FF2B5EF4-FFF2-40B4-BE49-F238E27FC236}">
                <a16:creationId xmlns:a16="http://schemas.microsoft.com/office/drawing/2014/main" id="{9596B8FC-E469-AE41-AE29-40BB22698738}"/>
              </a:ext>
            </a:extLst>
          </p:cNvPr>
          <p:cNvSpPr>
            <a:spLocks noGrp="1"/>
          </p:cNvSpPr>
          <p:nvPr>
            <p:ph type="body" sz="quarter" idx="26" hasCustomPrompt="1"/>
          </p:nvPr>
        </p:nvSpPr>
        <p:spPr>
          <a:xfrm>
            <a:off x="6805168" y="3870293"/>
            <a:ext cx="4597400" cy="2129454"/>
          </a:xfrm>
        </p:spPr>
        <p:txBody>
          <a:bodyPr lIns="0">
            <a:noAutofit/>
          </a:bodyPr>
          <a:lstStyle>
            <a:lvl1pPr marL="0" marR="0" indent="0" algn="l" defTabSz="914173" rtl="0" eaLnBrk="1" fontAlgn="auto" latinLnBrk="0" hangingPunct="1">
              <a:lnSpc>
                <a:spcPct val="110000"/>
              </a:lnSpc>
              <a:spcBef>
                <a:spcPts val="1000"/>
              </a:spcBef>
              <a:spcAft>
                <a:spcPts val="451"/>
              </a:spcAft>
              <a:buClrTx/>
              <a:buSzTx/>
              <a:buFontTx/>
              <a:buNone/>
              <a:tabLst/>
              <a:defRPr sz="1800" b="0" i="0">
                <a:solidFill>
                  <a:schemeClr val="tx1"/>
                </a:solidFill>
              </a:defRPr>
            </a:lvl1pPr>
            <a:lvl2pPr marL="457087" indent="0">
              <a:buFontTx/>
              <a:buNone/>
              <a:defRPr sz="1401" b="0" i="0"/>
            </a:lvl2pPr>
            <a:lvl3pPr marL="914173" indent="0">
              <a:buFontTx/>
              <a:buNone/>
              <a:defRPr sz="1401" b="0" i="0"/>
            </a:lvl3pPr>
            <a:lvl4pPr>
              <a:defRPr sz="1601"/>
            </a:lvl4pPr>
            <a:lvl5pPr>
              <a:defRPr sz="1601"/>
            </a:lvl5pPr>
          </a:lstStyle>
          <a:p>
            <a:pPr marL="0" marR="0" lvl="0" indent="0" algn="l" defTabSz="914173" rtl="0" eaLnBrk="1" fontAlgn="auto" latinLnBrk="0" hangingPunct="1">
              <a:lnSpc>
                <a:spcPct val="90000"/>
              </a:lnSpc>
              <a:spcBef>
                <a:spcPts val="1000"/>
              </a:spcBef>
              <a:spcAft>
                <a:spcPts val="0"/>
              </a:spcAft>
              <a:buClrTx/>
              <a:buSzTx/>
              <a:buFontTx/>
              <a:buNone/>
              <a:tabLst/>
              <a:defRPr/>
            </a:pPr>
            <a:r>
              <a:rPr lang="en-US"/>
              <a:t>Sed </a:t>
            </a:r>
            <a:r>
              <a:rPr lang="en-US" err="1"/>
              <a:t>posuere</a:t>
            </a:r>
            <a:r>
              <a:rPr lang="en-US"/>
              <a:t> </a:t>
            </a:r>
            <a:r>
              <a:rPr lang="en-US" err="1"/>
              <a:t>consectetur</a:t>
            </a:r>
            <a:r>
              <a:rPr lang="en-US"/>
              <a:t> </a:t>
            </a:r>
            <a:r>
              <a:rPr lang="en-US" err="1"/>
              <a:t>est</a:t>
            </a:r>
            <a:r>
              <a:rPr lang="en-US"/>
              <a:t> at </a:t>
            </a:r>
            <a:r>
              <a:rPr lang="en-US" err="1"/>
              <a:t>lobortis</a:t>
            </a:r>
            <a:r>
              <a:rPr lang="en-US"/>
              <a:t>. </a:t>
            </a:r>
            <a:r>
              <a:rPr lang="en-US" err="1"/>
              <a:t>Donec</a:t>
            </a:r>
            <a:r>
              <a:rPr lang="en-US"/>
              <a:t> </a:t>
            </a:r>
            <a:r>
              <a:rPr lang="en-US" err="1"/>
              <a:t>ullamcorper</a:t>
            </a:r>
            <a:r>
              <a:rPr lang="en-US"/>
              <a:t> </a:t>
            </a:r>
            <a:r>
              <a:rPr lang="en-US" err="1"/>
              <a:t>nulla</a:t>
            </a:r>
            <a:r>
              <a:rPr lang="en-US"/>
              <a:t> non </a:t>
            </a:r>
            <a:r>
              <a:rPr lang="en-US" err="1"/>
              <a:t>metus</a:t>
            </a:r>
            <a:r>
              <a:rPr lang="en-US"/>
              <a:t> </a:t>
            </a:r>
            <a:r>
              <a:rPr lang="en-US" err="1"/>
              <a:t>auctor</a:t>
            </a:r>
            <a:r>
              <a:rPr lang="en-US"/>
              <a:t> </a:t>
            </a:r>
            <a:r>
              <a:rPr lang="en-US" err="1"/>
              <a:t>fringilla</a:t>
            </a:r>
            <a:r>
              <a:rPr lang="en-US"/>
              <a:t>. </a:t>
            </a:r>
            <a:r>
              <a:rPr lang="en-US" err="1"/>
              <a:t>Vivamus</a:t>
            </a:r>
            <a:r>
              <a:rPr lang="en-US"/>
              <a:t> </a:t>
            </a:r>
            <a:r>
              <a:rPr lang="en-US" err="1"/>
              <a:t>sagittis</a:t>
            </a:r>
            <a:r>
              <a:rPr lang="en-US"/>
              <a:t> </a:t>
            </a:r>
            <a:r>
              <a:rPr lang="en-US" err="1"/>
              <a:t>lacus</a:t>
            </a:r>
            <a:r>
              <a:rPr lang="en-US"/>
              <a:t> vel </a:t>
            </a:r>
            <a:r>
              <a:rPr lang="en-US" err="1"/>
              <a:t>augue</a:t>
            </a:r>
            <a:r>
              <a:rPr lang="en-US"/>
              <a:t> </a:t>
            </a:r>
            <a:r>
              <a:rPr lang="en-US" err="1"/>
              <a:t>laoreet</a:t>
            </a:r>
            <a:r>
              <a:rPr lang="en-US"/>
              <a:t> </a:t>
            </a:r>
            <a:r>
              <a:rPr lang="en-US" err="1"/>
              <a:t>rutrum</a:t>
            </a:r>
            <a:r>
              <a:rPr lang="en-US"/>
              <a:t> </a:t>
            </a:r>
            <a:r>
              <a:rPr lang="en-US" err="1"/>
              <a:t>faucibus</a:t>
            </a:r>
            <a:r>
              <a:rPr lang="en-US"/>
              <a:t> dolor </a:t>
            </a:r>
            <a:r>
              <a:rPr lang="en-US" err="1"/>
              <a:t>auctor</a:t>
            </a:r>
            <a:r>
              <a:rPr lang="en-US"/>
              <a:t>. </a:t>
            </a:r>
            <a:r>
              <a:rPr lang="en-US" err="1"/>
              <a:t>Aenean</a:t>
            </a:r>
            <a:r>
              <a:rPr lang="en-US"/>
              <a:t> lacinia </a:t>
            </a:r>
            <a:r>
              <a:rPr lang="en-US" err="1"/>
              <a:t>bibendum</a:t>
            </a:r>
            <a:r>
              <a:rPr lang="en-US"/>
              <a:t> </a:t>
            </a:r>
            <a:r>
              <a:rPr lang="en-US" err="1"/>
              <a:t>nulla</a:t>
            </a:r>
            <a:r>
              <a:rPr lang="en-US"/>
              <a:t> sed </a:t>
            </a:r>
            <a:r>
              <a:rPr lang="en-US" err="1"/>
              <a:t>consectetur</a:t>
            </a:r>
            <a:r>
              <a:rPr lang="en-US"/>
              <a:t>. Sed </a:t>
            </a:r>
            <a:r>
              <a:rPr lang="en-US" err="1"/>
              <a:t>posuere</a:t>
            </a:r>
            <a:r>
              <a:rPr lang="en-US"/>
              <a:t> </a:t>
            </a:r>
            <a:r>
              <a:rPr lang="en-US" err="1"/>
              <a:t>consectetur</a:t>
            </a:r>
            <a:r>
              <a:rPr lang="en-US"/>
              <a:t> </a:t>
            </a:r>
            <a:r>
              <a:rPr lang="en-US" err="1"/>
              <a:t>est</a:t>
            </a:r>
            <a:r>
              <a:rPr lang="en-US"/>
              <a:t> at </a:t>
            </a:r>
            <a:r>
              <a:rPr lang="en-US" err="1"/>
              <a:t>lobortis</a:t>
            </a:r>
            <a:r>
              <a:rPr lang="en-US"/>
              <a:t>. Donec </a:t>
            </a:r>
            <a:r>
              <a:rPr lang="en-US" err="1"/>
              <a:t>ullamcorper</a:t>
            </a:r>
            <a:r>
              <a:rPr lang="en-US"/>
              <a:t> </a:t>
            </a:r>
            <a:r>
              <a:rPr lang="en-US" err="1"/>
              <a:t>nulla</a:t>
            </a:r>
            <a:r>
              <a:rPr lang="en-US"/>
              <a:t> non </a:t>
            </a:r>
            <a:r>
              <a:rPr lang="en-US" err="1"/>
              <a:t>metus</a:t>
            </a:r>
            <a:r>
              <a:rPr lang="en-US"/>
              <a:t> auctor </a:t>
            </a:r>
            <a:r>
              <a:rPr lang="en-US" err="1"/>
              <a:t>fringilla</a:t>
            </a:r>
            <a:r>
              <a:rPr lang="en-US"/>
              <a:t>. </a:t>
            </a:r>
          </a:p>
        </p:txBody>
      </p:sp>
      <p:sp>
        <p:nvSpPr>
          <p:cNvPr id="22" name="Text Placeholder 2">
            <a:extLst>
              <a:ext uri="{FF2B5EF4-FFF2-40B4-BE49-F238E27FC236}">
                <a16:creationId xmlns:a16="http://schemas.microsoft.com/office/drawing/2014/main" id="{BC10196B-C491-6A47-BFDF-40301F383B0B}"/>
              </a:ext>
            </a:extLst>
          </p:cNvPr>
          <p:cNvSpPr>
            <a:spLocks noGrp="1"/>
          </p:cNvSpPr>
          <p:nvPr>
            <p:ph type="body" sz="quarter" idx="27" hasCustomPrompt="1"/>
          </p:nvPr>
        </p:nvSpPr>
        <p:spPr>
          <a:xfrm>
            <a:off x="6805168" y="3237493"/>
            <a:ext cx="3073002" cy="605466"/>
          </a:xfrm>
        </p:spPr>
        <p:txBody>
          <a:bodyPr vert="horz" lIns="0" tIns="0" rIns="0" bIns="0" rtlCol="0" anchor="t" anchorCtr="0">
            <a:noAutofit/>
          </a:bodyPr>
          <a:lstStyle>
            <a:lvl1pPr marL="0" indent="0">
              <a:buFontTx/>
              <a:buNone/>
              <a:defRPr lang="en-US" sz="2400" b="1" i="0" cap="all" baseline="0" dirty="0">
                <a:solidFill>
                  <a:schemeClr val="accent1"/>
                </a:solidFill>
                <a:latin typeface="Arial Narrow" panose="020B0604020202020204" pitchFamily="34" charset="0"/>
                <a:cs typeface="Arial Narrow" panose="020B0604020202020204" pitchFamily="34" charset="0"/>
              </a:defRPr>
            </a:lvl1pPr>
          </a:lstStyle>
          <a:p>
            <a:pPr lvl="0">
              <a:lnSpc>
                <a:spcPct val="80000"/>
              </a:lnSpc>
              <a:spcBef>
                <a:spcPts val="0"/>
              </a:spcBef>
            </a:pPr>
            <a:r>
              <a:rPr lang="en-US"/>
              <a:t>ONE OR TWO LINES for Stat description</a:t>
            </a:r>
          </a:p>
        </p:txBody>
      </p:sp>
      <p:sp>
        <p:nvSpPr>
          <p:cNvPr id="23" name="Text Placeholder 4">
            <a:extLst>
              <a:ext uri="{FF2B5EF4-FFF2-40B4-BE49-F238E27FC236}">
                <a16:creationId xmlns:a16="http://schemas.microsoft.com/office/drawing/2014/main" id="{8A53698E-11BB-E840-9D43-5228B4A69031}"/>
              </a:ext>
            </a:extLst>
          </p:cNvPr>
          <p:cNvSpPr>
            <a:spLocks noGrp="1"/>
          </p:cNvSpPr>
          <p:nvPr>
            <p:ph type="body" sz="quarter" idx="28" hasCustomPrompt="1"/>
          </p:nvPr>
        </p:nvSpPr>
        <p:spPr>
          <a:xfrm>
            <a:off x="6704113" y="1164590"/>
            <a:ext cx="4717759" cy="1402991"/>
          </a:xfrm>
        </p:spPr>
        <p:txBody>
          <a:bodyPr/>
          <a:lstStyle>
            <a:lvl1pPr marL="0" indent="0" algn="l">
              <a:buNone/>
              <a:defRPr sz="9600" b="1" i="0">
                <a:solidFill>
                  <a:schemeClr val="tx1"/>
                </a:solidFill>
                <a:latin typeface="Arial Narrow" panose="020B0604020202020204" pitchFamily="34" charset="0"/>
                <a:cs typeface="Arial Narrow" panose="020B0604020202020204" pitchFamily="34" charset="0"/>
              </a:defRPr>
            </a:lvl1pPr>
          </a:lstStyle>
          <a:p>
            <a:pPr lvl="0"/>
            <a:r>
              <a:rPr lang="en-US"/>
              <a:t>12%</a:t>
            </a:r>
          </a:p>
        </p:txBody>
      </p:sp>
      <p:sp>
        <p:nvSpPr>
          <p:cNvPr id="14" name="Slide Number Placeholder 2">
            <a:extLst>
              <a:ext uri="{FF2B5EF4-FFF2-40B4-BE49-F238E27FC236}">
                <a16:creationId xmlns:a16="http://schemas.microsoft.com/office/drawing/2014/main" id="{13E7C899-6FAF-5F48-80CE-C8050F619B4A}"/>
              </a:ext>
            </a:extLst>
          </p:cNvPr>
          <p:cNvSpPr>
            <a:spLocks noGrp="1"/>
          </p:cNvSpPr>
          <p:nvPr>
            <p:ph type="sldNum" sz="quarter" idx="10"/>
          </p:nvPr>
        </p:nvSpPr>
        <p:spPr>
          <a:xfrm>
            <a:off x="11707151" y="6354240"/>
            <a:ext cx="399651" cy="312098"/>
          </a:xfrm>
        </p:spPr>
        <p:txBody>
          <a:bodyPr/>
          <a:lstStyle/>
          <a:p>
            <a:fld id="{234755BD-B4AC-9044-BCE4-27904766F8BB}" type="slidenum">
              <a:rPr lang="en-US" smtClean="0"/>
              <a:pPr/>
              <a:t>‹#›</a:t>
            </a:fld>
            <a:endParaRPr lang="en-US"/>
          </a:p>
        </p:txBody>
      </p:sp>
      <p:pic>
        <p:nvPicPr>
          <p:cNvPr id="13" name="Picture 12">
            <a:extLst>
              <a:ext uri="{FF2B5EF4-FFF2-40B4-BE49-F238E27FC236}">
                <a16:creationId xmlns:a16="http://schemas.microsoft.com/office/drawing/2014/main" id="{9E27B5CF-14CA-7240-B5CF-102A1143CF3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065663" y="98897"/>
            <a:ext cx="2041139" cy="542634"/>
          </a:xfrm>
          <a:prstGeom prst="rect">
            <a:avLst/>
          </a:prstGeom>
        </p:spPr>
      </p:pic>
    </p:spTree>
    <p:extLst>
      <p:ext uri="{BB962C8B-B14F-4D97-AF65-F5344CB8AC3E}">
        <p14:creationId xmlns:p14="http://schemas.microsoft.com/office/powerpoint/2010/main" val="230417187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Desktop Screen_Full">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F1ECFAE3-7E05-0B4A-9CE1-B6F37E6F693F}"/>
              </a:ext>
            </a:extLst>
          </p:cNvPr>
          <p:cNvSpPr>
            <a:spLocks noGrp="1"/>
          </p:cNvSpPr>
          <p:nvPr>
            <p:ph type="sldNum" sz="quarter" idx="10"/>
          </p:nvPr>
        </p:nvSpPr>
        <p:spPr/>
        <p:txBody>
          <a:bodyPr/>
          <a:lstStyle/>
          <a:p>
            <a:fld id="{234755BD-B4AC-9044-BCE4-27904766F8BB}" type="slidenum">
              <a:rPr lang="en-US" smtClean="0"/>
              <a:pPr/>
              <a:t>‹#›</a:t>
            </a:fld>
            <a:endParaRPr lang="en-US"/>
          </a:p>
        </p:txBody>
      </p:sp>
      <p:cxnSp>
        <p:nvCxnSpPr>
          <p:cNvPr id="18" name="Straight Connector 17">
            <a:extLst>
              <a:ext uri="{FF2B5EF4-FFF2-40B4-BE49-F238E27FC236}">
                <a16:creationId xmlns:a16="http://schemas.microsoft.com/office/drawing/2014/main" id="{6A0C93C8-3FB1-E149-9E41-FF81E958DCA7}"/>
              </a:ext>
            </a:extLst>
          </p:cNvPr>
          <p:cNvCxnSpPr>
            <a:cxnSpLocks/>
          </p:cNvCxnSpPr>
          <p:nvPr userDrawn="1"/>
        </p:nvCxnSpPr>
        <p:spPr>
          <a:xfrm>
            <a:off x="897121" y="1259538"/>
            <a:ext cx="1172308" cy="0"/>
          </a:xfrm>
          <a:prstGeom prst="line">
            <a:avLst/>
          </a:prstGeom>
          <a:ln w="79375"/>
        </p:spPr>
        <p:style>
          <a:lnRef idx="1">
            <a:schemeClr val="accent2"/>
          </a:lnRef>
          <a:fillRef idx="0">
            <a:schemeClr val="accent2"/>
          </a:fillRef>
          <a:effectRef idx="0">
            <a:schemeClr val="accent2"/>
          </a:effectRef>
          <a:fontRef idx="minor">
            <a:schemeClr val="tx1"/>
          </a:fontRef>
        </p:style>
      </p:cxnSp>
      <p:sp>
        <p:nvSpPr>
          <p:cNvPr id="16" name="Title Placeholder 17">
            <a:extLst>
              <a:ext uri="{FF2B5EF4-FFF2-40B4-BE49-F238E27FC236}">
                <a16:creationId xmlns:a16="http://schemas.microsoft.com/office/drawing/2014/main" id="{77E56234-C950-2B4F-8793-9AF12F5CBF2F}"/>
              </a:ext>
            </a:extLst>
          </p:cNvPr>
          <p:cNvSpPr>
            <a:spLocks noGrp="1"/>
          </p:cNvSpPr>
          <p:nvPr>
            <p:ph type="title"/>
          </p:nvPr>
        </p:nvSpPr>
        <p:spPr>
          <a:xfrm>
            <a:off x="912571" y="349506"/>
            <a:ext cx="8874760" cy="798177"/>
          </a:xfrm>
          <a:prstGeom prst="rect">
            <a:avLst/>
          </a:prstGeom>
        </p:spPr>
        <p:txBody>
          <a:bodyPr vert="horz" lIns="0" tIns="45720" rIns="91440" bIns="45720" rtlCol="0" anchor="b" anchorCtr="0">
            <a:noAutofit/>
          </a:bodyPr>
          <a:lstStyle>
            <a:lvl1pPr>
              <a:defRPr>
                <a:solidFill>
                  <a:schemeClr val="tx1"/>
                </a:solidFill>
              </a:defRPr>
            </a:lvl1pPr>
          </a:lstStyle>
          <a:p>
            <a:r>
              <a:rPr lang="en-US"/>
              <a:t>Click to edit Master title style</a:t>
            </a:r>
          </a:p>
        </p:txBody>
      </p:sp>
      <p:pic>
        <p:nvPicPr>
          <p:cNvPr id="4" name="Picture 3">
            <a:extLst>
              <a:ext uri="{FF2B5EF4-FFF2-40B4-BE49-F238E27FC236}">
                <a16:creationId xmlns:a16="http://schemas.microsoft.com/office/drawing/2014/main" id="{FA0E8A02-0312-6D4A-BC84-ECD2C782D89B}"/>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289955" y="1367113"/>
            <a:ext cx="9333221" cy="5249937"/>
          </a:xfrm>
          <a:prstGeom prst="rect">
            <a:avLst/>
          </a:prstGeom>
        </p:spPr>
      </p:pic>
      <p:sp>
        <p:nvSpPr>
          <p:cNvPr id="14" name="Picture Placeholder 2">
            <a:extLst>
              <a:ext uri="{FF2B5EF4-FFF2-40B4-BE49-F238E27FC236}">
                <a16:creationId xmlns:a16="http://schemas.microsoft.com/office/drawing/2014/main" id="{72FC5F9F-EC0D-EB48-B4C5-AB6595254929}"/>
              </a:ext>
            </a:extLst>
          </p:cNvPr>
          <p:cNvSpPr>
            <a:spLocks noGrp="1" noChangeAspect="1"/>
          </p:cNvSpPr>
          <p:nvPr>
            <p:ph type="pic" idx="1"/>
          </p:nvPr>
        </p:nvSpPr>
        <p:spPr>
          <a:xfrm>
            <a:off x="3307977" y="1842248"/>
            <a:ext cx="5298142" cy="2998694"/>
          </a:xfrm>
          <a:solidFill>
            <a:schemeClr val="bg1">
              <a:lumMod val="95000"/>
            </a:schemeClr>
          </a:solidFill>
        </p:spPr>
        <p:txBody>
          <a:bodyPr anchor="t"/>
          <a:lstStyle>
            <a:lvl1pPr marL="0" indent="0" algn="ctr">
              <a:buNone/>
              <a:defRPr sz="3200">
                <a:solidFill>
                  <a:schemeClr val="bg1">
                    <a:lumMod val="75000"/>
                  </a:schemeClr>
                </a:solidFill>
              </a:defRPr>
            </a:lvl1pPr>
            <a:lvl2pPr marL="457099" indent="0">
              <a:buNone/>
              <a:defRPr sz="2799"/>
            </a:lvl2pPr>
            <a:lvl3pPr marL="914196" indent="0">
              <a:buNone/>
              <a:defRPr sz="2400"/>
            </a:lvl3pPr>
            <a:lvl4pPr marL="1371294" indent="0">
              <a:buNone/>
              <a:defRPr sz="2000"/>
            </a:lvl4pPr>
            <a:lvl5pPr marL="1828393" indent="0">
              <a:buNone/>
              <a:defRPr sz="2000"/>
            </a:lvl5pPr>
            <a:lvl6pPr marL="2285490" indent="0">
              <a:buNone/>
              <a:defRPr sz="2000"/>
            </a:lvl6pPr>
            <a:lvl7pPr marL="2742587" indent="0">
              <a:buNone/>
              <a:defRPr sz="2000"/>
            </a:lvl7pPr>
            <a:lvl8pPr marL="3199687" indent="0">
              <a:buNone/>
              <a:defRPr sz="2000"/>
            </a:lvl8pPr>
            <a:lvl9pPr marL="3656783" indent="0">
              <a:buNone/>
              <a:defRPr sz="2000"/>
            </a:lvl9pPr>
          </a:lstStyle>
          <a:p>
            <a:r>
              <a:rPr lang="en-US"/>
              <a:t>Click icon to add picture</a:t>
            </a:r>
          </a:p>
        </p:txBody>
      </p:sp>
      <p:pic>
        <p:nvPicPr>
          <p:cNvPr id="8" name="Picture 7">
            <a:extLst>
              <a:ext uri="{FF2B5EF4-FFF2-40B4-BE49-F238E27FC236}">
                <a16:creationId xmlns:a16="http://schemas.microsoft.com/office/drawing/2014/main" id="{55907614-2DE8-AE42-8A47-090BD4943D3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065663" y="98897"/>
            <a:ext cx="2041139" cy="542634"/>
          </a:xfrm>
          <a:prstGeom prst="rect">
            <a:avLst/>
          </a:prstGeom>
        </p:spPr>
      </p:pic>
    </p:spTree>
    <p:extLst>
      <p:ext uri="{BB962C8B-B14F-4D97-AF65-F5344CB8AC3E}">
        <p14:creationId xmlns:p14="http://schemas.microsoft.com/office/powerpoint/2010/main" val="121403662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Desktop and Mobile Screens">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F1ECFAE3-7E05-0B4A-9CE1-B6F37E6F693F}"/>
              </a:ext>
            </a:extLst>
          </p:cNvPr>
          <p:cNvSpPr>
            <a:spLocks noGrp="1"/>
          </p:cNvSpPr>
          <p:nvPr>
            <p:ph type="sldNum" sz="quarter" idx="10"/>
          </p:nvPr>
        </p:nvSpPr>
        <p:spPr/>
        <p:txBody>
          <a:bodyPr/>
          <a:lstStyle/>
          <a:p>
            <a:fld id="{234755BD-B4AC-9044-BCE4-27904766F8BB}" type="slidenum">
              <a:rPr lang="en-US" smtClean="0"/>
              <a:pPr/>
              <a:t>‹#›</a:t>
            </a:fld>
            <a:endParaRPr lang="en-US"/>
          </a:p>
        </p:txBody>
      </p:sp>
      <p:cxnSp>
        <p:nvCxnSpPr>
          <p:cNvPr id="18" name="Straight Connector 17">
            <a:extLst>
              <a:ext uri="{FF2B5EF4-FFF2-40B4-BE49-F238E27FC236}">
                <a16:creationId xmlns:a16="http://schemas.microsoft.com/office/drawing/2014/main" id="{6A0C93C8-3FB1-E149-9E41-FF81E958DCA7}"/>
              </a:ext>
            </a:extLst>
          </p:cNvPr>
          <p:cNvCxnSpPr>
            <a:cxnSpLocks/>
          </p:cNvCxnSpPr>
          <p:nvPr userDrawn="1"/>
        </p:nvCxnSpPr>
        <p:spPr>
          <a:xfrm>
            <a:off x="897121" y="1259538"/>
            <a:ext cx="1172308" cy="0"/>
          </a:xfrm>
          <a:prstGeom prst="line">
            <a:avLst/>
          </a:prstGeom>
          <a:ln w="79375"/>
        </p:spPr>
        <p:style>
          <a:lnRef idx="1">
            <a:schemeClr val="accent2"/>
          </a:lnRef>
          <a:fillRef idx="0">
            <a:schemeClr val="accent2"/>
          </a:fillRef>
          <a:effectRef idx="0">
            <a:schemeClr val="accent2"/>
          </a:effectRef>
          <a:fontRef idx="minor">
            <a:schemeClr val="tx1"/>
          </a:fontRef>
        </p:style>
      </p:cxnSp>
      <p:sp>
        <p:nvSpPr>
          <p:cNvPr id="16" name="Title Placeholder 17">
            <a:extLst>
              <a:ext uri="{FF2B5EF4-FFF2-40B4-BE49-F238E27FC236}">
                <a16:creationId xmlns:a16="http://schemas.microsoft.com/office/drawing/2014/main" id="{77E56234-C950-2B4F-8793-9AF12F5CBF2F}"/>
              </a:ext>
            </a:extLst>
          </p:cNvPr>
          <p:cNvSpPr>
            <a:spLocks noGrp="1"/>
          </p:cNvSpPr>
          <p:nvPr>
            <p:ph type="title"/>
          </p:nvPr>
        </p:nvSpPr>
        <p:spPr>
          <a:xfrm>
            <a:off x="912571" y="349506"/>
            <a:ext cx="8874760" cy="798177"/>
          </a:xfrm>
          <a:prstGeom prst="rect">
            <a:avLst/>
          </a:prstGeom>
        </p:spPr>
        <p:txBody>
          <a:bodyPr vert="horz" lIns="0" tIns="45720" rIns="91440" bIns="45720" rtlCol="0" anchor="b" anchorCtr="0">
            <a:noAutofit/>
          </a:bodyPr>
          <a:lstStyle>
            <a:lvl1pPr>
              <a:defRPr>
                <a:solidFill>
                  <a:schemeClr val="tx1"/>
                </a:solidFill>
              </a:defRPr>
            </a:lvl1pPr>
          </a:lstStyle>
          <a:p>
            <a:r>
              <a:rPr lang="en-US"/>
              <a:t>Click to edit Master title style</a:t>
            </a:r>
          </a:p>
        </p:txBody>
      </p:sp>
      <p:pic>
        <p:nvPicPr>
          <p:cNvPr id="4" name="Picture 3">
            <a:extLst>
              <a:ext uri="{FF2B5EF4-FFF2-40B4-BE49-F238E27FC236}">
                <a16:creationId xmlns:a16="http://schemas.microsoft.com/office/drawing/2014/main" id="{FA0E8A02-0312-6D4A-BC84-ECD2C782D89B}"/>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680359" y="1367113"/>
            <a:ext cx="9333221" cy="5249937"/>
          </a:xfrm>
          <a:prstGeom prst="rect">
            <a:avLst/>
          </a:prstGeom>
        </p:spPr>
      </p:pic>
      <p:sp>
        <p:nvSpPr>
          <p:cNvPr id="14" name="Picture Placeholder 2">
            <a:extLst>
              <a:ext uri="{FF2B5EF4-FFF2-40B4-BE49-F238E27FC236}">
                <a16:creationId xmlns:a16="http://schemas.microsoft.com/office/drawing/2014/main" id="{72FC5F9F-EC0D-EB48-B4C5-AB6595254929}"/>
              </a:ext>
            </a:extLst>
          </p:cNvPr>
          <p:cNvSpPr>
            <a:spLocks noGrp="1" noChangeAspect="1"/>
          </p:cNvSpPr>
          <p:nvPr>
            <p:ph type="pic" idx="1"/>
          </p:nvPr>
        </p:nvSpPr>
        <p:spPr>
          <a:xfrm>
            <a:off x="2698381" y="1842248"/>
            <a:ext cx="5298142" cy="2998694"/>
          </a:xfrm>
          <a:solidFill>
            <a:schemeClr val="bg1">
              <a:lumMod val="95000"/>
            </a:schemeClr>
          </a:solidFill>
        </p:spPr>
        <p:txBody>
          <a:bodyPr anchor="t"/>
          <a:lstStyle>
            <a:lvl1pPr marL="0" indent="0" algn="ctr">
              <a:buNone/>
              <a:defRPr sz="3200">
                <a:solidFill>
                  <a:schemeClr val="bg1">
                    <a:lumMod val="75000"/>
                  </a:schemeClr>
                </a:solidFill>
              </a:defRPr>
            </a:lvl1pPr>
            <a:lvl2pPr marL="457099" indent="0">
              <a:buNone/>
              <a:defRPr sz="2799"/>
            </a:lvl2pPr>
            <a:lvl3pPr marL="914196" indent="0">
              <a:buNone/>
              <a:defRPr sz="2400"/>
            </a:lvl3pPr>
            <a:lvl4pPr marL="1371294" indent="0">
              <a:buNone/>
              <a:defRPr sz="2000"/>
            </a:lvl4pPr>
            <a:lvl5pPr marL="1828393" indent="0">
              <a:buNone/>
              <a:defRPr sz="2000"/>
            </a:lvl5pPr>
            <a:lvl6pPr marL="2285490" indent="0">
              <a:buNone/>
              <a:defRPr sz="2000"/>
            </a:lvl6pPr>
            <a:lvl7pPr marL="2742587" indent="0">
              <a:buNone/>
              <a:defRPr sz="2000"/>
            </a:lvl7pPr>
            <a:lvl8pPr marL="3199687" indent="0">
              <a:buNone/>
              <a:defRPr sz="2000"/>
            </a:lvl8pPr>
            <a:lvl9pPr marL="3656783" indent="0">
              <a:buNone/>
              <a:defRPr sz="2000"/>
            </a:lvl9pPr>
          </a:lstStyle>
          <a:p>
            <a:r>
              <a:rPr lang="en-US"/>
              <a:t>Click icon to add picture</a:t>
            </a:r>
          </a:p>
        </p:txBody>
      </p:sp>
      <p:pic>
        <p:nvPicPr>
          <p:cNvPr id="13" name="Picture 12">
            <a:extLst>
              <a:ext uri="{FF2B5EF4-FFF2-40B4-BE49-F238E27FC236}">
                <a16:creationId xmlns:a16="http://schemas.microsoft.com/office/drawing/2014/main" id="{FC66E7B3-49C7-7A40-B79F-FD8AB6F97D94}"/>
              </a:ext>
            </a:extLst>
          </p:cNvPr>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8022216" y="3191474"/>
            <a:ext cx="1681877" cy="3298935"/>
          </a:xfrm>
          <a:prstGeom prst="rect">
            <a:avLst/>
          </a:prstGeom>
        </p:spPr>
      </p:pic>
      <p:sp>
        <p:nvSpPr>
          <p:cNvPr id="15" name="Picture Placeholder 2">
            <a:extLst>
              <a:ext uri="{FF2B5EF4-FFF2-40B4-BE49-F238E27FC236}">
                <a16:creationId xmlns:a16="http://schemas.microsoft.com/office/drawing/2014/main" id="{5A3B78BE-89B9-5C40-A6CB-11462EC618AA}"/>
              </a:ext>
            </a:extLst>
          </p:cNvPr>
          <p:cNvSpPr>
            <a:spLocks noGrp="1" noChangeAspect="1"/>
          </p:cNvSpPr>
          <p:nvPr>
            <p:ph type="pic" idx="11"/>
          </p:nvPr>
        </p:nvSpPr>
        <p:spPr>
          <a:xfrm>
            <a:off x="8173078" y="3551577"/>
            <a:ext cx="1369683" cy="2582523"/>
          </a:xfrm>
          <a:solidFill>
            <a:schemeClr val="bg1">
              <a:lumMod val="95000"/>
            </a:schemeClr>
          </a:solidFill>
        </p:spPr>
        <p:txBody>
          <a:bodyPr anchor="t"/>
          <a:lstStyle>
            <a:lvl1pPr marL="0" indent="0" algn="ctr">
              <a:buNone/>
              <a:defRPr sz="1800">
                <a:solidFill>
                  <a:schemeClr val="bg1">
                    <a:lumMod val="75000"/>
                  </a:schemeClr>
                </a:solidFill>
              </a:defRPr>
            </a:lvl1pPr>
            <a:lvl2pPr marL="457099" indent="0">
              <a:buNone/>
              <a:defRPr sz="2799"/>
            </a:lvl2pPr>
            <a:lvl3pPr marL="914196" indent="0">
              <a:buNone/>
              <a:defRPr sz="2400"/>
            </a:lvl3pPr>
            <a:lvl4pPr marL="1371294" indent="0">
              <a:buNone/>
              <a:defRPr sz="2000"/>
            </a:lvl4pPr>
            <a:lvl5pPr marL="1828393" indent="0">
              <a:buNone/>
              <a:defRPr sz="2000"/>
            </a:lvl5pPr>
            <a:lvl6pPr marL="2285490" indent="0">
              <a:buNone/>
              <a:defRPr sz="2000"/>
            </a:lvl6pPr>
            <a:lvl7pPr marL="2742587" indent="0">
              <a:buNone/>
              <a:defRPr sz="2000"/>
            </a:lvl7pPr>
            <a:lvl8pPr marL="3199687" indent="0">
              <a:buNone/>
              <a:defRPr sz="2000"/>
            </a:lvl8pPr>
            <a:lvl9pPr marL="3656783" indent="0">
              <a:buNone/>
              <a:defRPr sz="2000"/>
            </a:lvl9pPr>
          </a:lstStyle>
          <a:p>
            <a:r>
              <a:rPr lang="en-US"/>
              <a:t>Click icon to add picture</a:t>
            </a:r>
          </a:p>
        </p:txBody>
      </p:sp>
      <p:pic>
        <p:nvPicPr>
          <p:cNvPr id="11" name="Picture 10">
            <a:extLst>
              <a:ext uri="{FF2B5EF4-FFF2-40B4-BE49-F238E27FC236}">
                <a16:creationId xmlns:a16="http://schemas.microsoft.com/office/drawing/2014/main" id="{59921A3B-5CBC-D849-9A71-B24653983CEB}"/>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0065663" y="98897"/>
            <a:ext cx="2041139" cy="542634"/>
          </a:xfrm>
          <a:prstGeom prst="rect">
            <a:avLst/>
          </a:prstGeom>
        </p:spPr>
      </p:pic>
    </p:spTree>
    <p:extLst>
      <p:ext uri="{BB962C8B-B14F-4D97-AF65-F5344CB8AC3E}">
        <p14:creationId xmlns:p14="http://schemas.microsoft.com/office/powerpoint/2010/main" val="70146671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Mobile Screen">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F1ECFAE3-7E05-0B4A-9CE1-B6F37E6F693F}"/>
              </a:ext>
            </a:extLst>
          </p:cNvPr>
          <p:cNvSpPr>
            <a:spLocks noGrp="1"/>
          </p:cNvSpPr>
          <p:nvPr>
            <p:ph type="sldNum" sz="quarter" idx="10"/>
          </p:nvPr>
        </p:nvSpPr>
        <p:spPr/>
        <p:txBody>
          <a:bodyPr/>
          <a:lstStyle/>
          <a:p>
            <a:fld id="{234755BD-B4AC-9044-BCE4-27904766F8BB}" type="slidenum">
              <a:rPr lang="en-US" smtClean="0"/>
              <a:pPr/>
              <a:t>‹#›</a:t>
            </a:fld>
            <a:endParaRPr lang="en-US"/>
          </a:p>
        </p:txBody>
      </p:sp>
      <p:cxnSp>
        <p:nvCxnSpPr>
          <p:cNvPr id="18" name="Straight Connector 17">
            <a:extLst>
              <a:ext uri="{FF2B5EF4-FFF2-40B4-BE49-F238E27FC236}">
                <a16:creationId xmlns:a16="http://schemas.microsoft.com/office/drawing/2014/main" id="{6A0C93C8-3FB1-E149-9E41-FF81E958DCA7}"/>
              </a:ext>
            </a:extLst>
          </p:cNvPr>
          <p:cNvCxnSpPr>
            <a:cxnSpLocks/>
          </p:cNvCxnSpPr>
          <p:nvPr userDrawn="1"/>
        </p:nvCxnSpPr>
        <p:spPr>
          <a:xfrm>
            <a:off x="897121" y="1259538"/>
            <a:ext cx="1172308" cy="0"/>
          </a:xfrm>
          <a:prstGeom prst="line">
            <a:avLst/>
          </a:prstGeom>
          <a:ln w="79375"/>
        </p:spPr>
        <p:style>
          <a:lnRef idx="1">
            <a:schemeClr val="accent2"/>
          </a:lnRef>
          <a:fillRef idx="0">
            <a:schemeClr val="accent2"/>
          </a:fillRef>
          <a:effectRef idx="0">
            <a:schemeClr val="accent2"/>
          </a:effectRef>
          <a:fontRef idx="minor">
            <a:schemeClr val="tx1"/>
          </a:fontRef>
        </p:style>
      </p:cxnSp>
      <p:sp>
        <p:nvSpPr>
          <p:cNvPr id="16" name="Title Placeholder 17">
            <a:extLst>
              <a:ext uri="{FF2B5EF4-FFF2-40B4-BE49-F238E27FC236}">
                <a16:creationId xmlns:a16="http://schemas.microsoft.com/office/drawing/2014/main" id="{77E56234-C950-2B4F-8793-9AF12F5CBF2F}"/>
              </a:ext>
            </a:extLst>
          </p:cNvPr>
          <p:cNvSpPr>
            <a:spLocks noGrp="1"/>
          </p:cNvSpPr>
          <p:nvPr>
            <p:ph type="title"/>
          </p:nvPr>
        </p:nvSpPr>
        <p:spPr>
          <a:xfrm>
            <a:off x="912571" y="349506"/>
            <a:ext cx="8874760" cy="798177"/>
          </a:xfrm>
          <a:prstGeom prst="rect">
            <a:avLst/>
          </a:prstGeom>
        </p:spPr>
        <p:txBody>
          <a:bodyPr vert="horz" lIns="0" tIns="45720" rIns="91440" bIns="45720" rtlCol="0" anchor="b" anchorCtr="0">
            <a:noAutofit/>
          </a:bodyPr>
          <a:lstStyle>
            <a:lvl1pPr>
              <a:defRPr>
                <a:solidFill>
                  <a:schemeClr val="tx1"/>
                </a:solidFill>
              </a:defRPr>
            </a:lvl1pPr>
          </a:lstStyle>
          <a:p>
            <a:r>
              <a:rPr lang="en-US"/>
              <a:t>Click to edit Master title style</a:t>
            </a:r>
          </a:p>
        </p:txBody>
      </p:sp>
      <p:pic>
        <p:nvPicPr>
          <p:cNvPr id="11" name="Picture 10">
            <a:extLst>
              <a:ext uri="{FF2B5EF4-FFF2-40B4-BE49-F238E27FC236}">
                <a16:creationId xmlns:a16="http://schemas.microsoft.com/office/drawing/2014/main" id="{AD121983-BF29-5A4B-9FBC-CD4347AD3F83}"/>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945181" y="1259538"/>
            <a:ext cx="2731617" cy="5357957"/>
          </a:xfrm>
          <a:prstGeom prst="rect">
            <a:avLst/>
          </a:prstGeom>
        </p:spPr>
      </p:pic>
      <p:sp>
        <p:nvSpPr>
          <p:cNvPr id="12" name="Picture Placeholder 2">
            <a:extLst>
              <a:ext uri="{FF2B5EF4-FFF2-40B4-BE49-F238E27FC236}">
                <a16:creationId xmlns:a16="http://schemas.microsoft.com/office/drawing/2014/main" id="{0C3EB18B-2D96-6A43-B31B-9FC3B39328B7}"/>
              </a:ext>
            </a:extLst>
          </p:cNvPr>
          <p:cNvSpPr>
            <a:spLocks noGrp="1" noChangeAspect="1"/>
          </p:cNvSpPr>
          <p:nvPr>
            <p:ph type="pic" idx="1"/>
          </p:nvPr>
        </p:nvSpPr>
        <p:spPr>
          <a:xfrm>
            <a:off x="5193390" y="1821340"/>
            <a:ext cx="2226742" cy="4198043"/>
          </a:xfrm>
          <a:solidFill>
            <a:schemeClr val="bg1">
              <a:lumMod val="95000"/>
            </a:schemeClr>
          </a:solidFill>
        </p:spPr>
        <p:txBody>
          <a:bodyPr anchor="t"/>
          <a:lstStyle>
            <a:lvl1pPr marL="0" indent="0" algn="ctr">
              <a:buNone/>
              <a:defRPr sz="3200">
                <a:solidFill>
                  <a:schemeClr val="bg1">
                    <a:lumMod val="75000"/>
                  </a:schemeClr>
                </a:solidFill>
              </a:defRPr>
            </a:lvl1pPr>
            <a:lvl2pPr marL="457099" indent="0">
              <a:buNone/>
              <a:defRPr sz="2799"/>
            </a:lvl2pPr>
            <a:lvl3pPr marL="914196" indent="0">
              <a:buNone/>
              <a:defRPr sz="2400"/>
            </a:lvl3pPr>
            <a:lvl4pPr marL="1371294" indent="0">
              <a:buNone/>
              <a:defRPr sz="2000"/>
            </a:lvl4pPr>
            <a:lvl5pPr marL="1828393" indent="0">
              <a:buNone/>
              <a:defRPr sz="2000"/>
            </a:lvl5pPr>
            <a:lvl6pPr marL="2285490" indent="0">
              <a:buNone/>
              <a:defRPr sz="2000"/>
            </a:lvl6pPr>
            <a:lvl7pPr marL="2742587" indent="0">
              <a:buNone/>
              <a:defRPr sz="2000"/>
            </a:lvl7pPr>
            <a:lvl8pPr marL="3199687" indent="0">
              <a:buNone/>
              <a:defRPr sz="2000"/>
            </a:lvl8pPr>
            <a:lvl9pPr marL="3656783" indent="0">
              <a:buNone/>
              <a:defRPr sz="2000"/>
            </a:lvl9pPr>
          </a:lstStyle>
          <a:p>
            <a:r>
              <a:rPr lang="en-US"/>
              <a:t>Click icon to add picture</a:t>
            </a:r>
          </a:p>
        </p:txBody>
      </p:sp>
      <p:pic>
        <p:nvPicPr>
          <p:cNvPr id="8" name="Picture 7">
            <a:extLst>
              <a:ext uri="{FF2B5EF4-FFF2-40B4-BE49-F238E27FC236}">
                <a16:creationId xmlns:a16="http://schemas.microsoft.com/office/drawing/2014/main" id="{9DDA3EF6-9DC2-1343-AA2A-E04A85E586C6}"/>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065663" y="98897"/>
            <a:ext cx="2041139" cy="542634"/>
          </a:xfrm>
          <a:prstGeom prst="rect">
            <a:avLst/>
          </a:prstGeom>
        </p:spPr>
      </p:pic>
    </p:spTree>
    <p:extLst>
      <p:ext uri="{BB962C8B-B14F-4D97-AF65-F5344CB8AC3E}">
        <p14:creationId xmlns:p14="http://schemas.microsoft.com/office/powerpoint/2010/main" val="5175371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Mobile Screen and Text">
    <p:spTree>
      <p:nvGrpSpPr>
        <p:cNvPr id="1" name=""/>
        <p:cNvGrpSpPr/>
        <p:nvPr/>
      </p:nvGrpSpPr>
      <p:grpSpPr>
        <a:xfrm>
          <a:off x="0" y="0"/>
          <a:ext cx="0" cy="0"/>
          <a:chOff x="0" y="0"/>
          <a:chExt cx="0" cy="0"/>
        </a:xfrm>
      </p:grpSpPr>
      <p:pic>
        <p:nvPicPr>
          <p:cNvPr id="4" name="Picture 3" descr="A picture containing monitor, mirror&#10;&#10;Description automatically generated">
            <a:extLst>
              <a:ext uri="{FF2B5EF4-FFF2-40B4-BE49-F238E27FC236}">
                <a16:creationId xmlns:a16="http://schemas.microsoft.com/office/drawing/2014/main" id="{EC163BC8-A8F4-D347-A20E-FC5D0ACD40B5}"/>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7416326" y="718635"/>
            <a:ext cx="2731617" cy="5357957"/>
          </a:xfrm>
          <a:prstGeom prst="rect">
            <a:avLst/>
          </a:prstGeom>
        </p:spPr>
      </p:pic>
      <p:sp>
        <p:nvSpPr>
          <p:cNvPr id="6" name="Text Placeholder 2">
            <a:extLst>
              <a:ext uri="{FF2B5EF4-FFF2-40B4-BE49-F238E27FC236}">
                <a16:creationId xmlns:a16="http://schemas.microsoft.com/office/drawing/2014/main" id="{24AE4EA7-685C-6645-97A0-E3CF612D754E}"/>
              </a:ext>
            </a:extLst>
          </p:cNvPr>
          <p:cNvSpPr>
            <a:spLocks noGrp="1"/>
          </p:cNvSpPr>
          <p:nvPr>
            <p:ph type="body" sz="quarter" idx="20" hasCustomPrompt="1"/>
          </p:nvPr>
        </p:nvSpPr>
        <p:spPr>
          <a:xfrm>
            <a:off x="915052" y="3085688"/>
            <a:ext cx="4639929" cy="2514600"/>
          </a:xfrm>
        </p:spPr>
        <p:txBody>
          <a:bodyPr>
            <a:noAutofit/>
          </a:bodyPr>
          <a:lstStyle>
            <a:lvl1pPr marL="0" indent="0">
              <a:lnSpc>
                <a:spcPct val="110000"/>
              </a:lnSpc>
              <a:buFontTx/>
              <a:buNone/>
              <a:defRPr sz="1800" b="0" i="0">
                <a:solidFill>
                  <a:schemeClr val="tx1">
                    <a:alpha val="90000"/>
                  </a:schemeClr>
                </a:solidFill>
              </a:defRPr>
            </a:lvl1pPr>
            <a:lvl2pPr>
              <a:defRPr sz="1436"/>
            </a:lvl2pPr>
            <a:lvl3pPr>
              <a:defRPr sz="1436"/>
            </a:lvl3pPr>
            <a:lvl4pPr>
              <a:defRPr sz="1436"/>
            </a:lvl4pPr>
            <a:lvl5pPr>
              <a:defRPr sz="1436"/>
            </a:lvl5pPr>
          </a:lstStyle>
          <a:p>
            <a:pPr lvl="0"/>
            <a:r>
              <a:rPr lang="en-US"/>
              <a:t>Donec id </a:t>
            </a:r>
            <a:r>
              <a:rPr lang="en-US" err="1"/>
              <a:t>elit</a:t>
            </a:r>
            <a:r>
              <a:rPr lang="en-US"/>
              <a:t> non mi porta gravida at </a:t>
            </a:r>
            <a:r>
              <a:rPr lang="en-US" err="1"/>
              <a:t>eget</a:t>
            </a:r>
            <a:r>
              <a:rPr lang="en-US"/>
              <a:t> </a:t>
            </a:r>
            <a:r>
              <a:rPr lang="en-US" err="1"/>
              <a:t>metus</a:t>
            </a:r>
            <a:r>
              <a:rPr lang="en-US"/>
              <a:t>. Maecenas sed diam </a:t>
            </a:r>
            <a:r>
              <a:rPr lang="en-US" err="1"/>
              <a:t>eget</a:t>
            </a:r>
            <a:r>
              <a:rPr lang="en-US"/>
              <a:t> </a:t>
            </a:r>
            <a:r>
              <a:rPr lang="en-US" err="1"/>
              <a:t>risus</a:t>
            </a:r>
            <a:r>
              <a:rPr lang="en-US"/>
              <a:t> </a:t>
            </a:r>
            <a:r>
              <a:rPr lang="en-US" err="1"/>
              <a:t>varius</a:t>
            </a:r>
            <a:r>
              <a:rPr lang="en-US"/>
              <a:t> </a:t>
            </a:r>
            <a:r>
              <a:rPr lang="en-US" err="1"/>
              <a:t>blandit</a:t>
            </a:r>
            <a:r>
              <a:rPr lang="en-US"/>
              <a:t> sit </a:t>
            </a:r>
            <a:r>
              <a:rPr lang="en-US" err="1"/>
              <a:t>amet</a:t>
            </a:r>
            <a:r>
              <a:rPr lang="en-US"/>
              <a:t> non magna. Sed </a:t>
            </a:r>
            <a:r>
              <a:rPr lang="en-US" err="1"/>
              <a:t>posuere</a:t>
            </a:r>
            <a:r>
              <a:rPr lang="en-US"/>
              <a:t> </a:t>
            </a:r>
            <a:r>
              <a:rPr lang="en-US" err="1"/>
              <a:t>consectetur</a:t>
            </a:r>
            <a:r>
              <a:rPr lang="en-US"/>
              <a:t> </a:t>
            </a:r>
            <a:r>
              <a:rPr lang="en-US" err="1"/>
              <a:t>est</a:t>
            </a:r>
            <a:r>
              <a:rPr lang="en-US"/>
              <a:t> at </a:t>
            </a:r>
            <a:r>
              <a:rPr lang="en-US" err="1"/>
              <a:t>lobortis</a:t>
            </a:r>
            <a:r>
              <a:rPr lang="en-US"/>
              <a:t>. </a:t>
            </a:r>
          </a:p>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Nulla</a:t>
            </a:r>
            <a:r>
              <a:rPr lang="en-US"/>
              <a:t> vitae </a:t>
            </a:r>
            <a:r>
              <a:rPr lang="en-US" err="1"/>
              <a:t>elit</a:t>
            </a:r>
            <a:r>
              <a:rPr lang="en-US"/>
              <a:t> libero, a pharetra </a:t>
            </a:r>
            <a:r>
              <a:rPr lang="en-US" err="1"/>
              <a:t>augue</a:t>
            </a:r>
            <a:r>
              <a:rPr lang="en-US"/>
              <a:t>. </a:t>
            </a:r>
          </a:p>
        </p:txBody>
      </p:sp>
      <p:sp>
        <p:nvSpPr>
          <p:cNvPr id="8" name="Title 1">
            <a:extLst>
              <a:ext uri="{FF2B5EF4-FFF2-40B4-BE49-F238E27FC236}">
                <a16:creationId xmlns:a16="http://schemas.microsoft.com/office/drawing/2014/main" id="{2B90571E-7850-584B-B6CF-FCD4B8350E62}"/>
              </a:ext>
            </a:extLst>
          </p:cNvPr>
          <p:cNvSpPr>
            <a:spLocks noGrp="1"/>
          </p:cNvSpPr>
          <p:nvPr>
            <p:ph type="title" hasCustomPrompt="1"/>
          </p:nvPr>
        </p:nvSpPr>
        <p:spPr>
          <a:xfrm>
            <a:off x="915051" y="772611"/>
            <a:ext cx="4639928" cy="1073884"/>
          </a:xfrm>
          <a:noFill/>
        </p:spPr>
        <p:txBody>
          <a:bodyPr vert="horz" wrap="square" lIns="0" tIns="0" rIns="0" bIns="0" rtlCol="0" anchor="b" anchorCtr="0">
            <a:noAutofit/>
          </a:bodyPr>
          <a:lstStyle>
            <a:lvl1pPr marL="0" indent="0">
              <a:lnSpc>
                <a:spcPct val="80000"/>
              </a:lnSpc>
              <a:spcBef>
                <a:spcPts val="0"/>
              </a:spcBef>
              <a:buFont typeface="Arial" pitchFamily="34" charset="0"/>
              <a:buNone/>
              <a:defRPr lang="en-US" sz="4000" b="1" i="0">
                <a:ea typeface="Roboto" panose="02000000000000000000" pitchFamily="2" charset="0"/>
              </a:defRPr>
            </a:lvl1pPr>
          </a:lstStyle>
          <a:p>
            <a:pPr marL="0" lvl="0" indent="0">
              <a:spcBef>
                <a:spcPts val="0"/>
              </a:spcBef>
              <a:buFont typeface="Arial" pitchFamily="34" charset="0"/>
              <a:buNone/>
            </a:pPr>
            <a:r>
              <a:rPr lang="en-US"/>
              <a:t>Title</a:t>
            </a:r>
          </a:p>
        </p:txBody>
      </p:sp>
      <p:sp>
        <p:nvSpPr>
          <p:cNvPr id="10" name="Text Placeholder 2">
            <a:extLst>
              <a:ext uri="{FF2B5EF4-FFF2-40B4-BE49-F238E27FC236}">
                <a16:creationId xmlns:a16="http://schemas.microsoft.com/office/drawing/2014/main" id="{FB2C18DB-E0C0-9E40-9ED6-7F7B439936B7}"/>
              </a:ext>
            </a:extLst>
          </p:cNvPr>
          <p:cNvSpPr>
            <a:spLocks noGrp="1"/>
          </p:cNvSpPr>
          <p:nvPr>
            <p:ph type="body" sz="quarter" idx="21" hasCustomPrompt="1"/>
          </p:nvPr>
        </p:nvSpPr>
        <p:spPr>
          <a:xfrm>
            <a:off x="915052" y="1983768"/>
            <a:ext cx="4639929" cy="403688"/>
          </a:xfrm>
        </p:spPr>
        <p:txBody>
          <a:bodyPr lIns="0" anchor="ctr">
            <a:normAutofit/>
          </a:bodyPr>
          <a:lstStyle>
            <a:lvl1pPr marL="0" indent="0">
              <a:buFontTx/>
              <a:buNone/>
              <a:defRPr sz="1800" b="0" i="1">
                <a:solidFill>
                  <a:schemeClr val="tx2">
                    <a:alpha val="90000"/>
                  </a:schemeClr>
                </a:solidFill>
                <a:latin typeface="Cambria" panose="02040503050406030204" pitchFamily="18" charset="0"/>
              </a:defRPr>
            </a:lvl1pPr>
            <a:lvl2pPr>
              <a:defRPr sz="1436"/>
            </a:lvl2pPr>
            <a:lvl3pPr>
              <a:defRPr sz="1436"/>
            </a:lvl3pPr>
            <a:lvl4pPr>
              <a:defRPr sz="1436"/>
            </a:lvl4pPr>
            <a:lvl5pPr>
              <a:defRPr sz="1436"/>
            </a:lvl5pPr>
          </a:lstStyle>
          <a:p>
            <a:pPr lvl="0"/>
            <a:r>
              <a:rPr lang="en-US"/>
              <a:t>Lead sentence if needed 18pt font</a:t>
            </a:r>
          </a:p>
        </p:txBody>
      </p:sp>
      <p:cxnSp>
        <p:nvCxnSpPr>
          <p:cNvPr id="9" name="Straight Connector 8">
            <a:extLst>
              <a:ext uri="{FF2B5EF4-FFF2-40B4-BE49-F238E27FC236}">
                <a16:creationId xmlns:a16="http://schemas.microsoft.com/office/drawing/2014/main" id="{668D61E5-47C1-B343-8076-B0A6684DB5A9}"/>
              </a:ext>
            </a:extLst>
          </p:cNvPr>
          <p:cNvCxnSpPr>
            <a:cxnSpLocks/>
          </p:cNvCxnSpPr>
          <p:nvPr userDrawn="1"/>
        </p:nvCxnSpPr>
        <p:spPr>
          <a:xfrm>
            <a:off x="915051" y="2715970"/>
            <a:ext cx="1172308" cy="0"/>
          </a:xfrm>
          <a:prstGeom prst="line">
            <a:avLst/>
          </a:prstGeom>
          <a:ln w="79375"/>
        </p:spPr>
        <p:style>
          <a:lnRef idx="1">
            <a:schemeClr val="accent2"/>
          </a:lnRef>
          <a:fillRef idx="0">
            <a:schemeClr val="accent2"/>
          </a:fillRef>
          <a:effectRef idx="0">
            <a:schemeClr val="accent2"/>
          </a:effectRef>
          <a:fontRef idx="minor">
            <a:schemeClr val="tx1"/>
          </a:fontRef>
        </p:style>
      </p:cxnSp>
      <p:sp>
        <p:nvSpPr>
          <p:cNvPr id="16" name="Picture Placeholder 2">
            <a:extLst>
              <a:ext uri="{FF2B5EF4-FFF2-40B4-BE49-F238E27FC236}">
                <a16:creationId xmlns:a16="http://schemas.microsoft.com/office/drawing/2014/main" id="{D94A2464-988D-7242-AB72-943B49F5C68B}"/>
              </a:ext>
            </a:extLst>
          </p:cNvPr>
          <p:cNvSpPr>
            <a:spLocks noGrp="1" noChangeAspect="1"/>
          </p:cNvSpPr>
          <p:nvPr>
            <p:ph type="pic" idx="1"/>
          </p:nvPr>
        </p:nvSpPr>
        <p:spPr>
          <a:xfrm>
            <a:off x="7664535" y="1280437"/>
            <a:ext cx="2224302" cy="4198043"/>
          </a:xfrm>
          <a:solidFill>
            <a:schemeClr val="bg1">
              <a:lumMod val="95000"/>
            </a:schemeClr>
          </a:solidFill>
        </p:spPr>
        <p:txBody>
          <a:bodyPr anchor="t"/>
          <a:lstStyle>
            <a:lvl1pPr marL="0" indent="0" algn="ctr">
              <a:buNone/>
              <a:defRPr sz="3200">
                <a:solidFill>
                  <a:schemeClr val="bg1">
                    <a:lumMod val="75000"/>
                  </a:schemeClr>
                </a:solidFill>
              </a:defRPr>
            </a:lvl1pPr>
            <a:lvl2pPr marL="457099" indent="0">
              <a:buNone/>
              <a:defRPr sz="2799"/>
            </a:lvl2pPr>
            <a:lvl3pPr marL="914196" indent="0">
              <a:buNone/>
              <a:defRPr sz="2400"/>
            </a:lvl3pPr>
            <a:lvl4pPr marL="1371294" indent="0">
              <a:buNone/>
              <a:defRPr sz="2000"/>
            </a:lvl4pPr>
            <a:lvl5pPr marL="1828393" indent="0">
              <a:buNone/>
              <a:defRPr sz="2000"/>
            </a:lvl5pPr>
            <a:lvl6pPr marL="2285490" indent="0">
              <a:buNone/>
              <a:defRPr sz="2000"/>
            </a:lvl6pPr>
            <a:lvl7pPr marL="2742587" indent="0">
              <a:buNone/>
              <a:defRPr sz="2000"/>
            </a:lvl7pPr>
            <a:lvl8pPr marL="3199687" indent="0">
              <a:buNone/>
              <a:defRPr sz="2000"/>
            </a:lvl8pPr>
            <a:lvl9pPr marL="3656783" indent="0">
              <a:buNone/>
              <a:defRPr sz="2000"/>
            </a:lvl9pPr>
          </a:lstStyle>
          <a:p>
            <a:r>
              <a:rPr lang="en-US"/>
              <a:t>Click icon to add picture</a:t>
            </a:r>
          </a:p>
        </p:txBody>
      </p:sp>
      <p:sp>
        <p:nvSpPr>
          <p:cNvPr id="30" name="Slide Number Placeholder 2">
            <a:extLst>
              <a:ext uri="{FF2B5EF4-FFF2-40B4-BE49-F238E27FC236}">
                <a16:creationId xmlns:a16="http://schemas.microsoft.com/office/drawing/2014/main" id="{6162D243-1C30-5643-AA7C-999D8B33FA16}"/>
              </a:ext>
            </a:extLst>
          </p:cNvPr>
          <p:cNvSpPr>
            <a:spLocks noGrp="1"/>
          </p:cNvSpPr>
          <p:nvPr>
            <p:ph type="sldNum" sz="quarter" idx="10"/>
          </p:nvPr>
        </p:nvSpPr>
        <p:spPr>
          <a:xfrm>
            <a:off x="11707151" y="6354240"/>
            <a:ext cx="399651" cy="312098"/>
          </a:xfrm>
        </p:spPr>
        <p:txBody>
          <a:bodyPr/>
          <a:lstStyle/>
          <a:p>
            <a:fld id="{234755BD-B4AC-9044-BCE4-27904766F8BB}" type="slidenum">
              <a:rPr lang="en-US" smtClean="0"/>
              <a:pPr/>
              <a:t>‹#›</a:t>
            </a:fld>
            <a:endParaRPr lang="en-US"/>
          </a:p>
        </p:txBody>
      </p:sp>
      <p:pic>
        <p:nvPicPr>
          <p:cNvPr id="11" name="Picture 10">
            <a:extLst>
              <a:ext uri="{FF2B5EF4-FFF2-40B4-BE49-F238E27FC236}">
                <a16:creationId xmlns:a16="http://schemas.microsoft.com/office/drawing/2014/main" id="{A5C14B54-2883-A84E-B4E7-F67C5E8FBD01}"/>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065663" y="98897"/>
            <a:ext cx="2041139" cy="542634"/>
          </a:xfrm>
          <a:prstGeom prst="rect">
            <a:avLst/>
          </a:prstGeom>
        </p:spPr>
      </p:pic>
    </p:spTree>
    <p:extLst>
      <p:ext uri="{BB962C8B-B14F-4D97-AF65-F5344CB8AC3E}">
        <p14:creationId xmlns:p14="http://schemas.microsoft.com/office/powerpoint/2010/main" val="6473918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Section Divider - Blu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D268A5-AEEA-3C4B-9311-D39C8A6BFD34}"/>
              </a:ext>
            </a:extLst>
          </p:cNvPr>
          <p:cNvSpPr>
            <a:spLocks noGrp="1"/>
          </p:cNvSpPr>
          <p:nvPr>
            <p:ph type="title" hasCustomPrompt="1"/>
          </p:nvPr>
        </p:nvSpPr>
        <p:spPr>
          <a:xfrm>
            <a:off x="910828" y="1918506"/>
            <a:ext cx="10366861" cy="2054670"/>
          </a:xfrm>
        </p:spPr>
        <p:txBody>
          <a:bodyPr/>
          <a:lstStyle>
            <a:lvl1pPr>
              <a:defRPr sz="6000" baseline="0">
                <a:solidFill>
                  <a:schemeClr val="tx1"/>
                </a:solidFill>
              </a:defRPr>
            </a:lvl1pPr>
          </a:lstStyle>
          <a:p>
            <a:r>
              <a:rPr lang="en-US"/>
              <a:t>Section title</a:t>
            </a:r>
          </a:p>
        </p:txBody>
      </p:sp>
      <p:cxnSp>
        <p:nvCxnSpPr>
          <p:cNvPr id="7" name="Straight Connector 6">
            <a:extLst>
              <a:ext uri="{FF2B5EF4-FFF2-40B4-BE49-F238E27FC236}">
                <a16:creationId xmlns:a16="http://schemas.microsoft.com/office/drawing/2014/main" id="{D590582C-FEDF-5C45-8674-2DEE1202D8CC}"/>
              </a:ext>
            </a:extLst>
          </p:cNvPr>
          <p:cNvCxnSpPr>
            <a:cxnSpLocks/>
          </p:cNvCxnSpPr>
          <p:nvPr userDrawn="1"/>
        </p:nvCxnSpPr>
        <p:spPr>
          <a:xfrm>
            <a:off x="914312" y="4387948"/>
            <a:ext cx="1172603" cy="0"/>
          </a:xfrm>
          <a:prstGeom prst="line">
            <a:avLst/>
          </a:prstGeom>
          <a:ln w="76200"/>
        </p:spPr>
        <p:style>
          <a:lnRef idx="1">
            <a:schemeClr val="accent2"/>
          </a:lnRef>
          <a:fillRef idx="0">
            <a:schemeClr val="accent2"/>
          </a:fillRef>
          <a:effectRef idx="0">
            <a:schemeClr val="accent2"/>
          </a:effectRef>
          <a:fontRef idx="minor">
            <a:schemeClr val="tx1"/>
          </a:fontRef>
        </p:style>
      </p:cxnSp>
      <p:sp>
        <p:nvSpPr>
          <p:cNvPr id="8" name="Slide Number Placeholder 5">
            <a:extLst>
              <a:ext uri="{FF2B5EF4-FFF2-40B4-BE49-F238E27FC236}">
                <a16:creationId xmlns:a16="http://schemas.microsoft.com/office/drawing/2014/main" id="{11FCD031-E1A7-D142-B0AF-3B0DFBB82CAB}"/>
              </a:ext>
            </a:extLst>
          </p:cNvPr>
          <p:cNvSpPr>
            <a:spLocks noGrp="1"/>
          </p:cNvSpPr>
          <p:nvPr>
            <p:ph type="sldNum" sz="quarter" idx="4"/>
          </p:nvPr>
        </p:nvSpPr>
        <p:spPr>
          <a:xfrm>
            <a:off x="11707151" y="6354240"/>
            <a:ext cx="399651" cy="312098"/>
          </a:xfrm>
          <a:prstGeom prst="rect">
            <a:avLst/>
          </a:prstGeom>
        </p:spPr>
        <p:txBody>
          <a:bodyPr vert="horz" lIns="0" tIns="0" rIns="91440" bIns="45720" rtlCol="0" anchor="t" anchorCtr="0"/>
          <a:lstStyle>
            <a:lvl1pPr algn="l">
              <a:defRPr sz="751" b="0" i="0">
                <a:solidFill>
                  <a:schemeClr val="tx1">
                    <a:tint val="75000"/>
                  </a:schemeClr>
                </a:solidFill>
                <a:latin typeface="Arial" panose="020B0604020202020204" pitchFamily="34" charset="0"/>
                <a:cs typeface="Arial" panose="020B0604020202020204" pitchFamily="34" charset="0"/>
              </a:defRPr>
            </a:lvl1pPr>
          </a:lstStyle>
          <a:p>
            <a:fld id="{234755BD-B4AC-9044-BCE4-27904766F8BB}" type="slidenum">
              <a:rPr lang="en-US" smtClean="0"/>
              <a:pPr/>
              <a:t>‹#›</a:t>
            </a:fld>
            <a:endParaRPr lang="en-US"/>
          </a:p>
        </p:txBody>
      </p:sp>
      <p:pic>
        <p:nvPicPr>
          <p:cNvPr id="4" name="Picture 3">
            <a:extLst>
              <a:ext uri="{FF2B5EF4-FFF2-40B4-BE49-F238E27FC236}">
                <a16:creationId xmlns:a16="http://schemas.microsoft.com/office/drawing/2014/main" id="{4FC5C6CE-3432-1345-84A0-7C061420165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065663" y="98897"/>
            <a:ext cx="2041139" cy="542634"/>
          </a:xfrm>
          <a:prstGeom prst="rect">
            <a:avLst/>
          </a:prstGeom>
        </p:spPr>
      </p:pic>
    </p:spTree>
    <p:extLst>
      <p:ext uri="{BB962C8B-B14F-4D97-AF65-F5344CB8AC3E}">
        <p14:creationId xmlns:p14="http://schemas.microsoft.com/office/powerpoint/2010/main" val="262086225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Mobile Screen and Text">
    <p:spTree>
      <p:nvGrpSpPr>
        <p:cNvPr id="1" name=""/>
        <p:cNvGrpSpPr/>
        <p:nvPr/>
      </p:nvGrpSpPr>
      <p:grpSpPr>
        <a:xfrm>
          <a:off x="0" y="0"/>
          <a:ext cx="0" cy="0"/>
          <a:chOff x="0" y="0"/>
          <a:chExt cx="0" cy="0"/>
        </a:xfrm>
      </p:grpSpPr>
      <p:sp>
        <p:nvSpPr>
          <p:cNvPr id="6" name="Text Placeholder 2">
            <a:extLst>
              <a:ext uri="{FF2B5EF4-FFF2-40B4-BE49-F238E27FC236}">
                <a16:creationId xmlns:a16="http://schemas.microsoft.com/office/drawing/2014/main" id="{24AE4EA7-685C-6645-97A0-E3CF612D754E}"/>
              </a:ext>
            </a:extLst>
          </p:cNvPr>
          <p:cNvSpPr>
            <a:spLocks noGrp="1"/>
          </p:cNvSpPr>
          <p:nvPr>
            <p:ph type="body" sz="quarter" idx="20" hasCustomPrompt="1"/>
          </p:nvPr>
        </p:nvSpPr>
        <p:spPr>
          <a:xfrm>
            <a:off x="915052" y="3085688"/>
            <a:ext cx="4639929" cy="2514600"/>
          </a:xfrm>
        </p:spPr>
        <p:txBody>
          <a:bodyPr>
            <a:noAutofit/>
          </a:bodyPr>
          <a:lstStyle>
            <a:lvl1pPr marL="0" indent="0">
              <a:lnSpc>
                <a:spcPct val="110000"/>
              </a:lnSpc>
              <a:buFontTx/>
              <a:buNone/>
              <a:defRPr sz="1800" b="0" i="0">
                <a:solidFill>
                  <a:schemeClr val="tx1">
                    <a:alpha val="90000"/>
                  </a:schemeClr>
                </a:solidFill>
              </a:defRPr>
            </a:lvl1pPr>
            <a:lvl2pPr>
              <a:defRPr sz="1436"/>
            </a:lvl2pPr>
            <a:lvl3pPr>
              <a:defRPr sz="1436"/>
            </a:lvl3pPr>
            <a:lvl4pPr>
              <a:defRPr sz="1436"/>
            </a:lvl4pPr>
            <a:lvl5pPr>
              <a:defRPr sz="1436"/>
            </a:lvl5pPr>
          </a:lstStyle>
          <a:p>
            <a:pPr lvl="0"/>
            <a:r>
              <a:rPr lang="en-US"/>
              <a:t>Donec id </a:t>
            </a:r>
            <a:r>
              <a:rPr lang="en-US" err="1"/>
              <a:t>elit</a:t>
            </a:r>
            <a:r>
              <a:rPr lang="en-US"/>
              <a:t> non mi porta gravida at </a:t>
            </a:r>
            <a:r>
              <a:rPr lang="en-US" err="1"/>
              <a:t>eget</a:t>
            </a:r>
            <a:r>
              <a:rPr lang="en-US"/>
              <a:t> </a:t>
            </a:r>
            <a:r>
              <a:rPr lang="en-US" err="1"/>
              <a:t>metus</a:t>
            </a:r>
            <a:r>
              <a:rPr lang="en-US"/>
              <a:t>. Maecenas sed diam </a:t>
            </a:r>
            <a:r>
              <a:rPr lang="en-US" err="1"/>
              <a:t>eget</a:t>
            </a:r>
            <a:r>
              <a:rPr lang="en-US"/>
              <a:t> </a:t>
            </a:r>
            <a:r>
              <a:rPr lang="en-US" err="1"/>
              <a:t>risus</a:t>
            </a:r>
            <a:r>
              <a:rPr lang="en-US"/>
              <a:t> </a:t>
            </a:r>
            <a:r>
              <a:rPr lang="en-US" err="1"/>
              <a:t>varius</a:t>
            </a:r>
            <a:r>
              <a:rPr lang="en-US"/>
              <a:t> </a:t>
            </a:r>
            <a:r>
              <a:rPr lang="en-US" err="1"/>
              <a:t>blandit</a:t>
            </a:r>
            <a:r>
              <a:rPr lang="en-US"/>
              <a:t> sit </a:t>
            </a:r>
            <a:r>
              <a:rPr lang="en-US" err="1"/>
              <a:t>amet</a:t>
            </a:r>
            <a:r>
              <a:rPr lang="en-US"/>
              <a:t> non magna. Sed </a:t>
            </a:r>
            <a:r>
              <a:rPr lang="en-US" err="1"/>
              <a:t>posuere</a:t>
            </a:r>
            <a:r>
              <a:rPr lang="en-US"/>
              <a:t> </a:t>
            </a:r>
            <a:r>
              <a:rPr lang="en-US" err="1"/>
              <a:t>consectetur</a:t>
            </a:r>
            <a:r>
              <a:rPr lang="en-US"/>
              <a:t> </a:t>
            </a:r>
            <a:r>
              <a:rPr lang="en-US" err="1"/>
              <a:t>est</a:t>
            </a:r>
            <a:r>
              <a:rPr lang="en-US"/>
              <a:t> at </a:t>
            </a:r>
            <a:r>
              <a:rPr lang="en-US" err="1"/>
              <a:t>lobortis</a:t>
            </a:r>
            <a:r>
              <a:rPr lang="en-US"/>
              <a:t>. </a:t>
            </a:r>
          </a:p>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Nulla</a:t>
            </a:r>
            <a:r>
              <a:rPr lang="en-US"/>
              <a:t> vitae </a:t>
            </a:r>
            <a:r>
              <a:rPr lang="en-US" err="1"/>
              <a:t>elit</a:t>
            </a:r>
            <a:r>
              <a:rPr lang="en-US"/>
              <a:t> libero, a pharetra </a:t>
            </a:r>
            <a:r>
              <a:rPr lang="en-US" err="1"/>
              <a:t>augue</a:t>
            </a:r>
            <a:r>
              <a:rPr lang="en-US"/>
              <a:t>. </a:t>
            </a:r>
          </a:p>
        </p:txBody>
      </p:sp>
      <p:sp>
        <p:nvSpPr>
          <p:cNvPr id="8" name="Title 1">
            <a:extLst>
              <a:ext uri="{FF2B5EF4-FFF2-40B4-BE49-F238E27FC236}">
                <a16:creationId xmlns:a16="http://schemas.microsoft.com/office/drawing/2014/main" id="{2B90571E-7850-584B-B6CF-FCD4B8350E62}"/>
              </a:ext>
            </a:extLst>
          </p:cNvPr>
          <p:cNvSpPr>
            <a:spLocks noGrp="1"/>
          </p:cNvSpPr>
          <p:nvPr>
            <p:ph type="title" hasCustomPrompt="1"/>
          </p:nvPr>
        </p:nvSpPr>
        <p:spPr>
          <a:xfrm>
            <a:off x="915051" y="772611"/>
            <a:ext cx="4639928" cy="1073884"/>
          </a:xfrm>
          <a:noFill/>
        </p:spPr>
        <p:txBody>
          <a:bodyPr vert="horz" wrap="square" lIns="0" tIns="0" rIns="0" bIns="0" rtlCol="0" anchor="b" anchorCtr="0">
            <a:noAutofit/>
          </a:bodyPr>
          <a:lstStyle>
            <a:lvl1pPr marL="0" indent="0">
              <a:lnSpc>
                <a:spcPct val="80000"/>
              </a:lnSpc>
              <a:spcBef>
                <a:spcPts val="0"/>
              </a:spcBef>
              <a:buFont typeface="Arial" pitchFamily="34" charset="0"/>
              <a:buNone/>
              <a:defRPr lang="en-US" sz="4000" b="1" i="0">
                <a:ea typeface="Roboto" panose="02000000000000000000" pitchFamily="2" charset="0"/>
              </a:defRPr>
            </a:lvl1pPr>
          </a:lstStyle>
          <a:p>
            <a:pPr marL="0" lvl="0" indent="0">
              <a:spcBef>
                <a:spcPts val="0"/>
              </a:spcBef>
              <a:buFont typeface="Arial" pitchFamily="34" charset="0"/>
              <a:buNone/>
            </a:pPr>
            <a:r>
              <a:rPr lang="en-US"/>
              <a:t>Title</a:t>
            </a:r>
          </a:p>
        </p:txBody>
      </p:sp>
      <p:sp>
        <p:nvSpPr>
          <p:cNvPr id="10" name="Text Placeholder 2">
            <a:extLst>
              <a:ext uri="{FF2B5EF4-FFF2-40B4-BE49-F238E27FC236}">
                <a16:creationId xmlns:a16="http://schemas.microsoft.com/office/drawing/2014/main" id="{FB2C18DB-E0C0-9E40-9ED6-7F7B439936B7}"/>
              </a:ext>
            </a:extLst>
          </p:cNvPr>
          <p:cNvSpPr>
            <a:spLocks noGrp="1"/>
          </p:cNvSpPr>
          <p:nvPr>
            <p:ph type="body" sz="quarter" idx="21" hasCustomPrompt="1"/>
          </p:nvPr>
        </p:nvSpPr>
        <p:spPr>
          <a:xfrm>
            <a:off x="915052" y="1983768"/>
            <a:ext cx="4639929" cy="403688"/>
          </a:xfrm>
        </p:spPr>
        <p:txBody>
          <a:bodyPr lIns="0" anchor="ctr">
            <a:normAutofit/>
          </a:bodyPr>
          <a:lstStyle>
            <a:lvl1pPr marL="0" indent="0">
              <a:buFontTx/>
              <a:buNone/>
              <a:defRPr sz="1800" b="0" i="1">
                <a:solidFill>
                  <a:schemeClr val="tx2">
                    <a:alpha val="90000"/>
                  </a:schemeClr>
                </a:solidFill>
                <a:latin typeface="Cambria" panose="02040503050406030204" pitchFamily="18" charset="0"/>
              </a:defRPr>
            </a:lvl1pPr>
            <a:lvl2pPr>
              <a:defRPr sz="1436"/>
            </a:lvl2pPr>
            <a:lvl3pPr>
              <a:defRPr sz="1436"/>
            </a:lvl3pPr>
            <a:lvl4pPr>
              <a:defRPr sz="1436"/>
            </a:lvl4pPr>
            <a:lvl5pPr>
              <a:defRPr sz="1436"/>
            </a:lvl5pPr>
          </a:lstStyle>
          <a:p>
            <a:pPr lvl="0"/>
            <a:r>
              <a:rPr lang="en-US"/>
              <a:t>Lead sentence if needed 18pt font</a:t>
            </a:r>
          </a:p>
        </p:txBody>
      </p:sp>
      <p:cxnSp>
        <p:nvCxnSpPr>
          <p:cNvPr id="9" name="Straight Connector 8">
            <a:extLst>
              <a:ext uri="{FF2B5EF4-FFF2-40B4-BE49-F238E27FC236}">
                <a16:creationId xmlns:a16="http://schemas.microsoft.com/office/drawing/2014/main" id="{668D61E5-47C1-B343-8076-B0A6684DB5A9}"/>
              </a:ext>
            </a:extLst>
          </p:cNvPr>
          <p:cNvCxnSpPr>
            <a:cxnSpLocks/>
          </p:cNvCxnSpPr>
          <p:nvPr userDrawn="1"/>
        </p:nvCxnSpPr>
        <p:spPr>
          <a:xfrm>
            <a:off x="915051" y="2715970"/>
            <a:ext cx="1172308" cy="0"/>
          </a:xfrm>
          <a:prstGeom prst="line">
            <a:avLst/>
          </a:prstGeom>
          <a:ln w="79375"/>
        </p:spPr>
        <p:style>
          <a:lnRef idx="1">
            <a:schemeClr val="accent2"/>
          </a:lnRef>
          <a:fillRef idx="0">
            <a:schemeClr val="accent2"/>
          </a:fillRef>
          <a:effectRef idx="0">
            <a:schemeClr val="accent2"/>
          </a:effectRef>
          <a:fontRef idx="minor">
            <a:schemeClr val="tx1"/>
          </a:fontRef>
        </p:style>
      </p:cxnSp>
      <p:sp>
        <p:nvSpPr>
          <p:cNvPr id="30" name="Slide Number Placeholder 2">
            <a:extLst>
              <a:ext uri="{FF2B5EF4-FFF2-40B4-BE49-F238E27FC236}">
                <a16:creationId xmlns:a16="http://schemas.microsoft.com/office/drawing/2014/main" id="{6162D243-1C30-5643-AA7C-999D8B33FA16}"/>
              </a:ext>
            </a:extLst>
          </p:cNvPr>
          <p:cNvSpPr>
            <a:spLocks noGrp="1"/>
          </p:cNvSpPr>
          <p:nvPr>
            <p:ph type="sldNum" sz="quarter" idx="10"/>
          </p:nvPr>
        </p:nvSpPr>
        <p:spPr>
          <a:xfrm>
            <a:off x="11707151" y="6354240"/>
            <a:ext cx="399651" cy="312098"/>
          </a:xfrm>
        </p:spPr>
        <p:txBody>
          <a:bodyPr/>
          <a:lstStyle/>
          <a:p>
            <a:fld id="{234755BD-B4AC-9044-BCE4-27904766F8BB}" type="slidenum">
              <a:rPr lang="en-US" smtClean="0"/>
              <a:pPr/>
              <a:t>‹#›</a:t>
            </a:fld>
            <a:endParaRPr lang="en-US"/>
          </a:p>
        </p:txBody>
      </p:sp>
      <p:pic>
        <p:nvPicPr>
          <p:cNvPr id="11" name="Picture 10">
            <a:extLst>
              <a:ext uri="{FF2B5EF4-FFF2-40B4-BE49-F238E27FC236}">
                <a16:creationId xmlns:a16="http://schemas.microsoft.com/office/drawing/2014/main" id="{6553320F-B869-314E-8B21-5E90267A8D63}"/>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373753" y="1135759"/>
            <a:ext cx="8756714" cy="4925652"/>
          </a:xfrm>
          <a:prstGeom prst="rect">
            <a:avLst/>
          </a:prstGeom>
        </p:spPr>
      </p:pic>
      <p:sp>
        <p:nvSpPr>
          <p:cNvPr id="12" name="Picture Placeholder 2">
            <a:extLst>
              <a:ext uri="{FF2B5EF4-FFF2-40B4-BE49-F238E27FC236}">
                <a16:creationId xmlns:a16="http://schemas.microsoft.com/office/drawing/2014/main" id="{DED2555A-F6CB-0743-9F03-1E0DCE4D1E10}"/>
              </a:ext>
            </a:extLst>
          </p:cNvPr>
          <p:cNvSpPr>
            <a:spLocks noGrp="1" noChangeAspect="1"/>
          </p:cNvSpPr>
          <p:nvPr>
            <p:ph type="pic" idx="1"/>
          </p:nvPr>
        </p:nvSpPr>
        <p:spPr>
          <a:xfrm>
            <a:off x="6248828" y="1582615"/>
            <a:ext cx="4980547" cy="2795954"/>
          </a:xfrm>
          <a:solidFill>
            <a:schemeClr val="bg1">
              <a:lumMod val="95000"/>
            </a:schemeClr>
          </a:solidFill>
        </p:spPr>
        <p:txBody>
          <a:bodyPr anchor="t"/>
          <a:lstStyle>
            <a:lvl1pPr marL="0" indent="0" algn="ctr">
              <a:buNone/>
              <a:defRPr sz="3200">
                <a:solidFill>
                  <a:schemeClr val="bg1">
                    <a:lumMod val="75000"/>
                  </a:schemeClr>
                </a:solidFill>
              </a:defRPr>
            </a:lvl1pPr>
            <a:lvl2pPr marL="457099" indent="0">
              <a:buNone/>
              <a:defRPr sz="2799"/>
            </a:lvl2pPr>
            <a:lvl3pPr marL="914196" indent="0">
              <a:buNone/>
              <a:defRPr sz="2400"/>
            </a:lvl3pPr>
            <a:lvl4pPr marL="1371294" indent="0">
              <a:buNone/>
              <a:defRPr sz="2000"/>
            </a:lvl4pPr>
            <a:lvl5pPr marL="1828393" indent="0">
              <a:buNone/>
              <a:defRPr sz="2000"/>
            </a:lvl5pPr>
            <a:lvl6pPr marL="2285490" indent="0">
              <a:buNone/>
              <a:defRPr sz="2000"/>
            </a:lvl6pPr>
            <a:lvl7pPr marL="2742587" indent="0">
              <a:buNone/>
              <a:defRPr sz="2000"/>
            </a:lvl7pPr>
            <a:lvl8pPr marL="3199687" indent="0">
              <a:buNone/>
              <a:defRPr sz="2000"/>
            </a:lvl8pPr>
            <a:lvl9pPr marL="3656783" indent="0">
              <a:buNone/>
              <a:defRPr sz="2000"/>
            </a:lvl9pPr>
          </a:lstStyle>
          <a:p>
            <a:r>
              <a:rPr lang="en-US"/>
              <a:t>Click icon to add picture</a:t>
            </a:r>
          </a:p>
        </p:txBody>
      </p:sp>
      <p:pic>
        <p:nvPicPr>
          <p:cNvPr id="13" name="Picture 12">
            <a:extLst>
              <a:ext uri="{FF2B5EF4-FFF2-40B4-BE49-F238E27FC236}">
                <a16:creationId xmlns:a16="http://schemas.microsoft.com/office/drawing/2014/main" id="{703BCE72-41A5-7F40-9E68-178F572607A5}"/>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065663" y="98897"/>
            <a:ext cx="2041139" cy="542634"/>
          </a:xfrm>
          <a:prstGeom prst="rect">
            <a:avLst/>
          </a:prstGeom>
        </p:spPr>
      </p:pic>
    </p:spTree>
    <p:extLst>
      <p:ext uri="{BB962C8B-B14F-4D97-AF65-F5344CB8AC3E}">
        <p14:creationId xmlns:p14="http://schemas.microsoft.com/office/powerpoint/2010/main" val="157430689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6 Cards Slide">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BF7055E9-8404-42FC-A1A5-9B014C717E7B}"/>
              </a:ext>
            </a:extLst>
          </p:cNvPr>
          <p:cNvSpPr/>
          <p:nvPr userDrawn="1"/>
        </p:nvSpPr>
        <p:spPr>
          <a:xfrm>
            <a:off x="6094943" y="0"/>
            <a:ext cx="3047999" cy="3429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800"/>
          </a:p>
        </p:txBody>
      </p:sp>
      <p:sp>
        <p:nvSpPr>
          <p:cNvPr id="14" name="Rectangle 13">
            <a:extLst>
              <a:ext uri="{FF2B5EF4-FFF2-40B4-BE49-F238E27FC236}">
                <a16:creationId xmlns:a16="http://schemas.microsoft.com/office/drawing/2014/main" id="{24A9F13D-35D6-4879-BA50-7F74B3257597}"/>
              </a:ext>
            </a:extLst>
          </p:cNvPr>
          <p:cNvSpPr/>
          <p:nvPr userDrawn="1"/>
        </p:nvSpPr>
        <p:spPr>
          <a:xfrm>
            <a:off x="2" y="0"/>
            <a:ext cx="6095999" cy="3429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800"/>
          </a:p>
        </p:txBody>
      </p:sp>
      <p:sp>
        <p:nvSpPr>
          <p:cNvPr id="19" name="Picture Placeholder 6">
            <a:extLst>
              <a:ext uri="{FF2B5EF4-FFF2-40B4-BE49-F238E27FC236}">
                <a16:creationId xmlns:a16="http://schemas.microsoft.com/office/drawing/2014/main" id="{D3471893-9E34-4B9F-BDD6-09E95B5D7FA1}"/>
              </a:ext>
            </a:extLst>
          </p:cNvPr>
          <p:cNvSpPr>
            <a:spLocks noGrp="1"/>
          </p:cNvSpPr>
          <p:nvPr>
            <p:ph type="pic" sz="quarter" idx="23" hasCustomPrompt="1"/>
          </p:nvPr>
        </p:nvSpPr>
        <p:spPr>
          <a:xfrm>
            <a:off x="9142941" y="0"/>
            <a:ext cx="3049060" cy="3429000"/>
          </a:xfrm>
          <a:prstGeom prst="rect">
            <a:avLst/>
          </a:prstGeom>
          <a:solidFill>
            <a:schemeClr val="bg1">
              <a:lumMod val="95000"/>
            </a:schemeClr>
          </a:solidFill>
        </p:spPr>
        <p:txBody>
          <a:bodyPr lIns="108000" tIns="108000" rIns="0"/>
          <a:lstStyle>
            <a:lvl1pPr marL="0" indent="0">
              <a:buNone/>
              <a:defRPr>
                <a:solidFill>
                  <a:schemeClr val="bg1">
                    <a:lumMod val="75000"/>
                  </a:schemeClr>
                </a:solidFill>
              </a:defRPr>
            </a:lvl1pPr>
          </a:lstStyle>
          <a:p>
            <a:r>
              <a:rPr lang="en-AU"/>
              <a:t>Insert picture here</a:t>
            </a:r>
          </a:p>
        </p:txBody>
      </p:sp>
      <p:sp>
        <p:nvSpPr>
          <p:cNvPr id="8" name="Rectangle 7">
            <a:extLst>
              <a:ext uri="{FF2B5EF4-FFF2-40B4-BE49-F238E27FC236}">
                <a16:creationId xmlns:a16="http://schemas.microsoft.com/office/drawing/2014/main" id="{0242F225-2828-4D1B-9136-21D1BCC6A2D7}"/>
              </a:ext>
            </a:extLst>
          </p:cNvPr>
          <p:cNvSpPr/>
          <p:nvPr userDrawn="1"/>
        </p:nvSpPr>
        <p:spPr>
          <a:xfrm>
            <a:off x="3048001" y="3429000"/>
            <a:ext cx="3047999" cy="3429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800"/>
          </a:p>
        </p:txBody>
      </p:sp>
      <p:sp>
        <p:nvSpPr>
          <p:cNvPr id="7" name="Picture Placeholder 6">
            <a:extLst>
              <a:ext uri="{FF2B5EF4-FFF2-40B4-BE49-F238E27FC236}">
                <a16:creationId xmlns:a16="http://schemas.microsoft.com/office/drawing/2014/main" id="{566B3302-79C9-47DD-926E-80E1C84AEE88}"/>
              </a:ext>
            </a:extLst>
          </p:cNvPr>
          <p:cNvSpPr>
            <a:spLocks noGrp="1"/>
          </p:cNvSpPr>
          <p:nvPr>
            <p:ph type="pic" sz="quarter" idx="12" hasCustomPrompt="1"/>
          </p:nvPr>
        </p:nvSpPr>
        <p:spPr>
          <a:xfrm>
            <a:off x="6096000" y="3429000"/>
            <a:ext cx="3046941" cy="3429000"/>
          </a:xfrm>
          <a:prstGeom prst="rect">
            <a:avLst/>
          </a:prstGeom>
          <a:solidFill>
            <a:schemeClr val="bg1">
              <a:lumMod val="95000"/>
            </a:schemeClr>
          </a:solidFill>
        </p:spPr>
        <p:txBody>
          <a:bodyPr lIns="108000" tIns="108000" rIns="0"/>
          <a:lstStyle>
            <a:lvl1pPr marL="0" indent="0">
              <a:buNone/>
              <a:defRPr>
                <a:solidFill>
                  <a:schemeClr val="bg1">
                    <a:lumMod val="75000"/>
                  </a:schemeClr>
                </a:solidFill>
              </a:defRPr>
            </a:lvl1pPr>
          </a:lstStyle>
          <a:p>
            <a:r>
              <a:rPr lang="en-AU"/>
              <a:t>Insert picture here</a:t>
            </a:r>
          </a:p>
        </p:txBody>
      </p:sp>
      <p:sp>
        <p:nvSpPr>
          <p:cNvPr id="12" name="Picture Placeholder 6">
            <a:extLst>
              <a:ext uri="{FF2B5EF4-FFF2-40B4-BE49-F238E27FC236}">
                <a16:creationId xmlns:a16="http://schemas.microsoft.com/office/drawing/2014/main" id="{63FC71F7-D512-4D99-888E-4EC31D291D65}"/>
              </a:ext>
            </a:extLst>
          </p:cNvPr>
          <p:cNvSpPr>
            <a:spLocks noGrp="1"/>
          </p:cNvSpPr>
          <p:nvPr>
            <p:ph type="pic" sz="quarter" idx="18" hasCustomPrompt="1"/>
          </p:nvPr>
        </p:nvSpPr>
        <p:spPr>
          <a:xfrm>
            <a:off x="2" y="3429000"/>
            <a:ext cx="3046943" cy="3429000"/>
          </a:xfrm>
          <a:prstGeom prst="rect">
            <a:avLst/>
          </a:prstGeom>
          <a:solidFill>
            <a:schemeClr val="bg1">
              <a:lumMod val="95000"/>
            </a:schemeClr>
          </a:solidFill>
        </p:spPr>
        <p:txBody>
          <a:bodyPr lIns="108000" tIns="108000" rIns="0"/>
          <a:lstStyle>
            <a:lvl1pPr marL="0" indent="0">
              <a:buNone/>
              <a:defRPr>
                <a:solidFill>
                  <a:schemeClr val="bg1">
                    <a:lumMod val="75000"/>
                  </a:schemeClr>
                </a:solidFill>
              </a:defRPr>
            </a:lvl1pPr>
          </a:lstStyle>
          <a:p>
            <a:r>
              <a:rPr lang="en-AU"/>
              <a:t>Insert picture here</a:t>
            </a:r>
          </a:p>
        </p:txBody>
      </p:sp>
      <p:sp>
        <p:nvSpPr>
          <p:cNvPr id="17" name="Rectangle 16">
            <a:extLst>
              <a:ext uri="{FF2B5EF4-FFF2-40B4-BE49-F238E27FC236}">
                <a16:creationId xmlns:a16="http://schemas.microsoft.com/office/drawing/2014/main" id="{B0576037-E950-4C59-A474-3775715A540C}"/>
              </a:ext>
            </a:extLst>
          </p:cNvPr>
          <p:cNvSpPr/>
          <p:nvPr userDrawn="1"/>
        </p:nvSpPr>
        <p:spPr>
          <a:xfrm>
            <a:off x="9142940" y="3429000"/>
            <a:ext cx="3051179" cy="3429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800"/>
          </a:p>
        </p:txBody>
      </p:sp>
      <p:sp>
        <p:nvSpPr>
          <p:cNvPr id="26" name="Text Placeholder 41">
            <a:extLst>
              <a:ext uri="{FF2B5EF4-FFF2-40B4-BE49-F238E27FC236}">
                <a16:creationId xmlns:a16="http://schemas.microsoft.com/office/drawing/2014/main" id="{18F6428D-9F53-4F8B-9610-CBDB54298D1A}"/>
              </a:ext>
            </a:extLst>
          </p:cNvPr>
          <p:cNvSpPr>
            <a:spLocks noGrp="1"/>
          </p:cNvSpPr>
          <p:nvPr>
            <p:ph type="body" sz="quarter" idx="19" hasCustomPrompt="1"/>
          </p:nvPr>
        </p:nvSpPr>
        <p:spPr>
          <a:xfrm>
            <a:off x="6391386" y="652465"/>
            <a:ext cx="2257951" cy="1984057"/>
          </a:xfrm>
        </p:spPr>
        <p:txBody>
          <a:bodyPr>
            <a:noAutofit/>
          </a:bodyPr>
          <a:lstStyle>
            <a:lvl1pPr marL="0" indent="0">
              <a:lnSpc>
                <a:spcPct val="110000"/>
              </a:lnSpc>
              <a:spcAft>
                <a:spcPts val="2600"/>
              </a:spcAft>
              <a:buNone/>
              <a:defRPr sz="2400" b="1" i="0" cap="all" baseline="0">
                <a:solidFill>
                  <a:schemeClr val="bg1"/>
                </a:solidFill>
                <a:latin typeface="Arial Narrow" panose="020B0604020202020204" pitchFamily="34" charset="0"/>
                <a:cs typeface="Arial Narrow" panose="020B0604020202020204" pitchFamily="34" charset="0"/>
              </a:defRPr>
            </a:lvl1pPr>
            <a:lvl2pPr marL="457086" indent="0">
              <a:lnSpc>
                <a:spcPct val="110000"/>
              </a:lnSpc>
              <a:spcAft>
                <a:spcPts val="2600"/>
              </a:spcAft>
              <a:buNone/>
              <a:defRPr sz="1100">
                <a:solidFill>
                  <a:schemeClr val="bg1"/>
                </a:solidFill>
              </a:defRPr>
            </a:lvl2pPr>
          </a:lstStyle>
          <a:p>
            <a:pPr lvl="0"/>
            <a:r>
              <a:rPr lang="en-US"/>
              <a:t>Edit Master text styles</a:t>
            </a:r>
          </a:p>
        </p:txBody>
      </p:sp>
      <p:cxnSp>
        <p:nvCxnSpPr>
          <p:cNvPr id="16" name="Straight Connector 15">
            <a:extLst>
              <a:ext uri="{FF2B5EF4-FFF2-40B4-BE49-F238E27FC236}">
                <a16:creationId xmlns:a16="http://schemas.microsoft.com/office/drawing/2014/main" id="{A80679EE-4436-DE4C-B005-926D48917C23}"/>
              </a:ext>
            </a:extLst>
          </p:cNvPr>
          <p:cNvCxnSpPr>
            <a:cxnSpLocks/>
          </p:cNvCxnSpPr>
          <p:nvPr userDrawn="1"/>
        </p:nvCxnSpPr>
        <p:spPr>
          <a:xfrm>
            <a:off x="705326" y="1427267"/>
            <a:ext cx="1172308" cy="0"/>
          </a:xfrm>
          <a:prstGeom prst="line">
            <a:avLst/>
          </a:prstGeom>
          <a:ln w="79375"/>
        </p:spPr>
        <p:style>
          <a:lnRef idx="1">
            <a:schemeClr val="accent2"/>
          </a:lnRef>
          <a:fillRef idx="0">
            <a:schemeClr val="accent2"/>
          </a:fillRef>
          <a:effectRef idx="0">
            <a:schemeClr val="accent2"/>
          </a:effectRef>
          <a:fontRef idx="minor">
            <a:schemeClr val="tx1"/>
          </a:fontRef>
        </p:style>
      </p:cxnSp>
      <p:sp>
        <p:nvSpPr>
          <p:cNvPr id="22" name="Title Placeholder 17">
            <a:extLst>
              <a:ext uri="{FF2B5EF4-FFF2-40B4-BE49-F238E27FC236}">
                <a16:creationId xmlns:a16="http://schemas.microsoft.com/office/drawing/2014/main" id="{83C6662A-3F02-684B-98A8-A552D610B4DF}"/>
              </a:ext>
            </a:extLst>
          </p:cNvPr>
          <p:cNvSpPr>
            <a:spLocks noGrp="1"/>
          </p:cNvSpPr>
          <p:nvPr>
            <p:ph type="title" hasCustomPrompt="1"/>
          </p:nvPr>
        </p:nvSpPr>
        <p:spPr>
          <a:xfrm>
            <a:off x="737410" y="517235"/>
            <a:ext cx="4620126" cy="798177"/>
          </a:xfrm>
          <a:prstGeom prst="rect">
            <a:avLst/>
          </a:prstGeom>
        </p:spPr>
        <p:txBody>
          <a:bodyPr vert="horz" lIns="0" tIns="45720" rIns="91440" bIns="45720" rtlCol="0" anchor="b" anchorCtr="0">
            <a:noAutofit/>
          </a:bodyPr>
          <a:lstStyle>
            <a:lvl1pPr>
              <a:defRPr>
                <a:solidFill>
                  <a:schemeClr val="tx1"/>
                </a:solidFill>
              </a:defRPr>
            </a:lvl1pPr>
          </a:lstStyle>
          <a:p>
            <a:r>
              <a:rPr lang="en-US"/>
              <a:t>title</a:t>
            </a:r>
          </a:p>
        </p:txBody>
      </p:sp>
      <p:sp>
        <p:nvSpPr>
          <p:cNvPr id="27" name="Text Placeholder 2">
            <a:extLst>
              <a:ext uri="{FF2B5EF4-FFF2-40B4-BE49-F238E27FC236}">
                <a16:creationId xmlns:a16="http://schemas.microsoft.com/office/drawing/2014/main" id="{8C4B592C-D781-D744-84AC-4EAF0AB63E0E}"/>
              </a:ext>
            </a:extLst>
          </p:cNvPr>
          <p:cNvSpPr>
            <a:spLocks noGrp="1"/>
          </p:cNvSpPr>
          <p:nvPr>
            <p:ph type="body" sz="quarter" idx="20" hasCustomPrompt="1"/>
          </p:nvPr>
        </p:nvSpPr>
        <p:spPr>
          <a:xfrm>
            <a:off x="737409" y="1910040"/>
            <a:ext cx="4620126" cy="1036356"/>
          </a:xfrm>
        </p:spPr>
        <p:txBody>
          <a:bodyPr>
            <a:noAutofit/>
          </a:bodyPr>
          <a:lstStyle>
            <a:lvl1pPr marL="0" indent="0">
              <a:lnSpc>
                <a:spcPct val="110000"/>
              </a:lnSpc>
              <a:buFontTx/>
              <a:buNone/>
              <a:defRPr sz="1800" b="0" i="0">
                <a:solidFill>
                  <a:schemeClr val="tx1">
                    <a:alpha val="90000"/>
                  </a:schemeClr>
                </a:solidFill>
              </a:defRPr>
            </a:lvl1pPr>
            <a:lvl2pPr>
              <a:defRPr sz="1436"/>
            </a:lvl2pPr>
            <a:lvl3pPr>
              <a:defRPr sz="1436"/>
            </a:lvl3pPr>
            <a:lvl4pPr>
              <a:defRPr sz="1436"/>
            </a:lvl4pPr>
            <a:lvl5pPr>
              <a:defRPr sz="1436"/>
            </a:lvl5pPr>
          </a:lstStyle>
          <a:p>
            <a:pPr lvl="0"/>
            <a:r>
              <a:rPr lang="en-US"/>
              <a:t>Donec id </a:t>
            </a:r>
            <a:r>
              <a:rPr lang="en-US" err="1"/>
              <a:t>elit</a:t>
            </a:r>
            <a:r>
              <a:rPr lang="en-US"/>
              <a:t> non mi porta gravida at </a:t>
            </a:r>
            <a:r>
              <a:rPr lang="en-US" err="1"/>
              <a:t>eget</a:t>
            </a:r>
            <a:r>
              <a:rPr lang="en-US"/>
              <a:t> </a:t>
            </a:r>
            <a:r>
              <a:rPr lang="en-US" err="1"/>
              <a:t>metus</a:t>
            </a:r>
            <a:r>
              <a:rPr lang="en-US"/>
              <a:t>. Maecenas sed diam </a:t>
            </a:r>
            <a:r>
              <a:rPr lang="en-US" err="1"/>
              <a:t>eget</a:t>
            </a:r>
            <a:r>
              <a:rPr lang="en-US"/>
              <a:t> </a:t>
            </a:r>
            <a:r>
              <a:rPr lang="en-US" err="1"/>
              <a:t>risus</a:t>
            </a:r>
            <a:r>
              <a:rPr lang="en-US"/>
              <a:t> </a:t>
            </a:r>
            <a:r>
              <a:rPr lang="en-US" err="1"/>
              <a:t>varius</a:t>
            </a:r>
            <a:r>
              <a:rPr lang="en-US"/>
              <a:t> </a:t>
            </a:r>
            <a:r>
              <a:rPr lang="en-US" err="1"/>
              <a:t>blandit</a:t>
            </a:r>
            <a:r>
              <a:rPr lang="en-US"/>
              <a:t> sit </a:t>
            </a:r>
            <a:r>
              <a:rPr lang="en-US" err="1"/>
              <a:t>amet</a:t>
            </a:r>
            <a:r>
              <a:rPr lang="en-US"/>
              <a:t> non magna. </a:t>
            </a:r>
          </a:p>
        </p:txBody>
      </p:sp>
      <p:sp>
        <p:nvSpPr>
          <p:cNvPr id="28" name="Text Placeholder 41">
            <a:extLst>
              <a:ext uri="{FF2B5EF4-FFF2-40B4-BE49-F238E27FC236}">
                <a16:creationId xmlns:a16="http://schemas.microsoft.com/office/drawing/2014/main" id="{23AD23BA-B9BF-C441-8161-2A9EF58DDE3C}"/>
              </a:ext>
            </a:extLst>
          </p:cNvPr>
          <p:cNvSpPr>
            <a:spLocks noGrp="1"/>
          </p:cNvSpPr>
          <p:nvPr>
            <p:ph type="body" sz="quarter" idx="24" hasCustomPrompt="1"/>
          </p:nvPr>
        </p:nvSpPr>
        <p:spPr>
          <a:xfrm>
            <a:off x="3443024" y="4086544"/>
            <a:ext cx="2257951" cy="1984057"/>
          </a:xfrm>
        </p:spPr>
        <p:txBody>
          <a:bodyPr>
            <a:noAutofit/>
          </a:bodyPr>
          <a:lstStyle>
            <a:lvl1pPr marL="0" indent="0">
              <a:lnSpc>
                <a:spcPct val="110000"/>
              </a:lnSpc>
              <a:spcAft>
                <a:spcPts val="2600"/>
              </a:spcAft>
              <a:buNone/>
              <a:defRPr sz="2400" b="1" i="0" cap="all" baseline="0">
                <a:solidFill>
                  <a:schemeClr val="bg1"/>
                </a:solidFill>
                <a:latin typeface="Arial Narrow" panose="020B0604020202020204" pitchFamily="34" charset="0"/>
                <a:cs typeface="Arial Narrow" panose="020B0604020202020204" pitchFamily="34" charset="0"/>
              </a:defRPr>
            </a:lvl1pPr>
            <a:lvl2pPr marL="457086" indent="0">
              <a:lnSpc>
                <a:spcPct val="110000"/>
              </a:lnSpc>
              <a:spcAft>
                <a:spcPts val="2600"/>
              </a:spcAft>
              <a:buNone/>
              <a:defRPr sz="1100">
                <a:solidFill>
                  <a:schemeClr val="bg1"/>
                </a:solidFill>
              </a:defRPr>
            </a:lvl2pPr>
          </a:lstStyle>
          <a:p>
            <a:pPr lvl="0"/>
            <a:r>
              <a:rPr lang="en-US"/>
              <a:t>Edit Master text styles</a:t>
            </a:r>
          </a:p>
        </p:txBody>
      </p:sp>
      <p:sp>
        <p:nvSpPr>
          <p:cNvPr id="29" name="Text Placeholder 41">
            <a:extLst>
              <a:ext uri="{FF2B5EF4-FFF2-40B4-BE49-F238E27FC236}">
                <a16:creationId xmlns:a16="http://schemas.microsoft.com/office/drawing/2014/main" id="{0CE2227C-4844-4548-ABA9-546F322F64A9}"/>
              </a:ext>
            </a:extLst>
          </p:cNvPr>
          <p:cNvSpPr>
            <a:spLocks noGrp="1"/>
          </p:cNvSpPr>
          <p:nvPr>
            <p:ph type="body" sz="quarter" idx="25" hasCustomPrompt="1"/>
          </p:nvPr>
        </p:nvSpPr>
        <p:spPr>
          <a:xfrm>
            <a:off x="9537966" y="4086543"/>
            <a:ext cx="2257951" cy="1984057"/>
          </a:xfrm>
        </p:spPr>
        <p:txBody>
          <a:bodyPr>
            <a:noAutofit/>
          </a:bodyPr>
          <a:lstStyle>
            <a:lvl1pPr marL="0" indent="0">
              <a:lnSpc>
                <a:spcPct val="110000"/>
              </a:lnSpc>
              <a:spcAft>
                <a:spcPts val="2600"/>
              </a:spcAft>
              <a:buNone/>
              <a:defRPr sz="2400" b="1" i="0" cap="all" baseline="0">
                <a:solidFill>
                  <a:schemeClr val="bg1"/>
                </a:solidFill>
                <a:latin typeface="Arial Narrow" panose="020B0604020202020204" pitchFamily="34" charset="0"/>
                <a:cs typeface="Arial Narrow" panose="020B0604020202020204" pitchFamily="34" charset="0"/>
              </a:defRPr>
            </a:lvl1pPr>
            <a:lvl2pPr marL="457086" indent="0">
              <a:lnSpc>
                <a:spcPct val="110000"/>
              </a:lnSpc>
              <a:spcAft>
                <a:spcPts val="2600"/>
              </a:spcAft>
              <a:buNone/>
              <a:defRPr sz="1100">
                <a:solidFill>
                  <a:schemeClr val="bg1"/>
                </a:solidFill>
              </a:defRPr>
            </a:lvl2pPr>
          </a:lstStyle>
          <a:p>
            <a:pPr lvl="0"/>
            <a:r>
              <a:rPr lang="en-US"/>
              <a:t>Edit Master text styles</a:t>
            </a:r>
          </a:p>
        </p:txBody>
      </p:sp>
      <p:pic>
        <p:nvPicPr>
          <p:cNvPr id="30" name="Graphic 29">
            <a:extLst>
              <a:ext uri="{FF2B5EF4-FFF2-40B4-BE49-F238E27FC236}">
                <a16:creationId xmlns:a16="http://schemas.microsoft.com/office/drawing/2014/main" id="{59D2CAEF-45A5-5F43-83E9-D0622CCAFB70}"/>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253227" y="259428"/>
            <a:ext cx="1561196" cy="216854"/>
          </a:xfrm>
          <a:prstGeom prst="rect">
            <a:avLst/>
          </a:prstGeom>
        </p:spPr>
      </p:pic>
      <p:sp>
        <p:nvSpPr>
          <p:cNvPr id="31" name="Slide Number Placeholder 2">
            <a:extLst>
              <a:ext uri="{FF2B5EF4-FFF2-40B4-BE49-F238E27FC236}">
                <a16:creationId xmlns:a16="http://schemas.microsoft.com/office/drawing/2014/main" id="{CC745943-EB8B-EE49-A1FA-CC67D0350799}"/>
              </a:ext>
            </a:extLst>
          </p:cNvPr>
          <p:cNvSpPr>
            <a:spLocks noGrp="1"/>
          </p:cNvSpPr>
          <p:nvPr>
            <p:ph type="sldNum" sz="quarter" idx="10"/>
          </p:nvPr>
        </p:nvSpPr>
        <p:spPr>
          <a:xfrm>
            <a:off x="11707151" y="6354240"/>
            <a:ext cx="399651" cy="312098"/>
          </a:xfrm>
        </p:spPr>
        <p:txBody>
          <a:bodyPr/>
          <a:lstStyle>
            <a:lvl1pPr>
              <a:defRPr>
                <a:solidFill>
                  <a:schemeClr val="bg2"/>
                </a:solidFill>
              </a:defRPr>
            </a:lvl1pPr>
          </a:lstStyle>
          <a:p>
            <a:fld id="{234755BD-B4AC-9044-BCE4-27904766F8BB}" type="slidenum">
              <a:rPr lang="en-US" smtClean="0"/>
              <a:pPr/>
              <a:t>‹#›</a:t>
            </a:fld>
            <a:endParaRPr lang="en-US"/>
          </a:p>
        </p:txBody>
      </p:sp>
    </p:spTree>
    <p:extLst>
      <p:ext uri="{BB962C8B-B14F-4D97-AF65-F5344CB8AC3E}">
        <p14:creationId xmlns:p14="http://schemas.microsoft.com/office/powerpoint/2010/main" val="172690340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Full Page Photo">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64143F43-DA76-AB44-9CF6-DCC2E8313DBF}"/>
              </a:ext>
            </a:extLst>
          </p:cNvPr>
          <p:cNvSpPr>
            <a:spLocks noGrp="1"/>
          </p:cNvSpPr>
          <p:nvPr>
            <p:ph type="pic" sz="quarter" idx="26"/>
          </p:nvPr>
        </p:nvSpPr>
        <p:spPr>
          <a:xfrm>
            <a:off x="0" y="0"/>
            <a:ext cx="12192000" cy="6858000"/>
          </a:xfrm>
          <a:solidFill>
            <a:schemeClr val="bg1">
              <a:lumMod val="95000"/>
            </a:schemeClr>
          </a:solidFill>
        </p:spPr>
        <p:txBody>
          <a:bodyPr/>
          <a:lstStyle>
            <a:lvl1pPr>
              <a:defRPr>
                <a:solidFill>
                  <a:schemeClr val="bg1">
                    <a:lumMod val="75000"/>
                  </a:schemeClr>
                </a:solidFill>
              </a:defRPr>
            </a:lvl1pPr>
          </a:lstStyle>
          <a:p>
            <a:endParaRPr lang="en-US"/>
          </a:p>
        </p:txBody>
      </p:sp>
      <p:sp>
        <p:nvSpPr>
          <p:cNvPr id="10" name="Slide Number Placeholder 9">
            <a:extLst>
              <a:ext uri="{FF2B5EF4-FFF2-40B4-BE49-F238E27FC236}">
                <a16:creationId xmlns:a16="http://schemas.microsoft.com/office/drawing/2014/main" id="{4D73434E-4098-114C-A318-A73F0F2AC61D}"/>
              </a:ext>
            </a:extLst>
          </p:cNvPr>
          <p:cNvSpPr>
            <a:spLocks noGrp="1"/>
          </p:cNvSpPr>
          <p:nvPr>
            <p:ph type="sldNum" sz="quarter" idx="11"/>
          </p:nvPr>
        </p:nvSpPr>
        <p:spPr/>
        <p:txBody>
          <a:bodyPr/>
          <a:lstStyle>
            <a:lvl1pPr>
              <a:defRPr>
                <a:solidFill>
                  <a:schemeClr val="bg1"/>
                </a:solidFill>
              </a:defRPr>
            </a:lvl1pPr>
          </a:lstStyle>
          <a:p>
            <a:fld id="{234755BD-B4AC-9044-BCE4-27904766F8BB}" type="slidenum">
              <a:rPr lang="en-US" smtClean="0"/>
              <a:pPr/>
              <a:t>‹#›</a:t>
            </a:fld>
            <a:endParaRPr lang="en-US"/>
          </a:p>
        </p:txBody>
      </p:sp>
      <p:sp>
        <p:nvSpPr>
          <p:cNvPr id="7" name="Text Placeholder 4">
            <a:extLst>
              <a:ext uri="{FF2B5EF4-FFF2-40B4-BE49-F238E27FC236}">
                <a16:creationId xmlns:a16="http://schemas.microsoft.com/office/drawing/2014/main" id="{9F91FAD6-F79D-7A4B-855F-228F32ECFBA5}"/>
              </a:ext>
            </a:extLst>
          </p:cNvPr>
          <p:cNvSpPr>
            <a:spLocks noGrp="1"/>
          </p:cNvSpPr>
          <p:nvPr>
            <p:ph type="body" sz="quarter" idx="25" hasCustomPrompt="1"/>
          </p:nvPr>
        </p:nvSpPr>
        <p:spPr>
          <a:xfrm>
            <a:off x="748586" y="5082032"/>
            <a:ext cx="6407588" cy="1272208"/>
          </a:xfrm>
        </p:spPr>
        <p:txBody>
          <a:bodyPr/>
          <a:lstStyle>
            <a:lvl1pPr marL="0" indent="0" algn="l">
              <a:buNone/>
              <a:defRPr sz="6000" b="1" i="0">
                <a:solidFill>
                  <a:schemeClr val="bg1"/>
                </a:solidFill>
                <a:latin typeface="Oswald" pitchFamily="2" charset="77"/>
              </a:defRPr>
            </a:lvl1pPr>
          </a:lstStyle>
          <a:p>
            <a:pPr lvl="0"/>
            <a:r>
              <a:rPr lang="en-US"/>
              <a:t>Insert text here</a:t>
            </a:r>
          </a:p>
        </p:txBody>
      </p:sp>
    </p:spTree>
    <p:extLst>
      <p:ext uri="{BB962C8B-B14F-4D97-AF65-F5344CB8AC3E}">
        <p14:creationId xmlns:p14="http://schemas.microsoft.com/office/powerpoint/2010/main" val="199967772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Quote Slide_Light">
    <p:spTree>
      <p:nvGrpSpPr>
        <p:cNvPr id="1" name=""/>
        <p:cNvGrpSpPr/>
        <p:nvPr/>
      </p:nvGrpSpPr>
      <p:grpSpPr>
        <a:xfrm>
          <a:off x="0" y="0"/>
          <a:ext cx="0" cy="0"/>
          <a:chOff x="0" y="0"/>
          <a:chExt cx="0" cy="0"/>
        </a:xfrm>
      </p:grpSpPr>
      <p:pic>
        <p:nvPicPr>
          <p:cNvPr id="8" name="Graphic 7">
            <a:extLst>
              <a:ext uri="{FF2B5EF4-FFF2-40B4-BE49-F238E27FC236}">
                <a16:creationId xmlns:a16="http://schemas.microsoft.com/office/drawing/2014/main" id="{7F68BA70-379C-B74C-8362-EA71ECB9AE09}"/>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253227" y="259428"/>
            <a:ext cx="1561196" cy="216854"/>
          </a:xfrm>
          <a:prstGeom prst="rect">
            <a:avLst/>
          </a:prstGeom>
        </p:spPr>
      </p:pic>
      <p:sp>
        <p:nvSpPr>
          <p:cNvPr id="6" name="Text Placeholder 5">
            <a:extLst>
              <a:ext uri="{FF2B5EF4-FFF2-40B4-BE49-F238E27FC236}">
                <a16:creationId xmlns:a16="http://schemas.microsoft.com/office/drawing/2014/main" id="{DBCFEDD8-A1C1-E046-BC11-D540C9A4472C}"/>
              </a:ext>
            </a:extLst>
          </p:cNvPr>
          <p:cNvSpPr>
            <a:spLocks noGrp="1"/>
          </p:cNvSpPr>
          <p:nvPr>
            <p:ph type="body" sz="quarter" idx="11" hasCustomPrompt="1"/>
          </p:nvPr>
        </p:nvSpPr>
        <p:spPr>
          <a:xfrm>
            <a:off x="1516965" y="2060327"/>
            <a:ext cx="9158068" cy="3157972"/>
          </a:xfrm>
        </p:spPr>
        <p:txBody>
          <a:bodyPr/>
          <a:lstStyle>
            <a:lvl1pPr marL="0" indent="0" algn="ctr">
              <a:lnSpc>
                <a:spcPct val="110000"/>
              </a:lnSpc>
              <a:buNone/>
              <a:defRPr sz="3600" b="1" i="0">
                <a:solidFill>
                  <a:schemeClr val="tx1"/>
                </a:solidFill>
                <a:latin typeface="Arial Narrow" panose="020B0604020202020204" pitchFamily="34" charset="0"/>
                <a:cs typeface="Arial Narrow" panose="020B0604020202020204" pitchFamily="34" charset="0"/>
              </a:defRPr>
            </a:lvl1pPr>
          </a:lstStyle>
          <a:p>
            <a:pPr lvl="0"/>
            <a:r>
              <a:rPr lang="en-US"/>
              <a:t>Insert quote. Four to five lines. Insert quote. Four to five lines. Insert quote. Four to five lines. Insert quote. Four to five lines. Insert quote. Four to five lines. Insert quote. Four to five lines. Insert quote. Four to five lines. Insert quote. Four to five lines.”</a:t>
            </a:r>
          </a:p>
        </p:txBody>
      </p:sp>
      <p:sp>
        <p:nvSpPr>
          <p:cNvPr id="10" name="Text Placeholder 2">
            <a:extLst>
              <a:ext uri="{FF2B5EF4-FFF2-40B4-BE49-F238E27FC236}">
                <a16:creationId xmlns:a16="http://schemas.microsoft.com/office/drawing/2014/main" id="{311ED389-4663-9F44-B154-39544D7C3700}"/>
              </a:ext>
            </a:extLst>
          </p:cNvPr>
          <p:cNvSpPr>
            <a:spLocks noGrp="1"/>
          </p:cNvSpPr>
          <p:nvPr>
            <p:ph type="body" sz="quarter" idx="33" hasCustomPrompt="1"/>
          </p:nvPr>
        </p:nvSpPr>
        <p:spPr>
          <a:xfrm>
            <a:off x="3038474" y="5391067"/>
            <a:ext cx="6115049" cy="550424"/>
          </a:xfrm>
        </p:spPr>
        <p:txBody>
          <a:bodyPr vert="horz" lIns="0" tIns="0" rIns="0" bIns="0" rtlCol="0" anchor="t" anchorCtr="0">
            <a:noAutofit/>
          </a:bodyPr>
          <a:lstStyle>
            <a:lvl1pPr marL="0" marR="0" indent="0" algn="ctr" defTabSz="914173" rtl="0" eaLnBrk="1" fontAlgn="auto" latinLnBrk="0" hangingPunct="1">
              <a:lnSpc>
                <a:spcPct val="80000"/>
              </a:lnSpc>
              <a:spcBef>
                <a:spcPts val="0"/>
              </a:spcBef>
              <a:spcAft>
                <a:spcPts val="0"/>
              </a:spcAft>
              <a:buClr>
                <a:schemeClr val="accent2"/>
              </a:buClr>
              <a:buSzTx/>
              <a:buFontTx/>
              <a:buNone/>
              <a:tabLst/>
              <a:defRPr lang="en-US" sz="1800" b="1" i="0" spc="100" baseline="0">
                <a:solidFill>
                  <a:schemeClr val="accent1"/>
                </a:solidFill>
                <a:effectLst/>
                <a:latin typeface="Arial Narrow" panose="020B0604020202020204" pitchFamily="34" charset="0"/>
                <a:cs typeface="Arial Narrow" panose="020B0604020202020204" pitchFamily="34" charset="0"/>
              </a:defRPr>
            </a:lvl1pPr>
          </a:lstStyle>
          <a:p>
            <a:pPr marL="0" marR="0" lvl="0" indent="0" algn="ctr" defTabSz="914173" rtl="0" eaLnBrk="1" fontAlgn="auto" latinLnBrk="0" hangingPunct="1">
              <a:lnSpc>
                <a:spcPct val="80000"/>
              </a:lnSpc>
              <a:spcBef>
                <a:spcPts val="0"/>
              </a:spcBef>
              <a:spcAft>
                <a:spcPts val="0"/>
              </a:spcAft>
              <a:buClr>
                <a:schemeClr val="accent2"/>
              </a:buClr>
              <a:buSzTx/>
              <a:buFontTx/>
              <a:buNone/>
              <a:tabLst/>
              <a:defRPr/>
            </a:pPr>
            <a:r>
              <a:rPr lang="en-US"/>
              <a:t>—QUOTE ATTRIBUTION</a:t>
            </a:r>
          </a:p>
        </p:txBody>
      </p:sp>
      <p:sp>
        <p:nvSpPr>
          <p:cNvPr id="11" name="Slide Number Placeholder 2">
            <a:extLst>
              <a:ext uri="{FF2B5EF4-FFF2-40B4-BE49-F238E27FC236}">
                <a16:creationId xmlns:a16="http://schemas.microsoft.com/office/drawing/2014/main" id="{795D4A6D-9D9A-0041-AC3B-4503DA84D2E4}"/>
              </a:ext>
            </a:extLst>
          </p:cNvPr>
          <p:cNvSpPr>
            <a:spLocks noGrp="1"/>
          </p:cNvSpPr>
          <p:nvPr>
            <p:ph type="sldNum" sz="quarter" idx="10"/>
          </p:nvPr>
        </p:nvSpPr>
        <p:spPr>
          <a:xfrm>
            <a:off x="11707151" y="6354240"/>
            <a:ext cx="399651" cy="312098"/>
          </a:xfrm>
        </p:spPr>
        <p:txBody>
          <a:bodyPr/>
          <a:lstStyle/>
          <a:p>
            <a:fld id="{234755BD-B4AC-9044-BCE4-27904766F8BB}" type="slidenum">
              <a:rPr lang="en-US" smtClean="0"/>
              <a:pPr/>
              <a:t>‹#›</a:t>
            </a:fld>
            <a:endParaRPr lang="en-US"/>
          </a:p>
        </p:txBody>
      </p:sp>
      <p:sp>
        <p:nvSpPr>
          <p:cNvPr id="12" name="TextBox 11">
            <a:extLst>
              <a:ext uri="{FF2B5EF4-FFF2-40B4-BE49-F238E27FC236}">
                <a16:creationId xmlns:a16="http://schemas.microsoft.com/office/drawing/2014/main" id="{A2668A42-AE1B-5840-A55E-9AC70E946809}"/>
              </a:ext>
            </a:extLst>
          </p:cNvPr>
          <p:cNvSpPr txBox="1"/>
          <p:nvPr userDrawn="1"/>
        </p:nvSpPr>
        <p:spPr>
          <a:xfrm>
            <a:off x="5588794" y="533342"/>
            <a:ext cx="1014412" cy="270843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7000" b="1" i="0" kern="1200">
                <a:solidFill>
                  <a:schemeClr val="accent2"/>
                </a:solidFill>
                <a:effectLst/>
                <a:latin typeface="Arial Narrow" panose="020B0604020202020204" pitchFamily="34" charset="0"/>
                <a:ea typeface="+mn-ea"/>
                <a:cs typeface="Arial Narrow" panose="020B0604020202020204" pitchFamily="34" charset="0"/>
              </a:rPr>
              <a:t>“</a:t>
            </a:r>
          </a:p>
        </p:txBody>
      </p:sp>
      <p:pic>
        <p:nvPicPr>
          <p:cNvPr id="13" name="Picture 12">
            <a:extLst>
              <a:ext uri="{FF2B5EF4-FFF2-40B4-BE49-F238E27FC236}">
                <a16:creationId xmlns:a16="http://schemas.microsoft.com/office/drawing/2014/main" id="{02CABE5A-1B5F-D944-AB84-78EB94DB95D6}"/>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0065663" y="98897"/>
            <a:ext cx="2041139" cy="542634"/>
          </a:xfrm>
          <a:prstGeom prst="rect">
            <a:avLst/>
          </a:prstGeom>
        </p:spPr>
      </p:pic>
    </p:spTree>
    <p:extLst>
      <p:ext uri="{BB962C8B-B14F-4D97-AF65-F5344CB8AC3E}">
        <p14:creationId xmlns:p14="http://schemas.microsoft.com/office/powerpoint/2010/main" val="284428356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lank - White">
    <p:spTree>
      <p:nvGrpSpPr>
        <p:cNvPr id="1" name=""/>
        <p:cNvGrpSpPr/>
        <p:nvPr/>
      </p:nvGrpSpPr>
      <p:grpSpPr>
        <a:xfrm>
          <a:off x="0" y="0"/>
          <a:ext cx="0" cy="0"/>
          <a:chOff x="0" y="0"/>
          <a:chExt cx="0" cy="0"/>
        </a:xfrm>
      </p:grpSpPr>
      <p:sp>
        <p:nvSpPr>
          <p:cNvPr id="10" name="Slide Number Placeholder 9">
            <a:extLst>
              <a:ext uri="{FF2B5EF4-FFF2-40B4-BE49-F238E27FC236}">
                <a16:creationId xmlns:a16="http://schemas.microsoft.com/office/drawing/2014/main" id="{4D73434E-4098-114C-A318-A73F0F2AC61D}"/>
              </a:ext>
            </a:extLst>
          </p:cNvPr>
          <p:cNvSpPr>
            <a:spLocks noGrp="1"/>
          </p:cNvSpPr>
          <p:nvPr>
            <p:ph type="sldNum" sz="quarter" idx="11"/>
          </p:nvPr>
        </p:nvSpPr>
        <p:spPr/>
        <p:txBody>
          <a:bodyPr/>
          <a:lstStyle/>
          <a:p>
            <a:fld id="{234755BD-B4AC-9044-BCE4-27904766F8BB}" type="slidenum">
              <a:rPr lang="en-US" smtClean="0"/>
              <a:pPr/>
              <a:t>‹#›</a:t>
            </a:fld>
            <a:endParaRPr lang="en-US"/>
          </a:p>
        </p:txBody>
      </p:sp>
      <p:pic>
        <p:nvPicPr>
          <p:cNvPr id="4" name="Picture 3">
            <a:extLst>
              <a:ext uri="{FF2B5EF4-FFF2-40B4-BE49-F238E27FC236}">
                <a16:creationId xmlns:a16="http://schemas.microsoft.com/office/drawing/2014/main" id="{E80EBE3D-B89D-B042-81B8-A0D5CEEBA1C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065663" y="98897"/>
            <a:ext cx="2041139" cy="542634"/>
          </a:xfrm>
          <a:prstGeom prst="rect">
            <a:avLst/>
          </a:prstGeom>
        </p:spPr>
      </p:pic>
    </p:spTree>
    <p:extLst>
      <p:ext uri="{BB962C8B-B14F-4D97-AF65-F5344CB8AC3E}">
        <p14:creationId xmlns:p14="http://schemas.microsoft.com/office/powerpoint/2010/main" val="20668071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Section Divider with Subtitle - Gradient">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D268A5-AEEA-3C4B-9311-D39C8A6BFD34}"/>
              </a:ext>
            </a:extLst>
          </p:cNvPr>
          <p:cNvSpPr>
            <a:spLocks noGrp="1"/>
          </p:cNvSpPr>
          <p:nvPr>
            <p:ph type="title" hasCustomPrompt="1"/>
          </p:nvPr>
        </p:nvSpPr>
        <p:spPr>
          <a:xfrm>
            <a:off x="914400" y="1371608"/>
            <a:ext cx="10366861" cy="2057397"/>
          </a:xfrm>
        </p:spPr>
        <p:txBody>
          <a:bodyPr/>
          <a:lstStyle>
            <a:lvl1pPr>
              <a:defRPr sz="6000" baseline="0">
                <a:solidFill>
                  <a:schemeClr val="tx1"/>
                </a:solidFill>
              </a:defRPr>
            </a:lvl1pPr>
          </a:lstStyle>
          <a:p>
            <a:r>
              <a:rPr lang="en-US"/>
              <a:t>Alternate Section title</a:t>
            </a:r>
          </a:p>
        </p:txBody>
      </p:sp>
      <p:cxnSp>
        <p:nvCxnSpPr>
          <p:cNvPr id="7" name="Straight Connector 6">
            <a:extLst>
              <a:ext uri="{FF2B5EF4-FFF2-40B4-BE49-F238E27FC236}">
                <a16:creationId xmlns:a16="http://schemas.microsoft.com/office/drawing/2014/main" id="{D590582C-FEDF-5C45-8674-2DEE1202D8CC}"/>
              </a:ext>
            </a:extLst>
          </p:cNvPr>
          <p:cNvCxnSpPr>
            <a:cxnSpLocks/>
          </p:cNvCxnSpPr>
          <p:nvPr userDrawn="1"/>
        </p:nvCxnSpPr>
        <p:spPr>
          <a:xfrm>
            <a:off x="914313" y="4387948"/>
            <a:ext cx="1172603" cy="0"/>
          </a:xfrm>
          <a:prstGeom prst="line">
            <a:avLst/>
          </a:prstGeom>
          <a:ln w="76200"/>
        </p:spPr>
        <p:style>
          <a:lnRef idx="1">
            <a:schemeClr val="accent2"/>
          </a:lnRef>
          <a:fillRef idx="0">
            <a:schemeClr val="accent2"/>
          </a:fillRef>
          <a:effectRef idx="0">
            <a:schemeClr val="accent2"/>
          </a:effectRef>
          <a:fontRef idx="minor">
            <a:schemeClr val="tx1"/>
          </a:fontRef>
        </p:style>
      </p:cxnSp>
      <p:sp>
        <p:nvSpPr>
          <p:cNvPr id="9" name="Text Placeholder 2">
            <a:extLst>
              <a:ext uri="{FF2B5EF4-FFF2-40B4-BE49-F238E27FC236}">
                <a16:creationId xmlns:a16="http://schemas.microsoft.com/office/drawing/2014/main" id="{CA7C0192-8E73-3741-B808-E7043B73E544}"/>
              </a:ext>
            </a:extLst>
          </p:cNvPr>
          <p:cNvSpPr>
            <a:spLocks noGrp="1"/>
          </p:cNvSpPr>
          <p:nvPr>
            <p:ph idx="1" hasCustomPrompt="1"/>
          </p:nvPr>
        </p:nvSpPr>
        <p:spPr>
          <a:xfrm>
            <a:off x="929987" y="3702945"/>
            <a:ext cx="10366861" cy="323977"/>
          </a:xfrm>
          <a:prstGeom prst="rect">
            <a:avLst/>
          </a:prstGeom>
        </p:spPr>
        <p:txBody>
          <a:bodyPr vert="horz" lIns="0" tIns="45720" rIns="91440" bIns="45720" rtlCol="0">
            <a:normAutofit/>
          </a:bodyPr>
          <a:lstStyle>
            <a:lvl1pPr marL="0" indent="0">
              <a:buFontTx/>
              <a:buNone/>
              <a:defRPr sz="1800" b="0" i="0" cap="none" spc="0" baseline="0">
                <a:solidFill>
                  <a:schemeClr val="tx1"/>
                </a:solidFill>
                <a:latin typeface="Cambria" panose="02040503050406030204" pitchFamily="18" charset="0"/>
              </a:defRPr>
            </a:lvl1pPr>
          </a:lstStyle>
          <a:p>
            <a:pPr lvl="0"/>
            <a:r>
              <a:rPr lang="en-US"/>
              <a:t>Subtitle if needed Cambria 18pt font lorem ipsum</a:t>
            </a:r>
          </a:p>
        </p:txBody>
      </p:sp>
      <p:sp>
        <p:nvSpPr>
          <p:cNvPr id="10" name="Slide Number Placeholder 5">
            <a:extLst>
              <a:ext uri="{FF2B5EF4-FFF2-40B4-BE49-F238E27FC236}">
                <a16:creationId xmlns:a16="http://schemas.microsoft.com/office/drawing/2014/main" id="{5B0C05F0-E967-F84E-89BB-F5BF21AD7C08}"/>
              </a:ext>
            </a:extLst>
          </p:cNvPr>
          <p:cNvSpPr>
            <a:spLocks noGrp="1"/>
          </p:cNvSpPr>
          <p:nvPr>
            <p:ph type="sldNum" sz="quarter" idx="4"/>
          </p:nvPr>
        </p:nvSpPr>
        <p:spPr>
          <a:xfrm>
            <a:off x="11707151" y="6354240"/>
            <a:ext cx="399651" cy="312098"/>
          </a:xfrm>
          <a:prstGeom prst="rect">
            <a:avLst/>
          </a:prstGeom>
        </p:spPr>
        <p:txBody>
          <a:bodyPr vert="horz" lIns="0" tIns="0" rIns="91440" bIns="45720" rtlCol="0" anchor="t" anchorCtr="0"/>
          <a:lstStyle>
            <a:lvl1pPr algn="l">
              <a:defRPr sz="751" b="0" i="0">
                <a:solidFill>
                  <a:schemeClr val="tx1">
                    <a:tint val="75000"/>
                  </a:schemeClr>
                </a:solidFill>
                <a:latin typeface="Arial" panose="020B0604020202020204" pitchFamily="34" charset="0"/>
                <a:cs typeface="Arial" panose="020B0604020202020204" pitchFamily="34" charset="0"/>
              </a:defRPr>
            </a:lvl1pPr>
          </a:lstStyle>
          <a:p>
            <a:fld id="{234755BD-B4AC-9044-BCE4-27904766F8BB}" type="slidenum">
              <a:rPr lang="en-US" smtClean="0"/>
              <a:pPr/>
              <a:t>‹#›</a:t>
            </a:fld>
            <a:endParaRPr lang="en-US"/>
          </a:p>
        </p:txBody>
      </p:sp>
      <p:pic>
        <p:nvPicPr>
          <p:cNvPr id="11" name="Picture 10">
            <a:extLst>
              <a:ext uri="{FF2B5EF4-FFF2-40B4-BE49-F238E27FC236}">
                <a16:creationId xmlns:a16="http://schemas.microsoft.com/office/drawing/2014/main" id="{A65CB05D-61DB-744E-8B27-D016C27E6CD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065663" y="98897"/>
            <a:ext cx="2041139" cy="542634"/>
          </a:xfrm>
          <a:prstGeom prst="rect">
            <a:avLst/>
          </a:prstGeom>
        </p:spPr>
      </p:pic>
    </p:spTree>
    <p:extLst>
      <p:ext uri="{BB962C8B-B14F-4D97-AF65-F5344CB8AC3E}">
        <p14:creationId xmlns:p14="http://schemas.microsoft.com/office/powerpoint/2010/main" val="31892836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 White">
    <p:spTree>
      <p:nvGrpSpPr>
        <p:cNvPr id="1" name=""/>
        <p:cNvGrpSpPr/>
        <p:nvPr/>
      </p:nvGrpSpPr>
      <p:grpSpPr>
        <a:xfrm>
          <a:off x="0" y="0"/>
          <a:ext cx="0" cy="0"/>
          <a:chOff x="0" y="0"/>
          <a:chExt cx="0" cy="0"/>
        </a:xfrm>
      </p:grpSpPr>
      <p:cxnSp>
        <p:nvCxnSpPr>
          <p:cNvPr id="12" name="Straight Connector 11">
            <a:extLst>
              <a:ext uri="{FF2B5EF4-FFF2-40B4-BE49-F238E27FC236}">
                <a16:creationId xmlns:a16="http://schemas.microsoft.com/office/drawing/2014/main" id="{8EE4F0C4-96A0-FB49-92EF-CF053D176BBB}"/>
              </a:ext>
            </a:extLst>
          </p:cNvPr>
          <p:cNvCxnSpPr>
            <a:cxnSpLocks/>
          </p:cNvCxnSpPr>
          <p:nvPr userDrawn="1"/>
        </p:nvCxnSpPr>
        <p:spPr>
          <a:xfrm>
            <a:off x="897121" y="1259538"/>
            <a:ext cx="1172308" cy="0"/>
          </a:xfrm>
          <a:prstGeom prst="line">
            <a:avLst/>
          </a:prstGeom>
          <a:ln w="79375"/>
        </p:spPr>
        <p:style>
          <a:lnRef idx="1">
            <a:schemeClr val="accent2"/>
          </a:lnRef>
          <a:fillRef idx="0">
            <a:schemeClr val="accent2"/>
          </a:fillRef>
          <a:effectRef idx="0">
            <a:schemeClr val="accent2"/>
          </a:effectRef>
          <a:fontRef idx="minor">
            <a:schemeClr val="tx1"/>
          </a:fontRef>
        </p:style>
      </p:cxnSp>
      <p:sp>
        <p:nvSpPr>
          <p:cNvPr id="5" name="Slide Number Placeholder 5">
            <a:extLst>
              <a:ext uri="{FF2B5EF4-FFF2-40B4-BE49-F238E27FC236}">
                <a16:creationId xmlns:a16="http://schemas.microsoft.com/office/drawing/2014/main" id="{CC9DC9BC-0E08-1A47-AB3C-D0D05F30B7A5}"/>
              </a:ext>
            </a:extLst>
          </p:cNvPr>
          <p:cNvSpPr>
            <a:spLocks noGrp="1"/>
          </p:cNvSpPr>
          <p:nvPr>
            <p:ph type="sldNum" sz="quarter" idx="4"/>
          </p:nvPr>
        </p:nvSpPr>
        <p:spPr>
          <a:xfrm>
            <a:off x="11707151" y="6354240"/>
            <a:ext cx="399651" cy="312098"/>
          </a:xfrm>
          <a:prstGeom prst="rect">
            <a:avLst/>
          </a:prstGeom>
        </p:spPr>
        <p:txBody>
          <a:bodyPr vert="horz" lIns="0" tIns="0" rIns="91440" bIns="45720" rtlCol="0" anchor="t" anchorCtr="0"/>
          <a:lstStyle>
            <a:lvl1pPr algn="l">
              <a:defRPr sz="751" b="0" i="0">
                <a:solidFill>
                  <a:schemeClr val="tx1">
                    <a:tint val="75000"/>
                  </a:schemeClr>
                </a:solidFill>
                <a:latin typeface="Arial" panose="020B0604020202020204" pitchFamily="34" charset="0"/>
                <a:cs typeface="Arial" panose="020B0604020202020204" pitchFamily="34" charset="0"/>
              </a:defRPr>
            </a:lvl1pPr>
          </a:lstStyle>
          <a:p>
            <a:fld id="{234755BD-B4AC-9044-BCE4-27904766F8BB}" type="slidenum">
              <a:rPr lang="en-US" smtClean="0"/>
              <a:pPr/>
              <a:t>‹#›</a:t>
            </a:fld>
            <a:endParaRPr lang="en-US"/>
          </a:p>
        </p:txBody>
      </p:sp>
      <p:sp>
        <p:nvSpPr>
          <p:cNvPr id="6" name="Title Placeholder 17">
            <a:extLst>
              <a:ext uri="{FF2B5EF4-FFF2-40B4-BE49-F238E27FC236}">
                <a16:creationId xmlns:a16="http://schemas.microsoft.com/office/drawing/2014/main" id="{A40A9772-F566-7847-89D0-15690EA53F74}"/>
              </a:ext>
            </a:extLst>
          </p:cNvPr>
          <p:cNvSpPr>
            <a:spLocks noGrp="1"/>
          </p:cNvSpPr>
          <p:nvPr>
            <p:ph type="title"/>
          </p:nvPr>
        </p:nvSpPr>
        <p:spPr>
          <a:xfrm>
            <a:off x="912571" y="349506"/>
            <a:ext cx="8874760" cy="798177"/>
          </a:xfrm>
          <a:prstGeom prst="rect">
            <a:avLst/>
          </a:prstGeom>
        </p:spPr>
        <p:txBody>
          <a:bodyPr vert="horz" lIns="0" tIns="45720" rIns="91440" bIns="45720" rtlCol="0" anchor="b" anchorCtr="0">
            <a:noAutofit/>
          </a:bodyPr>
          <a:lstStyle>
            <a:lvl1pPr>
              <a:defRPr>
                <a:solidFill>
                  <a:schemeClr val="tx1"/>
                </a:solidFill>
              </a:defRPr>
            </a:lvl1pPr>
          </a:lstStyle>
          <a:p>
            <a:r>
              <a:rPr lang="en-US"/>
              <a:t>Click to edit Master title style</a:t>
            </a:r>
          </a:p>
        </p:txBody>
      </p:sp>
      <p:pic>
        <p:nvPicPr>
          <p:cNvPr id="8" name="Picture 7">
            <a:extLst>
              <a:ext uri="{FF2B5EF4-FFF2-40B4-BE49-F238E27FC236}">
                <a16:creationId xmlns:a16="http://schemas.microsoft.com/office/drawing/2014/main" id="{0A48E05C-3650-DD45-859E-DE2FC7B56BC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065663" y="98897"/>
            <a:ext cx="2041139" cy="542634"/>
          </a:xfrm>
          <a:prstGeom prst="rect">
            <a:avLst/>
          </a:prstGeom>
        </p:spPr>
      </p:pic>
    </p:spTree>
    <p:extLst>
      <p:ext uri="{BB962C8B-B14F-4D97-AF65-F5344CB8AC3E}">
        <p14:creationId xmlns:p14="http://schemas.microsoft.com/office/powerpoint/2010/main" val="871836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Bullets - White">
    <p:spTree>
      <p:nvGrpSpPr>
        <p:cNvPr id="1" name=""/>
        <p:cNvGrpSpPr/>
        <p:nvPr/>
      </p:nvGrpSpPr>
      <p:grpSpPr>
        <a:xfrm>
          <a:off x="0" y="0"/>
          <a:ext cx="0" cy="0"/>
          <a:chOff x="0" y="0"/>
          <a:chExt cx="0" cy="0"/>
        </a:xfrm>
      </p:grpSpPr>
      <p:cxnSp>
        <p:nvCxnSpPr>
          <p:cNvPr id="12" name="Straight Connector 11">
            <a:extLst>
              <a:ext uri="{FF2B5EF4-FFF2-40B4-BE49-F238E27FC236}">
                <a16:creationId xmlns:a16="http://schemas.microsoft.com/office/drawing/2014/main" id="{8EE4F0C4-96A0-FB49-92EF-CF053D176BBB}"/>
              </a:ext>
            </a:extLst>
          </p:cNvPr>
          <p:cNvCxnSpPr>
            <a:cxnSpLocks/>
          </p:cNvCxnSpPr>
          <p:nvPr userDrawn="1"/>
        </p:nvCxnSpPr>
        <p:spPr>
          <a:xfrm>
            <a:off x="897121" y="1259538"/>
            <a:ext cx="1172308" cy="0"/>
          </a:xfrm>
          <a:prstGeom prst="line">
            <a:avLst/>
          </a:prstGeom>
          <a:ln w="79375"/>
        </p:spPr>
        <p:style>
          <a:lnRef idx="1">
            <a:schemeClr val="accent2"/>
          </a:lnRef>
          <a:fillRef idx="0">
            <a:schemeClr val="accent2"/>
          </a:fillRef>
          <a:effectRef idx="0">
            <a:schemeClr val="accent2"/>
          </a:effectRef>
          <a:fontRef idx="minor">
            <a:schemeClr val="tx1"/>
          </a:fontRef>
        </p:style>
      </p:cxnSp>
      <p:sp>
        <p:nvSpPr>
          <p:cNvPr id="5" name="Slide Number Placeholder 5">
            <a:extLst>
              <a:ext uri="{FF2B5EF4-FFF2-40B4-BE49-F238E27FC236}">
                <a16:creationId xmlns:a16="http://schemas.microsoft.com/office/drawing/2014/main" id="{CC9DC9BC-0E08-1A47-AB3C-D0D05F30B7A5}"/>
              </a:ext>
            </a:extLst>
          </p:cNvPr>
          <p:cNvSpPr>
            <a:spLocks noGrp="1"/>
          </p:cNvSpPr>
          <p:nvPr>
            <p:ph type="sldNum" sz="quarter" idx="4"/>
          </p:nvPr>
        </p:nvSpPr>
        <p:spPr>
          <a:xfrm>
            <a:off x="11707151" y="6354240"/>
            <a:ext cx="399651" cy="312098"/>
          </a:xfrm>
          <a:prstGeom prst="rect">
            <a:avLst/>
          </a:prstGeom>
        </p:spPr>
        <p:txBody>
          <a:bodyPr vert="horz" lIns="0" tIns="0" rIns="91440" bIns="45720" rtlCol="0" anchor="t" anchorCtr="0"/>
          <a:lstStyle>
            <a:lvl1pPr algn="l">
              <a:defRPr sz="751" b="0" i="0">
                <a:solidFill>
                  <a:schemeClr val="tx1">
                    <a:tint val="75000"/>
                  </a:schemeClr>
                </a:solidFill>
                <a:latin typeface="Arial" panose="020B0604020202020204" pitchFamily="34" charset="0"/>
                <a:cs typeface="Arial" panose="020B0604020202020204" pitchFamily="34" charset="0"/>
              </a:defRPr>
            </a:lvl1pPr>
          </a:lstStyle>
          <a:p>
            <a:fld id="{234755BD-B4AC-9044-BCE4-27904766F8BB}" type="slidenum">
              <a:rPr lang="en-US" smtClean="0"/>
              <a:pPr/>
              <a:t>‹#›</a:t>
            </a:fld>
            <a:endParaRPr lang="en-US"/>
          </a:p>
        </p:txBody>
      </p:sp>
      <p:sp>
        <p:nvSpPr>
          <p:cNvPr id="6" name="Title Placeholder 17">
            <a:extLst>
              <a:ext uri="{FF2B5EF4-FFF2-40B4-BE49-F238E27FC236}">
                <a16:creationId xmlns:a16="http://schemas.microsoft.com/office/drawing/2014/main" id="{A40A9772-F566-7847-89D0-15690EA53F74}"/>
              </a:ext>
            </a:extLst>
          </p:cNvPr>
          <p:cNvSpPr>
            <a:spLocks noGrp="1"/>
          </p:cNvSpPr>
          <p:nvPr>
            <p:ph type="title"/>
          </p:nvPr>
        </p:nvSpPr>
        <p:spPr>
          <a:xfrm>
            <a:off x="912571" y="349506"/>
            <a:ext cx="8874760" cy="798177"/>
          </a:xfrm>
          <a:prstGeom prst="rect">
            <a:avLst/>
          </a:prstGeom>
        </p:spPr>
        <p:txBody>
          <a:bodyPr vert="horz" lIns="0" tIns="45720" rIns="91440" bIns="45720" rtlCol="0" anchor="b" anchorCtr="0">
            <a:noAutofit/>
          </a:bodyPr>
          <a:lstStyle>
            <a:lvl1pPr>
              <a:defRPr>
                <a:solidFill>
                  <a:schemeClr val="tx1"/>
                </a:solidFill>
              </a:defRPr>
            </a:lvl1pPr>
          </a:lstStyle>
          <a:p>
            <a:r>
              <a:rPr lang="en-US"/>
              <a:t>Click to edit Master title style</a:t>
            </a:r>
          </a:p>
        </p:txBody>
      </p:sp>
      <p:sp>
        <p:nvSpPr>
          <p:cNvPr id="9" name="Text Placeholder 9">
            <a:extLst>
              <a:ext uri="{FF2B5EF4-FFF2-40B4-BE49-F238E27FC236}">
                <a16:creationId xmlns:a16="http://schemas.microsoft.com/office/drawing/2014/main" id="{A630E96A-A89B-4A4D-99F9-E2C8161192EE}"/>
              </a:ext>
            </a:extLst>
          </p:cNvPr>
          <p:cNvSpPr>
            <a:spLocks noGrp="1"/>
          </p:cNvSpPr>
          <p:nvPr>
            <p:ph type="body" sz="quarter" idx="11" hasCustomPrompt="1"/>
          </p:nvPr>
        </p:nvSpPr>
        <p:spPr>
          <a:xfrm>
            <a:off x="896938" y="1550988"/>
            <a:ext cx="10234612" cy="4803248"/>
          </a:xfrm>
        </p:spPr>
        <p:txBody>
          <a:bodyPr/>
          <a:lstStyle>
            <a:lvl1pPr marL="457200" indent="-457200">
              <a:spcAft>
                <a:spcPts val="1200"/>
              </a:spcAft>
              <a:buFont typeface="Arial" panose="020B0604020202020204" pitchFamily="34" charset="0"/>
              <a:buChar char="•"/>
              <a:defRPr sz="2800">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marL="457200" indent="-457200">
              <a:spcAft>
                <a:spcPts val="1200"/>
              </a:spcAft>
              <a:buFont typeface="Arial" panose="020B0604020202020204" pitchFamily="34" charset="0"/>
              <a:buChar char="•"/>
            </a:pPr>
            <a:r>
              <a:rPr lang="en-US" sz="2400">
                <a:latin typeface="Cambria" panose="02040503050406030204" pitchFamily="18" charset="0"/>
              </a:rPr>
              <a:t>Lorem ipsum dolor sit </a:t>
            </a:r>
            <a:r>
              <a:rPr lang="en-US" sz="2400" err="1">
                <a:latin typeface="Cambria" panose="02040503050406030204" pitchFamily="18" charset="0"/>
              </a:rPr>
              <a:t>amet</a:t>
            </a:r>
            <a:r>
              <a:rPr lang="en-US" sz="2400">
                <a:latin typeface="Cambria" panose="02040503050406030204" pitchFamily="18" charset="0"/>
              </a:rPr>
              <a:t>, </a:t>
            </a:r>
            <a:r>
              <a:rPr lang="en-US" sz="2400" err="1">
                <a:latin typeface="Cambria" panose="02040503050406030204" pitchFamily="18" charset="0"/>
              </a:rPr>
              <a:t>consectetur</a:t>
            </a:r>
            <a:r>
              <a:rPr lang="en-US" sz="2400">
                <a:latin typeface="Cambria" panose="02040503050406030204" pitchFamily="18" charset="0"/>
              </a:rPr>
              <a:t> </a:t>
            </a:r>
            <a:r>
              <a:rPr lang="en-US" sz="2400" err="1">
                <a:latin typeface="Cambria" panose="02040503050406030204" pitchFamily="18" charset="0"/>
              </a:rPr>
              <a:t>adipiscing</a:t>
            </a:r>
            <a:r>
              <a:rPr lang="en-US" sz="2400">
                <a:latin typeface="Cambria" panose="02040503050406030204" pitchFamily="18" charset="0"/>
              </a:rPr>
              <a:t> </a:t>
            </a:r>
            <a:r>
              <a:rPr lang="en-US" sz="2400" err="1">
                <a:latin typeface="Cambria" panose="02040503050406030204" pitchFamily="18" charset="0"/>
              </a:rPr>
              <a:t>elit</a:t>
            </a:r>
            <a:r>
              <a:rPr lang="en-US" sz="2400">
                <a:latin typeface="Cambria" panose="02040503050406030204" pitchFamily="18" charset="0"/>
              </a:rPr>
              <a:t>, sed do </a:t>
            </a:r>
            <a:r>
              <a:rPr lang="en-US" sz="2400" err="1">
                <a:latin typeface="Cambria" panose="02040503050406030204" pitchFamily="18" charset="0"/>
              </a:rPr>
              <a:t>eiusmod</a:t>
            </a:r>
            <a:r>
              <a:rPr lang="en-US" sz="2400">
                <a:latin typeface="Cambria" panose="02040503050406030204" pitchFamily="18" charset="0"/>
              </a:rPr>
              <a:t> </a:t>
            </a:r>
            <a:r>
              <a:rPr lang="en-US" sz="2400" err="1">
                <a:latin typeface="Cambria" panose="02040503050406030204" pitchFamily="18" charset="0"/>
              </a:rPr>
              <a:t>tempor</a:t>
            </a:r>
            <a:r>
              <a:rPr lang="en-US" sz="2400">
                <a:latin typeface="Cambria" panose="02040503050406030204" pitchFamily="18" charset="0"/>
              </a:rPr>
              <a:t> </a:t>
            </a:r>
            <a:r>
              <a:rPr lang="en-US" sz="2400" err="1">
                <a:latin typeface="Cambria" panose="02040503050406030204" pitchFamily="18" charset="0"/>
              </a:rPr>
              <a:t>incididunt</a:t>
            </a:r>
            <a:r>
              <a:rPr lang="en-US" sz="2400">
                <a:latin typeface="Cambria" panose="02040503050406030204" pitchFamily="18" charset="0"/>
              </a:rPr>
              <a:t> </a:t>
            </a:r>
            <a:r>
              <a:rPr lang="en-US" sz="2400" err="1">
                <a:latin typeface="Cambria" panose="02040503050406030204" pitchFamily="18" charset="0"/>
              </a:rPr>
              <a:t>ut</a:t>
            </a:r>
            <a:r>
              <a:rPr lang="en-US" sz="2400">
                <a:latin typeface="Cambria" panose="02040503050406030204" pitchFamily="18" charset="0"/>
              </a:rPr>
              <a:t> </a:t>
            </a:r>
            <a:r>
              <a:rPr lang="en-US" sz="2400" err="1">
                <a:latin typeface="Cambria" panose="02040503050406030204" pitchFamily="18" charset="0"/>
              </a:rPr>
              <a:t>labore</a:t>
            </a:r>
            <a:r>
              <a:rPr lang="en-US" sz="2400">
                <a:latin typeface="Cambria" panose="02040503050406030204" pitchFamily="18" charset="0"/>
              </a:rPr>
              <a:t> </a:t>
            </a:r>
          </a:p>
          <a:p>
            <a:pPr marL="457200" indent="-457200">
              <a:spcAft>
                <a:spcPts val="1200"/>
              </a:spcAft>
              <a:buFont typeface="Arial" panose="020B0604020202020204" pitchFamily="34" charset="0"/>
              <a:buChar char="•"/>
            </a:pPr>
            <a:r>
              <a:rPr lang="en-US" sz="2400">
                <a:latin typeface="Cambria" panose="02040503050406030204" pitchFamily="18" charset="0"/>
              </a:rPr>
              <a:t>et dolore magna </a:t>
            </a:r>
            <a:r>
              <a:rPr lang="en-US" sz="2400" err="1">
                <a:latin typeface="Cambria" panose="02040503050406030204" pitchFamily="18" charset="0"/>
              </a:rPr>
              <a:t>aliqua</a:t>
            </a:r>
            <a:r>
              <a:rPr lang="en-US" sz="2400">
                <a:latin typeface="Cambria" panose="02040503050406030204" pitchFamily="18" charset="0"/>
              </a:rPr>
              <a:t>. </a:t>
            </a:r>
          </a:p>
        </p:txBody>
      </p:sp>
      <p:pic>
        <p:nvPicPr>
          <p:cNvPr id="8" name="Picture 7">
            <a:extLst>
              <a:ext uri="{FF2B5EF4-FFF2-40B4-BE49-F238E27FC236}">
                <a16:creationId xmlns:a16="http://schemas.microsoft.com/office/drawing/2014/main" id="{0D516DDA-28A5-4D45-A55C-595C032942C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065663" y="98897"/>
            <a:ext cx="2041139" cy="542634"/>
          </a:xfrm>
          <a:prstGeom prst="rect">
            <a:avLst/>
          </a:prstGeom>
        </p:spPr>
      </p:pic>
    </p:spTree>
    <p:extLst>
      <p:ext uri="{BB962C8B-B14F-4D97-AF65-F5344CB8AC3E}">
        <p14:creationId xmlns:p14="http://schemas.microsoft.com/office/powerpoint/2010/main" val="9843897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Two Columns - Gradient">
    <p:bg>
      <p:bgPr>
        <a:solidFill>
          <a:schemeClr val="bg1"/>
        </a:solidFill>
        <a:effectLst/>
      </p:bgPr>
    </p:bg>
    <p:spTree>
      <p:nvGrpSpPr>
        <p:cNvPr id="1" name=""/>
        <p:cNvGrpSpPr/>
        <p:nvPr/>
      </p:nvGrpSpPr>
      <p:grpSpPr>
        <a:xfrm>
          <a:off x="0" y="0"/>
          <a:ext cx="0" cy="0"/>
          <a:chOff x="0" y="0"/>
          <a:chExt cx="0" cy="0"/>
        </a:xfrm>
      </p:grpSpPr>
      <p:cxnSp>
        <p:nvCxnSpPr>
          <p:cNvPr id="20" name="Straight Connector 19">
            <a:extLst>
              <a:ext uri="{FF2B5EF4-FFF2-40B4-BE49-F238E27FC236}">
                <a16:creationId xmlns:a16="http://schemas.microsoft.com/office/drawing/2014/main" id="{2B77079C-4238-C245-868E-8F2D147A0174}"/>
              </a:ext>
            </a:extLst>
          </p:cNvPr>
          <p:cNvCxnSpPr>
            <a:cxnSpLocks/>
          </p:cNvCxnSpPr>
          <p:nvPr userDrawn="1"/>
        </p:nvCxnSpPr>
        <p:spPr>
          <a:xfrm>
            <a:off x="897121" y="1259538"/>
            <a:ext cx="1172308" cy="0"/>
          </a:xfrm>
          <a:prstGeom prst="line">
            <a:avLst/>
          </a:prstGeom>
          <a:ln w="79375"/>
        </p:spPr>
        <p:style>
          <a:lnRef idx="1">
            <a:schemeClr val="accent2"/>
          </a:lnRef>
          <a:fillRef idx="0">
            <a:schemeClr val="accent2"/>
          </a:fillRef>
          <a:effectRef idx="0">
            <a:schemeClr val="accent2"/>
          </a:effectRef>
          <a:fontRef idx="minor">
            <a:schemeClr val="tx1"/>
          </a:fontRef>
        </p:style>
      </p:cxnSp>
      <p:sp>
        <p:nvSpPr>
          <p:cNvPr id="21" name="Title Placeholder 17">
            <a:extLst>
              <a:ext uri="{FF2B5EF4-FFF2-40B4-BE49-F238E27FC236}">
                <a16:creationId xmlns:a16="http://schemas.microsoft.com/office/drawing/2014/main" id="{6A83C0DE-D209-AC40-A278-E03F7AC4CA75}"/>
              </a:ext>
            </a:extLst>
          </p:cNvPr>
          <p:cNvSpPr>
            <a:spLocks noGrp="1"/>
          </p:cNvSpPr>
          <p:nvPr>
            <p:ph type="title"/>
          </p:nvPr>
        </p:nvSpPr>
        <p:spPr>
          <a:xfrm>
            <a:off x="912571" y="349506"/>
            <a:ext cx="8874760" cy="798177"/>
          </a:xfrm>
          <a:prstGeom prst="rect">
            <a:avLst/>
          </a:prstGeom>
        </p:spPr>
        <p:txBody>
          <a:bodyPr vert="horz" lIns="0" tIns="45720" rIns="91440" bIns="45720" rtlCol="0" anchor="b" anchorCtr="0">
            <a:noAutofit/>
          </a:bodyPr>
          <a:lstStyle>
            <a:lvl1pPr>
              <a:defRPr>
                <a:solidFill>
                  <a:schemeClr val="tx1"/>
                </a:solidFill>
              </a:defRPr>
            </a:lvl1pPr>
          </a:lstStyle>
          <a:p>
            <a:r>
              <a:rPr lang="en-US"/>
              <a:t>Click to edit Master title style</a:t>
            </a:r>
          </a:p>
        </p:txBody>
      </p:sp>
      <p:sp>
        <p:nvSpPr>
          <p:cNvPr id="25" name="Text Placeholder 2">
            <a:extLst>
              <a:ext uri="{FF2B5EF4-FFF2-40B4-BE49-F238E27FC236}">
                <a16:creationId xmlns:a16="http://schemas.microsoft.com/office/drawing/2014/main" id="{981BFAF1-1DB2-0A45-BE9C-261E5CA6E240}"/>
              </a:ext>
            </a:extLst>
          </p:cNvPr>
          <p:cNvSpPr>
            <a:spLocks noGrp="1"/>
          </p:cNvSpPr>
          <p:nvPr>
            <p:ph type="body" sz="quarter" idx="20" hasCustomPrompt="1"/>
          </p:nvPr>
        </p:nvSpPr>
        <p:spPr>
          <a:xfrm>
            <a:off x="897119" y="3124205"/>
            <a:ext cx="8890211" cy="2521403"/>
          </a:xfrm>
        </p:spPr>
        <p:txBody>
          <a:bodyPr lIns="0">
            <a:noAutofit/>
          </a:bodyPr>
          <a:lstStyle>
            <a:lvl1pPr marL="0" marR="0" indent="0" algn="l" defTabSz="914173" rtl="0" eaLnBrk="1" fontAlgn="auto" latinLnBrk="0" hangingPunct="1">
              <a:lnSpc>
                <a:spcPct val="110000"/>
              </a:lnSpc>
              <a:spcBef>
                <a:spcPts val="1000"/>
              </a:spcBef>
              <a:spcAft>
                <a:spcPts val="451"/>
              </a:spcAft>
              <a:buClrTx/>
              <a:buSzTx/>
              <a:buFontTx/>
              <a:buNone/>
              <a:tabLst/>
              <a:defRPr sz="1800" b="0" i="0">
                <a:solidFill>
                  <a:schemeClr val="tx1"/>
                </a:solidFill>
              </a:defRPr>
            </a:lvl1pPr>
            <a:lvl2pPr marL="457087" indent="0">
              <a:buFontTx/>
              <a:buNone/>
              <a:defRPr sz="1401" b="0" i="0"/>
            </a:lvl2pPr>
            <a:lvl3pPr marL="914173" indent="0">
              <a:buFontTx/>
              <a:buNone/>
              <a:defRPr sz="1401" b="0" i="0"/>
            </a:lvl3pPr>
            <a:lvl4pPr>
              <a:defRPr sz="1601"/>
            </a:lvl4pPr>
            <a:lvl5pPr>
              <a:defRPr sz="1601"/>
            </a:lvl5pPr>
          </a:lstStyle>
          <a:p>
            <a:pPr marL="0" marR="0" lvl="0" indent="0" algn="l" defTabSz="914173" rtl="0" eaLnBrk="1" fontAlgn="auto" latinLnBrk="0" hangingPunct="1">
              <a:lnSpc>
                <a:spcPct val="90000"/>
              </a:lnSpc>
              <a:spcBef>
                <a:spcPts val="1000"/>
              </a:spcBef>
              <a:spcAft>
                <a:spcPts val="0"/>
              </a:spcAft>
              <a:buClrTx/>
              <a:buSzTx/>
              <a:buFontTx/>
              <a:buNone/>
              <a:tabLst/>
              <a:defRPr/>
            </a:pPr>
            <a:r>
              <a:rPr lang="en-US"/>
              <a:t>Sed </a:t>
            </a:r>
            <a:r>
              <a:rPr lang="en-US" err="1"/>
              <a:t>posuere</a:t>
            </a:r>
            <a:r>
              <a:rPr lang="en-US"/>
              <a:t> </a:t>
            </a:r>
            <a:r>
              <a:rPr lang="en-US" err="1"/>
              <a:t>consectetur</a:t>
            </a:r>
            <a:r>
              <a:rPr lang="en-US"/>
              <a:t> </a:t>
            </a:r>
            <a:r>
              <a:rPr lang="en-US" err="1"/>
              <a:t>est</a:t>
            </a:r>
            <a:r>
              <a:rPr lang="en-US"/>
              <a:t> at </a:t>
            </a:r>
            <a:r>
              <a:rPr lang="en-US" err="1"/>
              <a:t>lobortis</a:t>
            </a:r>
            <a:r>
              <a:rPr lang="en-US"/>
              <a:t>. </a:t>
            </a:r>
            <a:r>
              <a:rPr lang="en-US" err="1"/>
              <a:t>Donec</a:t>
            </a:r>
            <a:r>
              <a:rPr lang="en-US"/>
              <a:t> </a:t>
            </a:r>
            <a:r>
              <a:rPr lang="en-US" err="1"/>
              <a:t>ullamcorper</a:t>
            </a:r>
            <a:r>
              <a:rPr lang="en-US"/>
              <a:t> </a:t>
            </a:r>
            <a:r>
              <a:rPr lang="en-US" err="1"/>
              <a:t>nulla</a:t>
            </a:r>
            <a:r>
              <a:rPr lang="en-US"/>
              <a:t> non </a:t>
            </a:r>
            <a:r>
              <a:rPr lang="en-US" err="1"/>
              <a:t>metus</a:t>
            </a:r>
            <a:r>
              <a:rPr lang="en-US"/>
              <a:t> </a:t>
            </a:r>
            <a:r>
              <a:rPr lang="en-US" err="1"/>
              <a:t>auctor</a:t>
            </a:r>
            <a:r>
              <a:rPr lang="en-US"/>
              <a:t> </a:t>
            </a:r>
            <a:r>
              <a:rPr lang="en-US" err="1"/>
              <a:t>fringilla</a:t>
            </a:r>
            <a:r>
              <a:rPr lang="en-US"/>
              <a:t>. </a:t>
            </a:r>
            <a:r>
              <a:rPr lang="en-US" err="1"/>
              <a:t>Vivamus</a:t>
            </a:r>
            <a:r>
              <a:rPr lang="en-US"/>
              <a:t> </a:t>
            </a:r>
            <a:r>
              <a:rPr lang="en-US" err="1"/>
              <a:t>sagittis</a:t>
            </a:r>
            <a:r>
              <a:rPr lang="en-US"/>
              <a:t> </a:t>
            </a:r>
            <a:r>
              <a:rPr lang="en-US" err="1"/>
              <a:t>lacus</a:t>
            </a:r>
            <a:r>
              <a:rPr lang="en-US"/>
              <a:t> vel </a:t>
            </a:r>
            <a:r>
              <a:rPr lang="en-US" err="1"/>
              <a:t>augue</a:t>
            </a:r>
            <a:r>
              <a:rPr lang="en-US"/>
              <a:t> </a:t>
            </a:r>
            <a:r>
              <a:rPr lang="en-US" err="1"/>
              <a:t>laoreet</a:t>
            </a:r>
            <a:r>
              <a:rPr lang="en-US"/>
              <a:t> </a:t>
            </a:r>
            <a:r>
              <a:rPr lang="en-US" err="1"/>
              <a:t>rutrum</a:t>
            </a:r>
            <a:r>
              <a:rPr lang="en-US"/>
              <a:t> </a:t>
            </a:r>
            <a:r>
              <a:rPr lang="en-US" err="1"/>
              <a:t>faucibus</a:t>
            </a:r>
            <a:r>
              <a:rPr lang="en-US"/>
              <a:t> dolor </a:t>
            </a:r>
            <a:r>
              <a:rPr lang="en-US" err="1"/>
              <a:t>auctor</a:t>
            </a:r>
            <a:r>
              <a:rPr lang="en-US"/>
              <a:t>. </a:t>
            </a:r>
            <a:r>
              <a:rPr lang="en-US" err="1"/>
              <a:t>Aenean</a:t>
            </a:r>
            <a:r>
              <a:rPr lang="en-US"/>
              <a:t> lacinia </a:t>
            </a:r>
            <a:r>
              <a:rPr lang="en-US" err="1"/>
              <a:t>bibendum</a:t>
            </a:r>
            <a:r>
              <a:rPr lang="en-US"/>
              <a:t> </a:t>
            </a:r>
            <a:r>
              <a:rPr lang="en-US" err="1"/>
              <a:t>nulla</a:t>
            </a:r>
            <a:r>
              <a:rPr lang="en-US"/>
              <a:t> sed </a:t>
            </a:r>
            <a:r>
              <a:rPr lang="en-US" err="1"/>
              <a:t>consectetur</a:t>
            </a:r>
            <a:r>
              <a:rPr lang="en-US"/>
              <a:t>. Sed </a:t>
            </a:r>
            <a:r>
              <a:rPr lang="en-US" err="1"/>
              <a:t>posuere</a:t>
            </a:r>
            <a:r>
              <a:rPr lang="en-US"/>
              <a:t> </a:t>
            </a:r>
            <a:r>
              <a:rPr lang="en-US" err="1"/>
              <a:t>consectetur</a:t>
            </a:r>
            <a:r>
              <a:rPr lang="en-US"/>
              <a:t> </a:t>
            </a:r>
            <a:r>
              <a:rPr lang="en-US" err="1"/>
              <a:t>est</a:t>
            </a:r>
            <a:r>
              <a:rPr lang="en-US"/>
              <a:t> at </a:t>
            </a:r>
            <a:r>
              <a:rPr lang="en-US" err="1"/>
              <a:t>lobortis</a:t>
            </a:r>
            <a:r>
              <a:rPr lang="en-US"/>
              <a:t>. </a:t>
            </a:r>
            <a:r>
              <a:rPr lang="en-US" err="1"/>
              <a:t>Donec</a:t>
            </a:r>
            <a:r>
              <a:rPr lang="en-US"/>
              <a:t> </a:t>
            </a:r>
            <a:r>
              <a:rPr lang="en-US" err="1"/>
              <a:t>ullamcorper</a:t>
            </a:r>
            <a:r>
              <a:rPr lang="en-US"/>
              <a:t> </a:t>
            </a:r>
            <a:r>
              <a:rPr lang="en-US" err="1"/>
              <a:t>nulla</a:t>
            </a:r>
            <a:r>
              <a:rPr lang="en-US"/>
              <a:t> non </a:t>
            </a:r>
            <a:r>
              <a:rPr lang="en-US" err="1"/>
              <a:t>metus</a:t>
            </a:r>
            <a:r>
              <a:rPr lang="en-US"/>
              <a:t> </a:t>
            </a:r>
            <a:r>
              <a:rPr lang="en-US" err="1"/>
              <a:t>auctor</a:t>
            </a:r>
            <a:r>
              <a:rPr lang="en-US"/>
              <a:t> </a:t>
            </a:r>
            <a:r>
              <a:rPr lang="en-US" err="1"/>
              <a:t>fringilla</a:t>
            </a:r>
            <a:r>
              <a:rPr lang="en-US"/>
              <a:t>. </a:t>
            </a:r>
            <a:r>
              <a:rPr lang="en-US" err="1"/>
              <a:t>Vivamus</a:t>
            </a:r>
            <a:r>
              <a:rPr lang="en-US"/>
              <a:t> </a:t>
            </a:r>
            <a:r>
              <a:rPr lang="en-US" err="1"/>
              <a:t>sagittis</a:t>
            </a:r>
            <a:r>
              <a:rPr lang="en-US"/>
              <a:t> </a:t>
            </a:r>
            <a:r>
              <a:rPr lang="en-US" err="1"/>
              <a:t>lacus</a:t>
            </a:r>
            <a:r>
              <a:rPr lang="en-US"/>
              <a:t> vel </a:t>
            </a:r>
            <a:r>
              <a:rPr lang="en-US" err="1"/>
              <a:t>augue</a:t>
            </a:r>
            <a:r>
              <a:rPr lang="en-US"/>
              <a:t> </a:t>
            </a:r>
            <a:r>
              <a:rPr lang="en-US" err="1"/>
              <a:t>laoreet</a:t>
            </a:r>
            <a:r>
              <a:rPr lang="en-US"/>
              <a:t> </a:t>
            </a:r>
            <a:r>
              <a:rPr lang="en-US" err="1"/>
              <a:t>rutrum</a:t>
            </a:r>
            <a:r>
              <a:rPr lang="en-US"/>
              <a:t> </a:t>
            </a:r>
            <a:r>
              <a:rPr lang="en-US" err="1"/>
              <a:t>faucibus</a:t>
            </a:r>
            <a:r>
              <a:rPr lang="en-US"/>
              <a:t> dolor </a:t>
            </a:r>
            <a:r>
              <a:rPr lang="en-US" err="1"/>
              <a:t>auctor</a:t>
            </a:r>
            <a:r>
              <a:rPr lang="en-US"/>
              <a:t>. </a:t>
            </a:r>
            <a:r>
              <a:rPr lang="en-US" err="1"/>
              <a:t>Aenean</a:t>
            </a:r>
            <a:r>
              <a:rPr lang="en-US"/>
              <a:t> lacinia </a:t>
            </a:r>
            <a:r>
              <a:rPr lang="en-US" err="1"/>
              <a:t>bibendum</a:t>
            </a:r>
            <a:r>
              <a:rPr lang="en-US"/>
              <a:t> </a:t>
            </a:r>
            <a:r>
              <a:rPr lang="en-US" err="1"/>
              <a:t>nulla</a:t>
            </a:r>
            <a:r>
              <a:rPr lang="en-US"/>
              <a:t> sed </a:t>
            </a:r>
            <a:r>
              <a:rPr lang="en-US" err="1"/>
              <a:t>consectetur</a:t>
            </a:r>
            <a:r>
              <a:rPr lang="en-US"/>
              <a:t>.</a:t>
            </a:r>
          </a:p>
          <a:p>
            <a:pPr lvl="0"/>
            <a:endParaRPr lang="en-US"/>
          </a:p>
        </p:txBody>
      </p:sp>
      <p:pic>
        <p:nvPicPr>
          <p:cNvPr id="12" name="Graphic 11">
            <a:extLst>
              <a:ext uri="{FF2B5EF4-FFF2-40B4-BE49-F238E27FC236}">
                <a16:creationId xmlns:a16="http://schemas.microsoft.com/office/drawing/2014/main" id="{4F6F4B07-3668-D149-8113-4DE49504E05C}"/>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253227" y="259428"/>
            <a:ext cx="1561196" cy="216854"/>
          </a:xfrm>
          <a:prstGeom prst="rect">
            <a:avLst/>
          </a:prstGeom>
        </p:spPr>
      </p:pic>
      <p:sp>
        <p:nvSpPr>
          <p:cNvPr id="15" name="Text Placeholder 2">
            <a:extLst>
              <a:ext uri="{FF2B5EF4-FFF2-40B4-BE49-F238E27FC236}">
                <a16:creationId xmlns:a16="http://schemas.microsoft.com/office/drawing/2014/main" id="{780774BC-50CB-E74D-A7FA-17C71D14AE5B}"/>
              </a:ext>
            </a:extLst>
          </p:cNvPr>
          <p:cNvSpPr>
            <a:spLocks noGrp="1"/>
          </p:cNvSpPr>
          <p:nvPr>
            <p:ph type="body" sz="quarter" idx="23" hasCustomPrompt="1"/>
          </p:nvPr>
        </p:nvSpPr>
        <p:spPr>
          <a:xfrm>
            <a:off x="897120" y="2491405"/>
            <a:ext cx="4764092" cy="605466"/>
          </a:xfrm>
        </p:spPr>
        <p:txBody>
          <a:bodyPr vert="horz" lIns="0" tIns="0" rIns="0" bIns="0" rtlCol="0" anchor="t" anchorCtr="0">
            <a:noAutofit/>
          </a:bodyPr>
          <a:lstStyle>
            <a:lvl1pPr marL="0" indent="0">
              <a:buFontTx/>
              <a:buNone/>
              <a:defRPr lang="en-US" sz="2400" b="1" i="0" cap="all" baseline="0" dirty="0">
                <a:solidFill>
                  <a:schemeClr val="accent1"/>
                </a:solidFill>
                <a:latin typeface="Arial Narrow" panose="020B0604020202020204" pitchFamily="34" charset="0"/>
                <a:cs typeface="Arial Narrow" panose="020B0604020202020204" pitchFamily="34" charset="0"/>
              </a:defRPr>
            </a:lvl1pPr>
          </a:lstStyle>
          <a:p>
            <a:pPr lvl="0">
              <a:lnSpc>
                <a:spcPct val="80000"/>
              </a:lnSpc>
              <a:spcBef>
                <a:spcPts val="0"/>
              </a:spcBef>
            </a:pPr>
            <a:r>
              <a:rPr lang="en-US"/>
              <a:t>ONE OR TWO LINES for topic description insert text here</a:t>
            </a:r>
          </a:p>
        </p:txBody>
      </p:sp>
      <p:sp>
        <p:nvSpPr>
          <p:cNvPr id="9" name="Slide Number Placeholder 5">
            <a:extLst>
              <a:ext uri="{FF2B5EF4-FFF2-40B4-BE49-F238E27FC236}">
                <a16:creationId xmlns:a16="http://schemas.microsoft.com/office/drawing/2014/main" id="{419F0F05-DD1D-5848-824C-96C9DAC1A5C5}"/>
              </a:ext>
            </a:extLst>
          </p:cNvPr>
          <p:cNvSpPr>
            <a:spLocks noGrp="1"/>
          </p:cNvSpPr>
          <p:nvPr>
            <p:ph type="sldNum" sz="quarter" idx="4"/>
          </p:nvPr>
        </p:nvSpPr>
        <p:spPr>
          <a:xfrm>
            <a:off x="11707151" y="6354240"/>
            <a:ext cx="399651" cy="312098"/>
          </a:xfrm>
          <a:prstGeom prst="rect">
            <a:avLst/>
          </a:prstGeom>
        </p:spPr>
        <p:txBody>
          <a:bodyPr vert="horz" lIns="0" tIns="0" rIns="91440" bIns="45720" rtlCol="0" anchor="t" anchorCtr="0"/>
          <a:lstStyle>
            <a:lvl1pPr algn="l">
              <a:defRPr sz="751" b="0" i="0">
                <a:solidFill>
                  <a:schemeClr val="tx1">
                    <a:tint val="75000"/>
                  </a:schemeClr>
                </a:solidFill>
                <a:latin typeface="Arial" panose="020B0604020202020204" pitchFamily="34" charset="0"/>
                <a:cs typeface="Arial" panose="020B0604020202020204" pitchFamily="34" charset="0"/>
              </a:defRPr>
            </a:lvl1pPr>
          </a:lstStyle>
          <a:p>
            <a:fld id="{234755BD-B4AC-9044-BCE4-27904766F8BB}" type="slidenum">
              <a:rPr lang="en-US" smtClean="0"/>
              <a:pPr/>
              <a:t>‹#›</a:t>
            </a:fld>
            <a:endParaRPr lang="en-US"/>
          </a:p>
        </p:txBody>
      </p:sp>
      <p:pic>
        <p:nvPicPr>
          <p:cNvPr id="8" name="Picture 7">
            <a:extLst>
              <a:ext uri="{FF2B5EF4-FFF2-40B4-BE49-F238E27FC236}">
                <a16:creationId xmlns:a16="http://schemas.microsoft.com/office/drawing/2014/main" id="{56F989B6-F29F-8243-8E52-36116EC77A92}"/>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0065663" y="98897"/>
            <a:ext cx="2041139" cy="542634"/>
          </a:xfrm>
          <a:prstGeom prst="rect">
            <a:avLst/>
          </a:prstGeom>
        </p:spPr>
      </p:pic>
    </p:spTree>
    <p:extLst>
      <p:ext uri="{BB962C8B-B14F-4D97-AF65-F5344CB8AC3E}">
        <p14:creationId xmlns:p14="http://schemas.microsoft.com/office/powerpoint/2010/main" val="2383622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lumns - White">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F1ECFAE3-7E05-0B4A-9CE1-B6F37E6F693F}"/>
              </a:ext>
            </a:extLst>
          </p:cNvPr>
          <p:cNvSpPr>
            <a:spLocks noGrp="1"/>
          </p:cNvSpPr>
          <p:nvPr>
            <p:ph type="sldNum" sz="quarter" idx="10"/>
          </p:nvPr>
        </p:nvSpPr>
        <p:spPr/>
        <p:txBody>
          <a:bodyPr/>
          <a:lstStyle/>
          <a:p>
            <a:fld id="{234755BD-B4AC-9044-BCE4-27904766F8BB}" type="slidenum">
              <a:rPr lang="en-US" smtClean="0"/>
              <a:pPr/>
              <a:t>‹#›</a:t>
            </a:fld>
            <a:endParaRPr lang="en-US"/>
          </a:p>
        </p:txBody>
      </p:sp>
      <p:sp>
        <p:nvSpPr>
          <p:cNvPr id="8" name="Text Placeholder 2">
            <a:extLst>
              <a:ext uri="{FF2B5EF4-FFF2-40B4-BE49-F238E27FC236}">
                <a16:creationId xmlns:a16="http://schemas.microsoft.com/office/drawing/2014/main" id="{A814D8B0-2A19-5541-83AE-74FAE6C78E3D}"/>
              </a:ext>
            </a:extLst>
          </p:cNvPr>
          <p:cNvSpPr>
            <a:spLocks noGrp="1"/>
          </p:cNvSpPr>
          <p:nvPr>
            <p:ph type="body" sz="quarter" idx="20" hasCustomPrompt="1"/>
          </p:nvPr>
        </p:nvSpPr>
        <p:spPr>
          <a:xfrm>
            <a:off x="897120" y="3124205"/>
            <a:ext cx="4597400" cy="2521403"/>
          </a:xfrm>
        </p:spPr>
        <p:txBody>
          <a:bodyPr lIns="0">
            <a:noAutofit/>
          </a:bodyPr>
          <a:lstStyle>
            <a:lvl1pPr marL="0" marR="0" indent="0" algn="l" defTabSz="914173" rtl="0" eaLnBrk="1" fontAlgn="auto" latinLnBrk="0" hangingPunct="1">
              <a:lnSpc>
                <a:spcPct val="110000"/>
              </a:lnSpc>
              <a:spcBef>
                <a:spcPts val="1000"/>
              </a:spcBef>
              <a:spcAft>
                <a:spcPts val="451"/>
              </a:spcAft>
              <a:buClrTx/>
              <a:buSzTx/>
              <a:buFontTx/>
              <a:buNone/>
              <a:tabLst/>
              <a:defRPr sz="1800" b="0" i="0"/>
            </a:lvl1pPr>
            <a:lvl2pPr marL="457087" indent="0">
              <a:buFontTx/>
              <a:buNone/>
              <a:defRPr sz="1401" b="0" i="0"/>
            </a:lvl2pPr>
            <a:lvl3pPr marL="914173" indent="0">
              <a:buFontTx/>
              <a:buNone/>
              <a:defRPr sz="1401" b="0" i="0"/>
            </a:lvl3pPr>
            <a:lvl4pPr>
              <a:defRPr sz="1601"/>
            </a:lvl4pPr>
            <a:lvl5pPr>
              <a:defRPr sz="1601"/>
            </a:lvl5pPr>
          </a:lstStyle>
          <a:p>
            <a:pPr marL="0" marR="0" lvl="0" indent="0" algn="l" defTabSz="914173" rtl="0" eaLnBrk="1" fontAlgn="auto" latinLnBrk="0" hangingPunct="1">
              <a:lnSpc>
                <a:spcPct val="90000"/>
              </a:lnSpc>
              <a:spcBef>
                <a:spcPts val="1000"/>
              </a:spcBef>
              <a:spcAft>
                <a:spcPts val="0"/>
              </a:spcAft>
              <a:buClrTx/>
              <a:buSzTx/>
              <a:buFontTx/>
              <a:buNone/>
              <a:tabLst/>
              <a:defRPr/>
            </a:pPr>
            <a:r>
              <a:rPr lang="en-US"/>
              <a:t>Sed </a:t>
            </a:r>
            <a:r>
              <a:rPr lang="en-US" err="1"/>
              <a:t>posuere</a:t>
            </a:r>
            <a:r>
              <a:rPr lang="en-US"/>
              <a:t> </a:t>
            </a:r>
            <a:r>
              <a:rPr lang="en-US" err="1"/>
              <a:t>consectetur</a:t>
            </a:r>
            <a:r>
              <a:rPr lang="en-US"/>
              <a:t> </a:t>
            </a:r>
            <a:r>
              <a:rPr lang="en-US" err="1"/>
              <a:t>est</a:t>
            </a:r>
            <a:r>
              <a:rPr lang="en-US"/>
              <a:t> at </a:t>
            </a:r>
            <a:r>
              <a:rPr lang="en-US" err="1"/>
              <a:t>lobortis</a:t>
            </a:r>
            <a:r>
              <a:rPr lang="en-US"/>
              <a:t>. </a:t>
            </a:r>
            <a:r>
              <a:rPr lang="en-US" err="1"/>
              <a:t>Donec</a:t>
            </a:r>
            <a:r>
              <a:rPr lang="en-US"/>
              <a:t> </a:t>
            </a:r>
            <a:r>
              <a:rPr lang="en-US" err="1"/>
              <a:t>ullamcorper</a:t>
            </a:r>
            <a:r>
              <a:rPr lang="en-US"/>
              <a:t> </a:t>
            </a:r>
            <a:r>
              <a:rPr lang="en-US" err="1"/>
              <a:t>nulla</a:t>
            </a:r>
            <a:r>
              <a:rPr lang="en-US"/>
              <a:t> non </a:t>
            </a:r>
            <a:r>
              <a:rPr lang="en-US" err="1"/>
              <a:t>metus</a:t>
            </a:r>
            <a:r>
              <a:rPr lang="en-US"/>
              <a:t> </a:t>
            </a:r>
            <a:r>
              <a:rPr lang="en-US" err="1"/>
              <a:t>auctor</a:t>
            </a:r>
            <a:r>
              <a:rPr lang="en-US"/>
              <a:t> </a:t>
            </a:r>
            <a:r>
              <a:rPr lang="en-US" err="1"/>
              <a:t>fringilla</a:t>
            </a:r>
            <a:r>
              <a:rPr lang="en-US"/>
              <a:t>. </a:t>
            </a:r>
            <a:r>
              <a:rPr lang="en-US" err="1"/>
              <a:t>Vivamus</a:t>
            </a:r>
            <a:r>
              <a:rPr lang="en-US"/>
              <a:t> </a:t>
            </a:r>
            <a:r>
              <a:rPr lang="en-US" err="1"/>
              <a:t>sagittis</a:t>
            </a:r>
            <a:r>
              <a:rPr lang="en-US"/>
              <a:t> </a:t>
            </a:r>
            <a:r>
              <a:rPr lang="en-US" err="1"/>
              <a:t>lacus</a:t>
            </a:r>
            <a:r>
              <a:rPr lang="en-US"/>
              <a:t> vel </a:t>
            </a:r>
            <a:r>
              <a:rPr lang="en-US" err="1"/>
              <a:t>augue</a:t>
            </a:r>
            <a:r>
              <a:rPr lang="en-US"/>
              <a:t> </a:t>
            </a:r>
            <a:r>
              <a:rPr lang="en-US" err="1"/>
              <a:t>laoreet</a:t>
            </a:r>
            <a:r>
              <a:rPr lang="en-US"/>
              <a:t> </a:t>
            </a:r>
            <a:r>
              <a:rPr lang="en-US" err="1"/>
              <a:t>rutrum</a:t>
            </a:r>
            <a:r>
              <a:rPr lang="en-US"/>
              <a:t> </a:t>
            </a:r>
            <a:r>
              <a:rPr lang="en-US" err="1"/>
              <a:t>faucibus</a:t>
            </a:r>
            <a:r>
              <a:rPr lang="en-US"/>
              <a:t> dolor </a:t>
            </a:r>
            <a:r>
              <a:rPr lang="en-US" err="1"/>
              <a:t>auctor</a:t>
            </a:r>
            <a:r>
              <a:rPr lang="en-US"/>
              <a:t>. </a:t>
            </a:r>
            <a:r>
              <a:rPr lang="en-US" err="1"/>
              <a:t>Aenean</a:t>
            </a:r>
            <a:r>
              <a:rPr lang="en-US"/>
              <a:t> lacinia </a:t>
            </a:r>
            <a:r>
              <a:rPr lang="en-US" err="1"/>
              <a:t>bibendum</a:t>
            </a:r>
            <a:r>
              <a:rPr lang="en-US"/>
              <a:t> </a:t>
            </a:r>
            <a:r>
              <a:rPr lang="en-US" err="1"/>
              <a:t>nulla</a:t>
            </a:r>
            <a:r>
              <a:rPr lang="en-US"/>
              <a:t> sed </a:t>
            </a:r>
            <a:r>
              <a:rPr lang="en-US" err="1"/>
              <a:t>consectetur</a:t>
            </a:r>
            <a:r>
              <a:rPr lang="en-US"/>
              <a:t>. Sed </a:t>
            </a:r>
            <a:r>
              <a:rPr lang="en-US" err="1"/>
              <a:t>posuere</a:t>
            </a:r>
            <a:r>
              <a:rPr lang="en-US"/>
              <a:t> </a:t>
            </a:r>
            <a:r>
              <a:rPr lang="en-US" err="1"/>
              <a:t>consectetur</a:t>
            </a:r>
            <a:r>
              <a:rPr lang="en-US"/>
              <a:t> </a:t>
            </a:r>
            <a:r>
              <a:rPr lang="en-US" err="1"/>
              <a:t>est</a:t>
            </a:r>
            <a:r>
              <a:rPr lang="en-US"/>
              <a:t> at </a:t>
            </a:r>
            <a:r>
              <a:rPr lang="en-US" err="1"/>
              <a:t>lobortis</a:t>
            </a:r>
            <a:r>
              <a:rPr lang="en-US"/>
              <a:t>. </a:t>
            </a:r>
            <a:r>
              <a:rPr lang="en-US" err="1"/>
              <a:t>Donec</a:t>
            </a:r>
            <a:r>
              <a:rPr lang="en-US"/>
              <a:t> </a:t>
            </a:r>
            <a:r>
              <a:rPr lang="en-US" err="1"/>
              <a:t>ullamcorper</a:t>
            </a:r>
            <a:r>
              <a:rPr lang="en-US"/>
              <a:t> </a:t>
            </a:r>
            <a:r>
              <a:rPr lang="en-US" err="1"/>
              <a:t>nulla</a:t>
            </a:r>
            <a:r>
              <a:rPr lang="en-US"/>
              <a:t> non </a:t>
            </a:r>
            <a:r>
              <a:rPr lang="en-US" err="1"/>
              <a:t>metus</a:t>
            </a:r>
            <a:r>
              <a:rPr lang="en-US"/>
              <a:t> </a:t>
            </a:r>
            <a:r>
              <a:rPr lang="en-US" err="1"/>
              <a:t>auctor</a:t>
            </a:r>
            <a:r>
              <a:rPr lang="en-US"/>
              <a:t> </a:t>
            </a:r>
            <a:r>
              <a:rPr lang="en-US" err="1"/>
              <a:t>fringilla</a:t>
            </a:r>
            <a:r>
              <a:rPr lang="en-US"/>
              <a:t>. </a:t>
            </a:r>
            <a:r>
              <a:rPr lang="en-US" err="1"/>
              <a:t>Vivamus</a:t>
            </a:r>
            <a:r>
              <a:rPr lang="en-US"/>
              <a:t> </a:t>
            </a:r>
            <a:r>
              <a:rPr lang="en-US" err="1"/>
              <a:t>sagittis</a:t>
            </a:r>
            <a:r>
              <a:rPr lang="en-US"/>
              <a:t> </a:t>
            </a:r>
            <a:r>
              <a:rPr lang="en-US" err="1"/>
              <a:t>lacus</a:t>
            </a:r>
            <a:r>
              <a:rPr lang="en-US"/>
              <a:t> vel </a:t>
            </a:r>
            <a:r>
              <a:rPr lang="en-US" err="1"/>
              <a:t>augue</a:t>
            </a:r>
            <a:r>
              <a:rPr lang="en-US"/>
              <a:t> </a:t>
            </a:r>
            <a:r>
              <a:rPr lang="en-US" err="1"/>
              <a:t>laoreet</a:t>
            </a:r>
            <a:r>
              <a:rPr lang="en-US"/>
              <a:t> </a:t>
            </a:r>
            <a:r>
              <a:rPr lang="en-US" err="1"/>
              <a:t>rutrum</a:t>
            </a:r>
            <a:r>
              <a:rPr lang="en-US"/>
              <a:t> </a:t>
            </a:r>
            <a:r>
              <a:rPr lang="en-US" err="1"/>
              <a:t>faucibus</a:t>
            </a:r>
            <a:r>
              <a:rPr lang="en-US"/>
              <a:t> dolor </a:t>
            </a:r>
            <a:r>
              <a:rPr lang="en-US" err="1"/>
              <a:t>auctor</a:t>
            </a:r>
            <a:r>
              <a:rPr lang="en-US"/>
              <a:t>. </a:t>
            </a:r>
            <a:r>
              <a:rPr lang="en-US" err="1"/>
              <a:t>Aenean</a:t>
            </a:r>
            <a:r>
              <a:rPr lang="en-US"/>
              <a:t> lacinia </a:t>
            </a:r>
            <a:r>
              <a:rPr lang="en-US" err="1"/>
              <a:t>bibendum</a:t>
            </a:r>
            <a:r>
              <a:rPr lang="en-US"/>
              <a:t> </a:t>
            </a:r>
            <a:r>
              <a:rPr lang="en-US" err="1"/>
              <a:t>nulla</a:t>
            </a:r>
            <a:r>
              <a:rPr lang="en-US"/>
              <a:t> sed </a:t>
            </a:r>
            <a:r>
              <a:rPr lang="en-US" err="1"/>
              <a:t>consectetur</a:t>
            </a:r>
            <a:r>
              <a:rPr lang="en-US"/>
              <a:t>.</a:t>
            </a:r>
          </a:p>
          <a:p>
            <a:pPr lvl="0"/>
            <a:endParaRPr lang="en-US"/>
          </a:p>
        </p:txBody>
      </p:sp>
      <p:sp>
        <p:nvSpPr>
          <p:cNvPr id="13" name="Text Placeholder 2">
            <a:extLst>
              <a:ext uri="{FF2B5EF4-FFF2-40B4-BE49-F238E27FC236}">
                <a16:creationId xmlns:a16="http://schemas.microsoft.com/office/drawing/2014/main" id="{31AE74F4-DA59-7042-B412-642B3764A5EA}"/>
              </a:ext>
            </a:extLst>
          </p:cNvPr>
          <p:cNvSpPr>
            <a:spLocks noGrp="1"/>
          </p:cNvSpPr>
          <p:nvPr>
            <p:ph type="body" sz="quarter" idx="21" hasCustomPrompt="1"/>
          </p:nvPr>
        </p:nvSpPr>
        <p:spPr>
          <a:xfrm>
            <a:off x="6668044" y="3124205"/>
            <a:ext cx="4597400" cy="2521403"/>
          </a:xfrm>
        </p:spPr>
        <p:txBody>
          <a:bodyPr lIns="0">
            <a:noAutofit/>
          </a:bodyPr>
          <a:lstStyle>
            <a:lvl1pPr marL="0" marR="0" indent="0" algn="l" defTabSz="914173" rtl="0" eaLnBrk="1" fontAlgn="auto" latinLnBrk="0" hangingPunct="1">
              <a:lnSpc>
                <a:spcPct val="110000"/>
              </a:lnSpc>
              <a:spcBef>
                <a:spcPts val="1000"/>
              </a:spcBef>
              <a:spcAft>
                <a:spcPts val="0"/>
              </a:spcAft>
              <a:buClrTx/>
              <a:buSzTx/>
              <a:buFontTx/>
              <a:buNone/>
              <a:tabLst/>
              <a:defRPr sz="1800" b="0" i="0"/>
            </a:lvl1pPr>
            <a:lvl2pPr marL="457087" indent="0">
              <a:buFontTx/>
              <a:buNone/>
              <a:defRPr sz="1401" b="0" i="0"/>
            </a:lvl2pPr>
            <a:lvl3pPr marL="914173" indent="0">
              <a:buFontTx/>
              <a:buNone/>
              <a:defRPr sz="1401" b="0" i="0"/>
            </a:lvl3pPr>
            <a:lvl4pPr>
              <a:defRPr sz="1601"/>
            </a:lvl4pPr>
            <a:lvl5pPr>
              <a:defRPr sz="1601"/>
            </a:lvl5pPr>
          </a:lstStyle>
          <a:p>
            <a:pPr marL="0" marR="0" lvl="0" indent="0" algn="l" defTabSz="914173" rtl="0" eaLnBrk="1" fontAlgn="auto" latinLnBrk="0" hangingPunct="1">
              <a:lnSpc>
                <a:spcPct val="90000"/>
              </a:lnSpc>
              <a:spcBef>
                <a:spcPts val="1000"/>
              </a:spcBef>
              <a:spcAft>
                <a:spcPts val="0"/>
              </a:spcAft>
              <a:buClrTx/>
              <a:buSzTx/>
              <a:buFontTx/>
              <a:buNone/>
              <a:tabLst/>
              <a:defRPr/>
            </a:pPr>
            <a:r>
              <a:rPr lang="en-US"/>
              <a:t>Sed </a:t>
            </a:r>
            <a:r>
              <a:rPr lang="en-US" err="1"/>
              <a:t>posuere</a:t>
            </a:r>
            <a:r>
              <a:rPr lang="en-US"/>
              <a:t> </a:t>
            </a:r>
            <a:r>
              <a:rPr lang="en-US" err="1"/>
              <a:t>consectetur</a:t>
            </a:r>
            <a:r>
              <a:rPr lang="en-US"/>
              <a:t> </a:t>
            </a:r>
            <a:r>
              <a:rPr lang="en-US" err="1"/>
              <a:t>est</a:t>
            </a:r>
            <a:r>
              <a:rPr lang="en-US"/>
              <a:t> at </a:t>
            </a:r>
            <a:r>
              <a:rPr lang="en-US" err="1"/>
              <a:t>lobortis</a:t>
            </a:r>
            <a:r>
              <a:rPr lang="en-US"/>
              <a:t>. </a:t>
            </a:r>
            <a:r>
              <a:rPr lang="en-US" err="1"/>
              <a:t>Donec</a:t>
            </a:r>
            <a:r>
              <a:rPr lang="en-US"/>
              <a:t> </a:t>
            </a:r>
            <a:r>
              <a:rPr lang="en-US" err="1"/>
              <a:t>ullamcorper</a:t>
            </a:r>
            <a:r>
              <a:rPr lang="en-US"/>
              <a:t> </a:t>
            </a:r>
            <a:r>
              <a:rPr lang="en-US" err="1"/>
              <a:t>nulla</a:t>
            </a:r>
            <a:r>
              <a:rPr lang="en-US"/>
              <a:t> non </a:t>
            </a:r>
            <a:r>
              <a:rPr lang="en-US" err="1"/>
              <a:t>metus</a:t>
            </a:r>
            <a:r>
              <a:rPr lang="en-US"/>
              <a:t> </a:t>
            </a:r>
            <a:r>
              <a:rPr lang="en-US" err="1"/>
              <a:t>auctor</a:t>
            </a:r>
            <a:r>
              <a:rPr lang="en-US"/>
              <a:t> </a:t>
            </a:r>
            <a:r>
              <a:rPr lang="en-US" err="1"/>
              <a:t>fringilla</a:t>
            </a:r>
            <a:r>
              <a:rPr lang="en-US"/>
              <a:t>. </a:t>
            </a:r>
            <a:r>
              <a:rPr lang="en-US" err="1"/>
              <a:t>Vivamus</a:t>
            </a:r>
            <a:r>
              <a:rPr lang="en-US"/>
              <a:t> </a:t>
            </a:r>
            <a:r>
              <a:rPr lang="en-US" err="1"/>
              <a:t>sagittis</a:t>
            </a:r>
            <a:r>
              <a:rPr lang="en-US"/>
              <a:t> </a:t>
            </a:r>
            <a:r>
              <a:rPr lang="en-US" err="1"/>
              <a:t>lacus</a:t>
            </a:r>
            <a:r>
              <a:rPr lang="en-US"/>
              <a:t> vel </a:t>
            </a:r>
            <a:r>
              <a:rPr lang="en-US" err="1"/>
              <a:t>augue</a:t>
            </a:r>
            <a:r>
              <a:rPr lang="en-US"/>
              <a:t> </a:t>
            </a:r>
            <a:r>
              <a:rPr lang="en-US" err="1"/>
              <a:t>laoreet</a:t>
            </a:r>
            <a:r>
              <a:rPr lang="en-US"/>
              <a:t> </a:t>
            </a:r>
            <a:r>
              <a:rPr lang="en-US" err="1"/>
              <a:t>rutrum</a:t>
            </a:r>
            <a:r>
              <a:rPr lang="en-US"/>
              <a:t> </a:t>
            </a:r>
            <a:r>
              <a:rPr lang="en-US" err="1"/>
              <a:t>faucibus</a:t>
            </a:r>
            <a:r>
              <a:rPr lang="en-US"/>
              <a:t> dolor </a:t>
            </a:r>
            <a:r>
              <a:rPr lang="en-US" err="1"/>
              <a:t>auctor</a:t>
            </a:r>
            <a:r>
              <a:rPr lang="en-US"/>
              <a:t>. </a:t>
            </a:r>
            <a:r>
              <a:rPr lang="en-US" err="1"/>
              <a:t>Aenean</a:t>
            </a:r>
            <a:r>
              <a:rPr lang="en-US"/>
              <a:t> lacinia </a:t>
            </a:r>
            <a:r>
              <a:rPr lang="en-US" err="1"/>
              <a:t>bibendum</a:t>
            </a:r>
            <a:r>
              <a:rPr lang="en-US"/>
              <a:t> </a:t>
            </a:r>
            <a:r>
              <a:rPr lang="en-US" err="1"/>
              <a:t>nulla</a:t>
            </a:r>
            <a:r>
              <a:rPr lang="en-US"/>
              <a:t> sed </a:t>
            </a:r>
            <a:r>
              <a:rPr lang="en-US" err="1"/>
              <a:t>consectetur</a:t>
            </a:r>
            <a:r>
              <a:rPr lang="en-US"/>
              <a:t>. Sed </a:t>
            </a:r>
            <a:r>
              <a:rPr lang="en-US" err="1"/>
              <a:t>posuere</a:t>
            </a:r>
            <a:r>
              <a:rPr lang="en-US"/>
              <a:t> </a:t>
            </a:r>
            <a:r>
              <a:rPr lang="en-US" err="1"/>
              <a:t>consectetur</a:t>
            </a:r>
            <a:r>
              <a:rPr lang="en-US"/>
              <a:t> </a:t>
            </a:r>
            <a:r>
              <a:rPr lang="en-US" err="1"/>
              <a:t>est</a:t>
            </a:r>
            <a:r>
              <a:rPr lang="en-US"/>
              <a:t> at </a:t>
            </a:r>
            <a:r>
              <a:rPr lang="en-US" err="1"/>
              <a:t>lobortis</a:t>
            </a:r>
            <a:r>
              <a:rPr lang="en-US"/>
              <a:t>. </a:t>
            </a:r>
            <a:r>
              <a:rPr lang="en-US" err="1"/>
              <a:t>Donec</a:t>
            </a:r>
            <a:r>
              <a:rPr lang="en-US"/>
              <a:t> </a:t>
            </a:r>
            <a:r>
              <a:rPr lang="en-US" err="1"/>
              <a:t>ullamcorper</a:t>
            </a:r>
            <a:r>
              <a:rPr lang="en-US"/>
              <a:t> </a:t>
            </a:r>
            <a:r>
              <a:rPr lang="en-US" err="1"/>
              <a:t>nulla</a:t>
            </a:r>
            <a:r>
              <a:rPr lang="en-US"/>
              <a:t> non </a:t>
            </a:r>
            <a:r>
              <a:rPr lang="en-US" err="1"/>
              <a:t>metus</a:t>
            </a:r>
            <a:r>
              <a:rPr lang="en-US"/>
              <a:t> </a:t>
            </a:r>
            <a:r>
              <a:rPr lang="en-US" err="1"/>
              <a:t>auctor</a:t>
            </a:r>
            <a:r>
              <a:rPr lang="en-US"/>
              <a:t> </a:t>
            </a:r>
            <a:r>
              <a:rPr lang="en-US" err="1"/>
              <a:t>fringilla</a:t>
            </a:r>
            <a:r>
              <a:rPr lang="en-US"/>
              <a:t>. </a:t>
            </a:r>
            <a:r>
              <a:rPr lang="en-US" err="1"/>
              <a:t>Vivamus</a:t>
            </a:r>
            <a:r>
              <a:rPr lang="en-US"/>
              <a:t> </a:t>
            </a:r>
            <a:r>
              <a:rPr lang="en-US" err="1"/>
              <a:t>sagittis</a:t>
            </a:r>
            <a:r>
              <a:rPr lang="en-US"/>
              <a:t> </a:t>
            </a:r>
            <a:r>
              <a:rPr lang="en-US" err="1"/>
              <a:t>lacus</a:t>
            </a:r>
            <a:r>
              <a:rPr lang="en-US"/>
              <a:t> vel </a:t>
            </a:r>
            <a:r>
              <a:rPr lang="en-US" err="1"/>
              <a:t>augue</a:t>
            </a:r>
            <a:r>
              <a:rPr lang="en-US"/>
              <a:t> </a:t>
            </a:r>
            <a:r>
              <a:rPr lang="en-US" err="1"/>
              <a:t>laoreet</a:t>
            </a:r>
            <a:r>
              <a:rPr lang="en-US"/>
              <a:t> </a:t>
            </a:r>
            <a:r>
              <a:rPr lang="en-US" err="1"/>
              <a:t>rutrum</a:t>
            </a:r>
            <a:r>
              <a:rPr lang="en-US"/>
              <a:t> </a:t>
            </a:r>
            <a:r>
              <a:rPr lang="en-US" err="1"/>
              <a:t>faucibus</a:t>
            </a:r>
            <a:r>
              <a:rPr lang="en-US"/>
              <a:t> dolor </a:t>
            </a:r>
            <a:r>
              <a:rPr lang="en-US" err="1"/>
              <a:t>auctor</a:t>
            </a:r>
            <a:r>
              <a:rPr lang="en-US"/>
              <a:t>. </a:t>
            </a:r>
            <a:r>
              <a:rPr lang="en-US" err="1"/>
              <a:t>Aenean</a:t>
            </a:r>
            <a:r>
              <a:rPr lang="en-US"/>
              <a:t> lacinia </a:t>
            </a:r>
            <a:r>
              <a:rPr lang="en-US" err="1"/>
              <a:t>bibendum</a:t>
            </a:r>
            <a:r>
              <a:rPr lang="en-US"/>
              <a:t> </a:t>
            </a:r>
            <a:r>
              <a:rPr lang="en-US" err="1"/>
              <a:t>nulla</a:t>
            </a:r>
            <a:r>
              <a:rPr lang="en-US"/>
              <a:t> sed </a:t>
            </a:r>
            <a:r>
              <a:rPr lang="en-US" err="1"/>
              <a:t>consectetur</a:t>
            </a:r>
            <a:r>
              <a:rPr lang="en-US"/>
              <a:t>.</a:t>
            </a:r>
          </a:p>
          <a:p>
            <a:pPr lvl="0"/>
            <a:endParaRPr lang="en-US"/>
          </a:p>
        </p:txBody>
      </p:sp>
      <p:cxnSp>
        <p:nvCxnSpPr>
          <p:cNvPr id="18" name="Straight Connector 17">
            <a:extLst>
              <a:ext uri="{FF2B5EF4-FFF2-40B4-BE49-F238E27FC236}">
                <a16:creationId xmlns:a16="http://schemas.microsoft.com/office/drawing/2014/main" id="{6A0C93C8-3FB1-E149-9E41-FF81E958DCA7}"/>
              </a:ext>
            </a:extLst>
          </p:cNvPr>
          <p:cNvCxnSpPr>
            <a:cxnSpLocks/>
          </p:cNvCxnSpPr>
          <p:nvPr userDrawn="1"/>
        </p:nvCxnSpPr>
        <p:spPr>
          <a:xfrm>
            <a:off x="897121" y="1259538"/>
            <a:ext cx="1172308" cy="0"/>
          </a:xfrm>
          <a:prstGeom prst="line">
            <a:avLst/>
          </a:prstGeom>
          <a:ln w="79375"/>
        </p:spPr>
        <p:style>
          <a:lnRef idx="1">
            <a:schemeClr val="accent2"/>
          </a:lnRef>
          <a:fillRef idx="0">
            <a:schemeClr val="accent2"/>
          </a:fillRef>
          <a:effectRef idx="0">
            <a:schemeClr val="accent2"/>
          </a:effectRef>
          <a:fontRef idx="minor">
            <a:schemeClr val="tx1"/>
          </a:fontRef>
        </p:style>
      </p:cxnSp>
      <p:sp>
        <p:nvSpPr>
          <p:cNvPr id="16" name="Title Placeholder 17">
            <a:extLst>
              <a:ext uri="{FF2B5EF4-FFF2-40B4-BE49-F238E27FC236}">
                <a16:creationId xmlns:a16="http://schemas.microsoft.com/office/drawing/2014/main" id="{77E56234-C950-2B4F-8793-9AF12F5CBF2F}"/>
              </a:ext>
            </a:extLst>
          </p:cNvPr>
          <p:cNvSpPr>
            <a:spLocks noGrp="1"/>
          </p:cNvSpPr>
          <p:nvPr>
            <p:ph type="title"/>
          </p:nvPr>
        </p:nvSpPr>
        <p:spPr>
          <a:xfrm>
            <a:off x="912571" y="349506"/>
            <a:ext cx="8874760" cy="798177"/>
          </a:xfrm>
          <a:prstGeom prst="rect">
            <a:avLst/>
          </a:prstGeom>
        </p:spPr>
        <p:txBody>
          <a:bodyPr vert="horz" lIns="0" tIns="45720" rIns="91440" bIns="45720" rtlCol="0" anchor="b" anchorCtr="0">
            <a:noAutofit/>
          </a:bodyPr>
          <a:lstStyle>
            <a:lvl1pPr>
              <a:defRPr>
                <a:solidFill>
                  <a:schemeClr val="tx1"/>
                </a:solidFill>
              </a:defRPr>
            </a:lvl1pPr>
          </a:lstStyle>
          <a:p>
            <a:r>
              <a:rPr lang="en-US"/>
              <a:t>Click to edit Master title style</a:t>
            </a:r>
          </a:p>
        </p:txBody>
      </p:sp>
      <p:sp>
        <p:nvSpPr>
          <p:cNvPr id="15" name="Text Placeholder 2">
            <a:extLst>
              <a:ext uri="{FF2B5EF4-FFF2-40B4-BE49-F238E27FC236}">
                <a16:creationId xmlns:a16="http://schemas.microsoft.com/office/drawing/2014/main" id="{81BC873E-68B0-E34B-972C-F7C956006D21}"/>
              </a:ext>
            </a:extLst>
          </p:cNvPr>
          <p:cNvSpPr>
            <a:spLocks noGrp="1"/>
          </p:cNvSpPr>
          <p:nvPr>
            <p:ph type="body" sz="quarter" idx="22" hasCustomPrompt="1"/>
          </p:nvPr>
        </p:nvSpPr>
        <p:spPr>
          <a:xfrm>
            <a:off x="6668046" y="2491405"/>
            <a:ext cx="3515854" cy="605466"/>
          </a:xfrm>
        </p:spPr>
        <p:txBody>
          <a:bodyPr vert="horz" lIns="0" tIns="0" rIns="0" bIns="0" rtlCol="0" anchor="t" anchorCtr="0">
            <a:noAutofit/>
          </a:bodyPr>
          <a:lstStyle>
            <a:lvl1pPr marL="0" indent="0">
              <a:buFontTx/>
              <a:buNone/>
              <a:defRPr lang="en-US" sz="2400" b="1" i="0" cap="all" baseline="0" dirty="0">
                <a:solidFill>
                  <a:schemeClr val="accent1"/>
                </a:solidFill>
                <a:latin typeface="Arial Narrow" panose="020B0604020202020204" pitchFamily="34" charset="0"/>
                <a:cs typeface="Arial Narrow" panose="020B0604020202020204" pitchFamily="34" charset="0"/>
              </a:defRPr>
            </a:lvl1pPr>
          </a:lstStyle>
          <a:p>
            <a:pPr lvl="0">
              <a:lnSpc>
                <a:spcPct val="80000"/>
              </a:lnSpc>
              <a:spcBef>
                <a:spcPts val="0"/>
              </a:spcBef>
            </a:pPr>
            <a:r>
              <a:rPr lang="en-US"/>
              <a:t>ONE OR TWO LINES for topic description</a:t>
            </a:r>
          </a:p>
        </p:txBody>
      </p:sp>
      <p:sp>
        <p:nvSpPr>
          <p:cNvPr id="17" name="Text Placeholder 2">
            <a:extLst>
              <a:ext uri="{FF2B5EF4-FFF2-40B4-BE49-F238E27FC236}">
                <a16:creationId xmlns:a16="http://schemas.microsoft.com/office/drawing/2014/main" id="{E724D5EE-089A-9D41-9980-7788775F7343}"/>
              </a:ext>
            </a:extLst>
          </p:cNvPr>
          <p:cNvSpPr>
            <a:spLocks noGrp="1"/>
          </p:cNvSpPr>
          <p:nvPr>
            <p:ph type="body" sz="quarter" idx="23" hasCustomPrompt="1"/>
          </p:nvPr>
        </p:nvSpPr>
        <p:spPr>
          <a:xfrm>
            <a:off x="897120" y="2491405"/>
            <a:ext cx="3515854" cy="605466"/>
          </a:xfrm>
        </p:spPr>
        <p:txBody>
          <a:bodyPr vert="horz" lIns="0" tIns="0" rIns="0" bIns="0" rtlCol="0" anchor="t" anchorCtr="0">
            <a:noAutofit/>
          </a:bodyPr>
          <a:lstStyle>
            <a:lvl1pPr marL="0" indent="0">
              <a:buFontTx/>
              <a:buNone/>
              <a:defRPr lang="en-US" sz="2400" b="1" i="0" cap="all" baseline="0" dirty="0">
                <a:solidFill>
                  <a:schemeClr val="accent1"/>
                </a:solidFill>
                <a:latin typeface="Arial Narrow" panose="020B0604020202020204" pitchFamily="34" charset="0"/>
                <a:cs typeface="Arial Narrow" panose="020B0604020202020204" pitchFamily="34" charset="0"/>
              </a:defRPr>
            </a:lvl1pPr>
          </a:lstStyle>
          <a:p>
            <a:pPr lvl="0">
              <a:lnSpc>
                <a:spcPct val="80000"/>
              </a:lnSpc>
              <a:spcBef>
                <a:spcPts val="0"/>
              </a:spcBef>
            </a:pPr>
            <a:r>
              <a:rPr lang="en-US"/>
              <a:t>ONE OR TWO LINES for topic description</a:t>
            </a:r>
          </a:p>
        </p:txBody>
      </p:sp>
      <p:pic>
        <p:nvPicPr>
          <p:cNvPr id="11" name="Picture 10">
            <a:extLst>
              <a:ext uri="{FF2B5EF4-FFF2-40B4-BE49-F238E27FC236}">
                <a16:creationId xmlns:a16="http://schemas.microsoft.com/office/drawing/2014/main" id="{64B9F714-5286-9941-B54B-306CB4F0255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065663" y="98897"/>
            <a:ext cx="2041139" cy="542634"/>
          </a:xfrm>
          <a:prstGeom prst="rect">
            <a:avLst/>
          </a:prstGeom>
        </p:spPr>
      </p:pic>
    </p:spTree>
    <p:extLst>
      <p:ext uri="{BB962C8B-B14F-4D97-AF65-F5344CB8AC3E}">
        <p14:creationId xmlns:p14="http://schemas.microsoft.com/office/powerpoint/2010/main" val="39394502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hree Columns - White">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973CDAF1-4BB2-9E42-A71C-4F5460496E60}"/>
              </a:ext>
            </a:extLst>
          </p:cNvPr>
          <p:cNvSpPr>
            <a:spLocks noGrp="1"/>
          </p:cNvSpPr>
          <p:nvPr>
            <p:ph type="sldNum" sz="quarter" idx="10"/>
          </p:nvPr>
        </p:nvSpPr>
        <p:spPr/>
        <p:txBody>
          <a:bodyPr/>
          <a:lstStyle/>
          <a:p>
            <a:fld id="{234755BD-B4AC-9044-BCE4-27904766F8BB}" type="slidenum">
              <a:rPr lang="en-US" smtClean="0"/>
              <a:t>‹#›</a:t>
            </a:fld>
            <a:endParaRPr lang="en-US"/>
          </a:p>
        </p:txBody>
      </p:sp>
      <p:cxnSp>
        <p:nvCxnSpPr>
          <p:cNvPr id="22" name="Straight Connector 21">
            <a:extLst>
              <a:ext uri="{FF2B5EF4-FFF2-40B4-BE49-F238E27FC236}">
                <a16:creationId xmlns:a16="http://schemas.microsoft.com/office/drawing/2014/main" id="{70CEAD40-DE74-B343-9D8D-9392CBCDEB25}"/>
              </a:ext>
            </a:extLst>
          </p:cNvPr>
          <p:cNvCxnSpPr>
            <a:cxnSpLocks/>
          </p:cNvCxnSpPr>
          <p:nvPr userDrawn="1"/>
        </p:nvCxnSpPr>
        <p:spPr>
          <a:xfrm>
            <a:off x="897121" y="1259538"/>
            <a:ext cx="1172308" cy="0"/>
          </a:xfrm>
          <a:prstGeom prst="line">
            <a:avLst/>
          </a:prstGeom>
          <a:ln w="79375"/>
        </p:spPr>
        <p:style>
          <a:lnRef idx="1">
            <a:schemeClr val="accent2"/>
          </a:lnRef>
          <a:fillRef idx="0">
            <a:schemeClr val="accent2"/>
          </a:fillRef>
          <a:effectRef idx="0">
            <a:schemeClr val="accent2"/>
          </a:effectRef>
          <a:fontRef idx="minor">
            <a:schemeClr val="tx1"/>
          </a:fontRef>
        </p:style>
      </p:cxnSp>
      <p:sp>
        <p:nvSpPr>
          <p:cNvPr id="16" name="Title Placeholder 17">
            <a:extLst>
              <a:ext uri="{FF2B5EF4-FFF2-40B4-BE49-F238E27FC236}">
                <a16:creationId xmlns:a16="http://schemas.microsoft.com/office/drawing/2014/main" id="{F79E7A04-D361-A34F-B9C5-F8A439C88825}"/>
              </a:ext>
            </a:extLst>
          </p:cNvPr>
          <p:cNvSpPr>
            <a:spLocks noGrp="1"/>
          </p:cNvSpPr>
          <p:nvPr>
            <p:ph type="title"/>
          </p:nvPr>
        </p:nvSpPr>
        <p:spPr>
          <a:xfrm>
            <a:off x="912571" y="349506"/>
            <a:ext cx="8874760" cy="798177"/>
          </a:xfrm>
          <a:prstGeom prst="rect">
            <a:avLst/>
          </a:prstGeom>
        </p:spPr>
        <p:txBody>
          <a:bodyPr vert="horz" lIns="0" tIns="45720" rIns="91440" bIns="45720" rtlCol="0" anchor="b" anchorCtr="0">
            <a:noAutofit/>
          </a:bodyPr>
          <a:lstStyle>
            <a:lvl1pPr>
              <a:defRPr>
                <a:solidFill>
                  <a:schemeClr val="tx1"/>
                </a:solidFill>
              </a:defRPr>
            </a:lvl1pPr>
          </a:lstStyle>
          <a:p>
            <a:r>
              <a:rPr lang="en-US"/>
              <a:t>Click to edit Master title style</a:t>
            </a:r>
          </a:p>
        </p:txBody>
      </p:sp>
      <p:sp>
        <p:nvSpPr>
          <p:cNvPr id="20" name="Text Placeholder 2">
            <a:extLst>
              <a:ext uri="{FF2B5EF4-FFF2-40B4-BE49-F238E27FC236}">
                <a16:creationId xmlns:a16="http://schemas.microsoft.com/office/drawing/2014/main" id="{5D8E12DC-9352-BC4C-87B7-92F1BD923858}"/>
              </a:ext>
            </a:extLst>
          </p:cNvPr>
          <p:cNvSpPr>
            <a:spLocks noGrp="1"/>
          </p:cNvSpPr>
          <p:nvPr>
            <p:ph type="body" sz="quarter" idx="20" hasCustomPrompt="1"/>
          </p:nvPr>
        </p:nvSpPr>
        <p:spPr>
          <a:xfrm>
            <a:off x="897121" y="3447293"/>
            <a:ext cx="2742931" cy="2427287"/>
          </a:xfrm>
        </p:spPr>
        <p:txBody>
          <a:bodyPr lIns="0"/>
          <a:lstStyle>
            <a:lvl1pPr marL="0" indent="0">
              <a:lnSpc>
                <a:spcPct val="110000"/>
              </a:lnSpc>
              <a:buFontTx/>
              <a:buNone/>
              <a:defRPr sz="1800" b="0" i="0">
                <a:solidFill>
                  <a:schemeClr val="tx1"/>
                </a:solidFill>
              </a:defRPr>
            </a:lvl1pPr>
            <a:lvl2pPr marL="457087" indent="0">
              <a:buFontTx/>
              <a:buNone/>
              <a:defRPr sz="1401" b="0" i="0"/>
            </a:lvl2pPr>
            <a:lvl3pPr marL="914173" indent="0">
              <a:buFontTx/>
              <a:buNone/>
              <a:defRPr sz="1401" b="0" i="0"/>
            </a:lvl3pPr>
            <a:lvl4pPr>
              <a:defRPr sz="1601"/>
            </a:lvl4pPr>
            <a:lvl5pPr>
              <a:defRPr sz="1601"/>
            </a:lvl5pPr>
          </a:lstStyle>
          <a:p>
            <a:pPr lvl="0"/>
            <a:r>
              <a:rPr lang="en-US"/>
              <a:t>Font size min recommended at 14pt and line spacing of at least Multiple 1.1</a:t>
            </a:r>
            <a:endParaRPr lang="pt-BR"/>
          </a:p>
        </p:txBody>
      </p:sp>
      <p:sp>
        <p:nvSpPr>
          <p:cNvPr id="21" name="Picture Placeholder 31">
            <a:extLst>
              <a:ext uri="{FF2B5EF4-FFF2-40B4-BE49-F238E27FC236}">
                <a16:creationId xmlns:a16="http://schemas.microsoft.com/office/drawing/2014/main" id="{DD59B9A6-8BE7-0A47-A982-22175B7115B8}"/>
              </a:ext>
            </a:extLst>
          </p:cNvPr>
          <p:cNvSpPr>
            <a:spLocks noGrp="1"/>
          </p:cNvSpPr>
          <p:nvPr>
            <p:ph type="pic" sz="quarter" idx="27" hasCustomPrompt="1"/>
          </p:nvPr>
        </p:nvSpPr>
        <p:spPr>
          <a:xfrm>
            <a:off x="4830000" y="2006687"/>
            <a:ext cx="546443" cy="546497"/>
          </a:xfrm>
        </p:spPr>
        <p:txBody>
          <a:bodyPr>
            <a:normAutofit/>
          </a:bodyPr>
          <a:lstStyle>
            <a:lvl1pPr marL="0" indent="0" algn="ctr">
              <a:buNone/>
              <a:defRPr sz="1200">
                <a:solidFill>
                  <a:schemeClr val="accent3"/>
                </a:solidFill>
              </a:defRPr>
            </a:lvl1pPr>
          </a:lstStyle>
          <a:p>
            <a:r>
              <a:rPr lang="en-US"/>
              <a:t>icon</a:t>
            </a:r>
          </a:p>
        </p:txBody>
      </p:sp>
      <p:sp>
        <p:nvSpPr>
          <p:cNvPr id="23" name="Picture Placeholder 31">
            <a:extLst>
              <a:ext uri="{FF2B5EF4-FFF2-40B4-BE49-F238E27FC236}">
                <a16:creationId xmlns:a16="http://schemas.microsoft.com/office/drawing/2014/main" id="{D64C3EA1-C317-8E44-8B0D-026F3C37437C}"/>
              </a:ext>
            </a:extLst>
          </p:cNvPr>
          <p:cNvSpPr>
            <a:spLocks noGrp="1"/>
          </p:cNvSpPr>
          <p:nvPr>
            <p:ph type="pic" sz="quarter" idx="28" hasCustomPrompt="1"/>
          </p:nvPr>
        </p:nvSpPr>
        <p:spPr>
          <a:xfrm>
            <a:off x="897121" y="2006687"/>
            <a:ext cx="546443" cy="546497"/>
          </a:xfrm>
        </p:spPr>
        <p:txBody>
          <a:bodyPr>
            <a:normAutofit/>
          </a:bodyPr>
          <a:lstStyle>
            <a:lvl1pPr marL="0" indent="0" algn="ctr">
              <a:buNone/>
              <a:defRPr sz="1200">
                <a:solidFill>
                  <a:schemeClr val="accent3"/>
                </a:solidFill>
              </a:defRPr>
            </a:lvl1pPr>
          </a:lstStyle>
          <a:p>
            <a:r>
              <a:rPr lang="en-US"/>
              <a:t>icon</a:t>
            </a:r>
          </a:p>
        </p:txBody>
      </p:sp>
      <p:sp>
        <p:nvSpPr>
          <p:cNvPr id="24" name="Picture Placeholder 31">
            <a:extLst>
              <a:ext uri="{FF2B5EF4-FFF2-40B4-BE49-F238E27FC236}">
                <a16:creationId xmlns:a16="http://schemas.microsoft.com/office/drawing/2014/main" id="{B5E66492-7A5B-8B4B-AD5E-0D1DE65F04A7}"/>
              </a:ext>
            </a:extLst>
          </p:cNvPr>
          <p:cNvSpPr>
            <a:spLocks noGrp="1"/>
          </p:cNvSpPr>
          <p:nvPr>
            <p:ph type="pic" sz="quarter" idx="29" hasCustomPrompt="1"/>
          </p:nvPr>
        </p:nvSpPr>
        <p:spPr>
          <a:xfrm>
            <a:off x="8762877" y="2006687"/>
            <a:ext cx="546443" cy="546497"/>
          </a:xfrm>
        </p:spPr>
        <p:txBody>
          <a:bodyPr>
            <a:normAutofit/>
          </a:bodyPr>
          <a:lstStyle>
            <a:lvl1pPr marL="0" indent="0" algn="ctr">
              <a:buNone/>
              <a:defRPr sz="1200">
                <a:solidFill>
                  <a:schemeClr val="accent3"/>
                </a:solidFill>
              </a:defRPr>
            </a:lvl1pPr>
          </a:lstStyle>
          <a:p>
            <a:r>
              <a:rPr lang="en-US"/>
              <a:t>icon</a:t>
            </a:r>
          </a:p>
        </p:txBody>
      </p:sp>
      <p:sp>
        <p:nvSpPr>
          <p:cNvPr id="25" name="Text Placeholder 2">
            <a:extLst>
              <a:ext uri="{FF2B5EF4-FFF2-40B4-BE49-F238E27FC236}">
                <a16:creationId xmlns:a16="http://schemas.microsoft.com/office/drawing/2014/main" id="{E56F6A8C-BD98-2D41-B0ED-E2CA5AC502C4}"/>
              </a:ext>
            </a:extLst>
          </p:cNvPr>
          <p:cNvSpPr>
            <a:spLocks noGrp="1"/>
          </p:cNvSpPr>
          <p:nvPr>
            <p:ph type="body" sz="quarter" idx="31" hasCustomPrompt="1"/>
          </p:nvPr>
        </p:nvSpPr>
        <p:spPr>
          <a:xfrm>
            <a:off x="895388" y="2774547"/>
            <a:ext cx="3080263" cy="605466"/>
          </a:xfrm>
        </p:spPr>
        <p:txBody>
          <a:bodyPr vert="horz" lIns="0" tIns="0" rIns="0" bIns="0" rtlCol="0" anchor="t" anchorCtr="0">
            <a:noAutofit/>
          </a:bodyPr>
          <a:lstStyle>
            <a:lvl1pPr marL="0" indent="0">
              <a:buFontTx/>
              <a:buNone/>
              <a:defRPr lang="en-US" sz="2400" b="1" i="0" cap="all" baseline="0" dirty="0">
                <a:solidFill>
                  <a:schemeClr val="accent1"/>
                </a:solidFill>
                <a:latin typeface="Arial Narrow" panose="020B0604020202020204" pitchFamily="34" charset="0"/>
                <a:cs typeface="Arial Narrow" panose="020B0604020202020204" pitchFamily="34" charset="0"/>
              </a:defRPr>
            </a:lvl1pPr>
          </a:lstStyle>
          <a:p>
            <a:pPr lvl="0">
              <a:lnSpc>
                <a:spcPct val="80000"/>
              </a:lnSpc>
              <a:spcBef>
                <a:spcPts val="0"/>
              </a:spcBef>
            </a:pPr>
            <a:r>
              <a:rPr lang="en-US"/>
              <a:t>ONE OR TWO LINES for topic description</a:t>
            </a:r>
          </a:p>
        </p:txBody>
      </p:sp>
      <p:sp>
        <p:nvSpPr>
          <p:cNvPr id="28" name="Text Placeholder 2">
            <a:extLst>
              <a:ext uri="{FF2B5EF4-FFF2-40B4-BE49-F238E27FC236}">
                <a16:creationId xmlns:a16="http://schemas.microsoft.com/office/drawing/2014/main" id="{CD790F19-FA22-064F-B2F7-FF8657C49055}"/>
              </a:ext>
            </a:extLst>
          </p:cNvPr>
          <p:cNvSpPr>
            <a:spLocks noGrp="1"/>
          </p:cNvSpPr>
          <p:nvPr>
            <p:ph type="body" sz="quarter" idx="32" hasCustomPrompt="1"/>
          </p:nvPr>
        </p:nvSpPr>
        <p:spPr>
          <a:xfrm>
            <a:off x="4829999" y="3447293"/>
            <a:ext cx="2742931" cy="2427287"/>
          </a:xfrm>
        </p:spPr>
        <p:txBody>
          <a:bodyPr lIns="0"/>
          <a:lstStyle>
            <a:lvl1pPr marL="0" indent="0">
              <a:lnSpc>
                <a:spcPct val="110000"/>
              </a:lnSpc>
              <a:buFontTx/>
              <a:buNone/>
              <a:defRPr sz="1800" b="0" i="0">
                <a:solidFill>
                  <a:schemeClr val="tx1"/>
                </a:solidFill>
              </a:defRPr>
            </a:lvl1pPr>
            <a:lvl2pPr marL="457087" indent="0">
              <a:buFontTx/>
              <a:buNone/>
              <a:defRPr sz="1401" b="0" i="0"/>
            </a:lvl2pPr>
            <a:lvl3pPr marL="914173" indent="0">
              <a:buFontTx/>
              <a:buNone/>
              <a:defRPr sz="1401" b="0" i="0"/>
            </a:lvl3pPr>
            <a:lvl4pPr>
              <a:defRPr sz="1601"/>
            </a:lvl4pPr>
            <a:lvl5pPr>
              <a:defRPr sz="1601"/>
            </a:lvl5pPr>
          </a:lstStyle>
          <a:p>
            <a:pPr lvl="0"/>
            <a:r>
              <a:rPr lang="en-US"/>
              <a:t>Font size min recommended at 14pt and line spacing of at least Multiple 1.1</a:t>
            </a:r>
            <a:endParaRPr lang="pt-BR"/>
          </a:p>
        </p:txBody>
      </p:sp>
      <p:sp>
        <p:nvSpPr>
          <p:cNvPr id="29" name="Text Placeholder 2">
            <a:extLst>
              <a:ext uri="{FF2B5EF4-FFF2-40B4-BE49-F238E27FC236}">
                <a16:creationId xmlns:a16="http://schemas.microsoft.com/office/drawing/2014/main" id="{4726624F-FB38-3B43-ACF9-4A265F383664}"/>
              </a:ext>
            </a:extLst>
          </p:cNvPr>
          <p:cNvSpPr>
            <a:spLocks noGrp="1"/>
          </p:cNvSpPr>
          <p:nvPr>
            <p:ph type="body" sz="quarter" idx="33" hasCustomPrompt="1"/>
          </p:nvPr>
        </p:nvSpPr>
        <p:spPr>
          <a:xfrm>
            <a:off x="4828266" y="2774547"/>
            <a:ext cx="3080263" cy="605466"/>
          </a:xfrm>
        </p:spPr>
        <p:txBody>
          <a:bodyPr vert="horz" lIns="0" tIns="0" rIns="0" bIns="0" rtlCol="0" anchor="t" anchorCtr="0">
            <a:noAutofit/>
          </a:bodyPr>
          <a:lstStyle>
            <a:lvl1pPr marL="0" indent="0">
              <a:buFontTx/>
              <a:buNone/>
              <a:defRPr lang="en-US" sz="2400" b="1" i="0" cap="all" baseline="0" dirty="0">
                <a:solidFill>
                  <a:schemeClr val="accent1"/>
                </a:solidFill>
                <a:latin typeface="Arial Narrow" panose="020B0604020202020204" pitchFamily="34" charset="0"/>
                <a:cs typeface="Arial Narrow" panose="020B0604020202020204" pitchFamily="34" charset="0"/>
              </a:defRPr>
            </a:lvl1pPr>
          </a:lstStyle>
          <a:p>
            <a:pPr lvl="0">
              <a:lnSpc>
                <a:spcPct val="80000"/>
              </a:lnSpc>
              <a:spcBef>
                <a:spcPts val="0"/>
              </a:spcBef>
            </a:pPr>
            <a:r>
              <a:rPr lang="en-US"/>
              <a:t>ONE OR TWO LINES for topic description</a:t>
            </a:r>
          </a:p>
        </p:txBody>
      </p:sp>
      <p:sp>
        <p:nvSpPr>
          <p:cNvPr id="30" name="Text Placeholder 2">
            <a:extLst>
              <a:ext uri="{FF2B5EF4-FFF2-40B4-BE49-F238E27FC236}">
                <a16:creationId xmlns:a16="http://schemas.microsoft.com/office/drawing/2014/main" id="{4D387C35-CEBB-D647-A231-ADD37565D53E}"/>
              </a:ext>
            </a:extLst>
          </p:cNvPr>
          <p:cNvSpPr>
            <a:spLocks noGrp="1"/>
          </p:cNvSpPr>
          <p:nvPr>
            <p:ph type="body" sz="quarter" idx="34" hasCustomPrompt="1"/>
          </p:nvPr>
        </p:nvSpPr>
        <p:spPr>
          <a:xfrm>
            <a:off x="8762877" y="3447293"/>
            <a:ext cx="2742931" cy="2427287"/>
          </a:xfrm>
        </p:spPr>
        <p:txBody>
          <a:bodyPr lIns="0"/>
          <a:lstStyle>
            <a:lvl1pPr marL="0" indent="0">
              <a:lnSpc>
                <a:spcPct val="110000"/>
              </a:lnSpc>
              <a:buFontTx/>
              <a:buNone/>
              <a:defRPr sz="1800" b="0" i="0">
                <a:solidFill>
                  <a:schemeClr val="tx1"/>
                </a:solidFill>
              </a:defRPr>
            </a:lvl1pPr>
            <a:lvl2pPr marL="457087" indent="0">
              <a:buFontTx/>
              <a:buNone/>
              <a:defRPr sz="1401" b="0" i="0"/>
            </a:lvl2pPr>
            <a:lvl3pPr marL="914173" indent="0">
              <a:buFontTx/>
              <a:buNone/>
              <a:defRPr sz="1401" b="0" i="0"/>
            </a:lvl3pPr>
            <a:lvl4pPr>
              <a:defRPr sz="1601"/>
            </a:lvl4pPr>
            <a:lvl5pPr>
              <a:defRPr sz="1601"/>
            </a:lvl5pPr>
          </a:lstStyle>
          <a:p>
            <a:pPr lvl="0"/>
            <a:r>
              <a:rPr lang="en-US"/>
              <a:t>Font size min recommended at 14pt and line spacing of at least Multiple 1.1</a:t>
            </a:r>
            <a:endParaRPr lang="pt-BR"/>
          </a:p>
        </p:txBody>
      </p:sp>
      <p:sp>
        <p:nvSpPr>
          <p:cNvPr id="31" name="Text Placeholder 2">
            <a:extLst>
              <a:ext uri="{FF2B5EF4-FFF2-40B4-BE49-F238E27FC236}">
                <a16:creationId xmlns:a16="http://schemas.microsoft.com/office/drawing/2014/main" id="{9054344D-8709-4541-9B0A-C3A5F6577D4D}"/>
              </a:ext>
            </a:extLst>
          </p:cNvPr>
          <p:cNvSpPr>
            <a:spLocks noGrp="1"/>
          </p:cNvSpPr>
          <p:nvPr>
            <p:ph type="body" sz="quarter" idx="35" hasCustomPrompt="1"/>
          </p:nvPr>
        </p:nvSpPr>
        <p:spPr>
          <a:xfrm>
            <a:off x="8761144" y="2774547"/>
            <a:ext cx="3080263" cy="605466"/>
          </a:xfrm>
        </p:spPr>
        <p:txBody>
          <a:bodyPr vert="horz" lIns="0" tIns="0" rIns="0" bIns="0" rtlCol="0" anchor="t" anchorCtr="0">
            <a:noAutofit/>
          </a:bodyPr>
          <a:lstStyle>
            <a:lvl1pPr marL="0" indent="0">
              <a:buFontTx/>
              <a:buNone/>
              <a:defRPr lang="en-US" sz="2400" b="1" i="0" cap="all" baseline="0" dirty="0">
                <a:solidFill>
                  <a:schemeClr val="accent1"/>
                </a:solidFill>
                <a:latin typeface="Arial Narrow" panose="020B0604020202020204" pitchFamily="34" charset="0"/>
                <a:cs typeface="Arial Narrow" panose="020B0604020202020204" pitchFamily="34" charset="0"/>
              </a:defRPr>
            </a:lvl1pPr>
          </a:lstStyle>
          <a:p>
            <a:pPr lvl="0">
              <a:lnSpc>
                <a:spcPct val="80000"/>
              </a:lnSpc>
              <a:spcBef>
                <a:spcPts val="0"/>
              </a:spcBef>
            </a:pPr>
            <a:r>
              <a:rPr lang="en-US"/>
              <a:t>ONE OR TWO LINES for topic description</a:t>
            </a:r>
          </a:p>
        </p:txBody>
      </p:sp>
      <p:pic>
        <p:nvPicPr>
          <p:cNvPr id="15" name="Picture 14">
            <a:extLst>
              <a:ext uri="{FF2B5EF4-FFF2-40B4-BE49-F238E27FC236}">
                <a16:creationId xmlns:a16="http://schemas.microsoft.com/office/drawing/2014/main" id="{7746E1D9-AB09-8B46-A02E-CCF655433A1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065663" y="98897"/>
            <a:ext cx="2041139" cy="542634"/>
          </a:xfrm>
          <a:prstGeom prst="rect">
            <a:avLst/>
          </a:prstGeom>
        </p:spPr>
      </p:pic>
    </p:spTree>
    <p:extLst>
      <p:ext uri="{BB962C8B-B14F-4D97-AF65-F5344CB8AC3E}">
        <p14:creationId xmlns:p14="http://schemas.microsoft.com/office/powerpoint/2010/main" val="15288044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hree Columns with Subtitle - White">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973CDAF1-4BB2-9E42-A71C-4F5460496E60}"/>
              </a:ext>
            </a:extLst>
          </p:cNvPr>
          <p:cNvSpPr>
            <a:spLocks noGrp="1"/>
          </p:cNvSpPr>
          <p:nvPr>
            <p:ph type="sldNum" sz="quarter" idx="10"/>
          </p:nvPr>
        </p:nvSpPr>
        <p:spPr/>
        <p:txBody>
          <a:bodyPr/>
          <a:lstStyle/>
          <a:p>
            <a:fld id="{234755BD-B4AC-9044-BCE4-27904766F8BB}" type="slidenum">
              <a:rPr lang="en-US" smtClean="0"/>
              <a:t>‹#›</a:t>
            </a:fld>
            <a:endParaRPr lang="en-US"/>
          </a:p>
        </p:txBody>
      </p:sp>
      <p:sp>
        <p:nvSpPr>
          <p:cNvPr id="34" name="Picture Placeholder 31">
            <a:extLst>
              <a:ext uri="{FF2B5EF4-FFF2-40B4-BE49-F238E27FC236}">
                <a16:creationId xmlns:a16="http://schemas.microsoft.com/office/drawing/2014/main" id="{FAF2A23B-AF0C-A64A-AB99-930AF80C795C}"/>
              </a:ext>
            </a:extLst>
          </p:cNvPr>
          <p:cNvSpPr>
            <a:spLocks noGrp="1"/>
          </p:cNvSpPr>
          <p:nvPr>
            <p:ph type="pic" sz="quarter" idx="27" hasCustomPrompt="1"/>
          </p:nvPr>
        </p:nvSpPr>
        <p:spPr>
          <a:xfrm>
            <a:off x="4723668" y="2433912"/>
            <a:ext cx="546443" cy="546497"/>
          </a:xfrm>
        </p:spPr>
        <p:txBody>
          <a:bodyPr>
            <a:normAutofit/>
          </a:bodyPr>
          <a:lstStyle>
            <a:lvl1pPr marL="0" indent="0" algn="ctr">
              <a:buNone/>
              <a:defRPr sz="1200">
                <a:solidFill>
                  <a:schemeClr val="accent3"/>
                </a:solidFill>
              </a:defRPr>
            </a:lvl1pPr>
          </a:lstStyle>
          <a:p>
            <a:r>
              <a:rPr lang="en-US"/>
              <a:t>icon</a:t>
            </a:r>
          </a:p>
        </p:txBody>
      </p:sp>
      <p:sp>
        <p:nvSpPr>
          <p:cNvPr id="35" name="Picture Placeholder 31">
            <a:extLst>
              <a:ext uri="{FF2B5EF4-FFF2-40B4-BE49-F238E27FC236}">
                <a16:creationId xmlns:a16="http://schemas.microsoft.com/office/drawing/2014/main" id="{7F3C18A3-F71E-4D4B-A1ED-3DEBA9639E0F}"/>
              </a:ext>
            </a:extLst>
          </p:cNvPr>
          <p:cNvSpPr>
            <a:spLocks noGrp="1"/>
          </p:cNvSpPr>
          <p:nvPr>
            <p:ph type="pic" sz="quarter" idx="28" hasCustomPrompt="1"/>
          </p:nvPr>
        </p:nvSpPr>
        <p:spPr>
          <a:xfrm>
            <a:off x="908579" y="2433912"/>
            <a:ext cx="546443" cy="546497"/>
          </a:xfrm>
        </p:spPr>
        <p:txBody>
          <a:bodyPr>
            <a:normAutofit/>
          </a:bodyPr>
          <a:lstStyle>
            <a:lvl1pPr marL="0" indent="0" algn="ctr">
              <a:buNone/>
              <a:defRPr sz="1200">
                <a:solidFill>
                  <a:schemeClr val="accent3"/>
                </a:solidFill>
              </a:defRPr>
            </a:lvl1pPr>
          </a:lstStyle>
          <a:p>
            <a:r>
              <a:rPr lang="en-US"/>
              <a:t>icon</a:t>
            </a:r>
          </a:p>
        </p:txBody>
      </p:sp>
      <p:sp>
        <p:nvSpPr>
          <p:cNvPr id="36" name="Picture Placeholder 31">
            <a:extLst>
              <a:ext uri="{FF2B5EF4-FFF2-40B4-BE49-F238E27FC236}">
                <a16:creationId xmlns:a16="http://schemas.microsoft.com/office/drawing/2014/main" id="{B5BA7133-130D-6B49-B85A-99BD6C472AA3}"/>
              </a:ext>
            </a:extLst>
          </p:cNvPr>
          <p:cNvSpPr>
            <a:spLocks noGrp="1"/>
          </p:cNvSpPr>
          <p:nvPr>
            <p:ph type="pic" sz="quarter" idx="29" hasCustomPrompt="1"/>
          </p:nvPr>
        </p:nvSpPr>
        <p:spPr>
          <a:xfrm>
            <a:off x="8538757" y="2433912"/>
            <a:ext cx="546443" cy="546497"/>
          </a:xfrm>
        </p:spPr>
        <p:txBody>
          <a:bodyPr>
            <a:normAutofit/>
          </a:bodyPr>
          <a:lstStyle>
            <a:lvl1pPr marL="0" indent="0" algn="ctr">
              <a:buNone/>
              <a:defRPr sz="1200">
                <a:solidFill>
                  <a:schemeClr val="accent3"/>
                </a:solidFill>
              </a:defRPr>
            </a:lvl1pPr>
          </a:lstStyle>
          <a:p>
            <a:r>
              <a:rPr lang="en-US"/>
              <a:t>icon</a:t>
            </a:r>
          </a:p>
        </p:txBody>
      </p:sp>
      <p:cxnSp>
        <p:nvCxnSpPr>
          <p:cNvPr id="24" name="Straight Connector 23">
            <a:extLst>
              <a:ext uri="{FF2B5EF4-FFF2-40B4-BE49-F238E27FC236}">
                <a16:creationId xmlns:a16="http://schemas.microsoft.com/office/drawing/2014/main" id="{D5742076-30CF-D54A-A712-7525A570EC95}"/>
              </a:ext>
            </a:extLst>
          </p:cNvPr>
          <p:cNvCxnSpPr>
            <a:cxnSpLocks/>
          </p:cNvCxnSpPr>
          <p:nvPr userDrawn="1"/>
        </p:nvCxnSpPr>
        <p:spPr>
          <a:xfrm>
            <a:off x="897120" y="1752597"/>
            <a:ext cx="1172308" cy="0"/>
          </a:xfrm>
          <a:prstGeom prst="line">
            <a:avLst/>
          </a:prstGeom>
          <a:ln w="79375"/>
        </p:spPr>
        <p:style>
          <a:lnRef idx="1">
            <a:schemeClr val="accent2"/>
          </a:lnRef>
          <a:fillRef idx="0">
            <a:schemeClr val="accent2"/>
          </a:fillRef>
          <a:effectRef idx="0">
            <a:schemeClr val="accent2"/>
          </a:effectRef>
          <a:fontRef idx="minor">
            <a:schemeClr val="tx1"/>
          </a:fontRef>
        </p:style>
      </p:cxnSp>
      <p:sp>
        <p:nvSpPr>
          <p:cNvPr id="25" name="Title Placeholder 17">
            <a:extLst>
              <a:ext uri="{FF2B5EF4-FFF2-40B4-BE49-F238E27FC236}">
                <a16:creationId xmlns:a16="http://schemas.microsoft.com/office/drawing/2014/main" id="{FF6A2955-3728-F346-BC72-A52E0796B737}"/>
              </a:ext>
            </a:extLst>
          </p:cNvPr>
          <p:cNvSpPr>
            <a:spLocks noGrp="1"/>
          </p:cNvSpPr>
          <p:nvPr>
            <p:ph type="title"/>
          </p:nvPr>
        </p:nvSpPr>
        <p:spPr>
          <a:xfrm>
            <a:off x="912570" y="349504"/>
            <a:ext cx="8997550" cy="798177"/>
          </a:xfrm>
          <a:prstGeom prst="rect">
            <a:avLst/>
          </a:prstGeom>
        </p:spPr>
        <p:txBody>
          <a:bodyPr vert="horz" lIns="0" tIns="45720" rIns="91440" bIns="45720" rtlCol="0" anchor="b" anchorCtr="0">
            <a:noAutofit/>
          </a:bodyPr>
          <a:lstStyle/>
          <a:p>
            <a:r>
              <a:rPr lang="en-US"/>
              <a:t>Click to edit Master title style</a:t>
            </a:r>
          </a:p>
        </p:txBody>
      </p:sp>
      <p:sp>
        <p:nvSpPr>
          <p:cNvPr id="29" name="Text Placeholder 2">
            <a:extLst>
              <a:ext uri="{FF2B5EF4-FFF2-40B4-BE49-F238E27FC236}">
                <a16:creationId xmlns:a16="http://schemas.microsoft.com/office/drawing/2014/main" id="{5C57C253-A490-A949-A804-53051B8B6E11}"/>
              </a:ext>
            </a:extLst>
          </p:cNvPr>
          <p:cNvSpPr>
            <a:spLocks noGrp="1"/>
          </p:cNvSpPr>
          <p:nvPr>
            <p:ph type="body" sz="quarter" idx="30" hasCustomPrompt="1"/>
          </p:nvPr>
        </p:nvSpPr>
        <p:spPr>
          <a:xfrm>
            <a:off x="897120" y="1182684"/>
            <a:ext cx="10109050" cy="350091"/>
          </a:xfrm>
        </p:spPr>
        <p:txBody>
          <a:bodyPr lIns="0">
            <a:noAutofit/>
          </a:bodyPr>
          <a:lstStyle>
            <a:lvl1pPr marL="0" indent="0">
              <a:buFontTx/>
              <a:buNone/>
              <a:defRPr sz="1800" b="0" i="1">
                <a:solidFill>
                  <a:schemeClr val="tx1"/>
                </a:solidFill>
                <a:latin typeface="Cambria" panose="02040503050406030204" pitchFamily="18" charset="0"/>
              </a:defRPr>
            </a:lvl1pPr>
            <a:lvl2pPr>
              <a:defRPr sz="1436"/>
            </a:lvl2pPr>
            <a:lvl3pPr>
              <a:defRPr sz="1436"/>
            </a:lvl3pPr>
            <a:lvl4pPr>
              <a:defRPr sz="1436"/>
            </a:lvl4pPr>
            <a:lvl5pPr>
              <a:defRPr sz="1436"/>
            </a:lvl5pPr>
          </a:lstStyle>
          <a:p>
            <a:pPr lvl="0"/>
            <a:r>
              <a:rPr lang="en-US"/>
              <a:t>Subtitle if needed Cambria Italic 18pt font lorem ipsum</a:t>
            </a:r>
          </a:p>
        </p:txBody>
      </p:sp>
      <p:sp>
        <p:nvSpPr>
          <p:cNvPr id="30" name="Text Placeholder 2">
            <a:extLst>
              <a:ext uri="{FF2B5EF4-FFF2-40B4-BE49-F238E27FC236}">
                <a16:creationId xmlns:a16="http://schemas.microsoft.com/office/drawing/2014/main" id="{9DA1E1B5-A2FA-1E47-A84A-7B921641FE30}"/>
              </a:ext>
            </a:extLst>
          </p:cNvPr>
          <p:cNvSpPr>
            <a:spLocks noGrp="1"/>
          </p:cNvSpPr>
          <p:nvPr>
            <p:ph type="body" sz="quarter" idx="20" hasCustomPrompt="1"/>
          </p:nvPr>
        </p:nvSpPr>
        <p:spPr>
          <a:xfrm>
            <a:off x="897120" y="3921067"/>
            <a:ext cx="2742931" cy="1754249"/>
          </a:xfrm>
        </p:spPr>
        <p:txBody>
          <a:bodyPr lIns="0">
            <a:noAutofit/>
          </a:bodyPr>
          <a:lstStyle>
            <a:lvl1pPr marL="0" indent="0">
              <a:lnSpc>
                <a:spcPct val="110000"/>
              </a:lnSpc>
              <a:buFontTx/>
              <a:buNone/>
              <a:defRPr sz="1800" b="0" i="0">
                <a:solidFill>
                  <a:schemeClr val="tx1"/>
                </a:solidFill>
              </a:defRPr>
            </a:lvl1pPr>
            <a:lvl2pPr marL="457099" indent="0">
              <a:buFontTx/>
              <a:buNone/>
              <a:defRPr sz="1401" b="0" i="0"/>
            </a:lvl2pPr>
            <a:lvl3pPr marL="914196" indent="0">
              <a:buFontTx/>
              <a:buNone/>
              <a:defRPr sz="1401" b="0" i="0"/>
            </a:lvl3pPr>
            <a:lvl4pPr>
              <a:defRPr sz="1601"/>
            </a:lvl4pPr>
            <a:lvl5pPr>
              <a:defRPr sz="1601"/>
            </a:lvl5pPr>
          </a:lstStyle>
          <a:p>
            <a:pPr lvl="0"/>
            <a:r>
              <a:rPr lang="en-US"/>
              <a:t>Font size min 14pt recommended and line spacing of at least Multiple 1.1</a:t>
            </a:r>
            <a:endParaRPr lang="pt-BR"/>
          </a:p>
        </p:txBody>
      </p:sp>
      <p:sp>
        <p:nvSpPr>
          <p:cNvPr id="31" name="Text Placeholder 2">
            <a:extLst>
              <a:ext uri="{FF2B5EF4-FFF2-40B4-BE49-F238E27FC236}">
                <a16:creationId xmlns:a16="http://schemas.microsoft.com/office/drawing/2014/main" id="{4360D8B5-69C3-944C-BE40-F9688610EBC5}"/>
              </a:ext>
            </a:extLst>
          </p:cNvPr>
          <p:cNvSpPr>
            <a:spLocks noGrp="1"/>
          </p:cNvSpPr>
          <p:nvPr>
            <p:ph type="body" sz="quarter" idx="31" hasCustomPrompt="1"/>
          </p:nvPr>
        </p:nvSpPr>
        <p:spPr>
          <a:xfrm>
            <a:off x="897120" y="3247028"/>
            <a:ext cx="3118289" cy="605466"/>
          </a:xfrm>
        </p:spPr>
        <p:txBody>
          <a:bodyPr vert="horz" lIns="0" tIns="0" rIns="0" bIns="0" rtlCol="0" anchor="t" anchorCtr="0">
            <a:noAutofit/>
          </a:bodyPr>
          <a:lstStyle>
            <a:lvl1pPr marL="0" indent="0">
              <a:buFontTx/>
              <a:buNone/>
              <a:defRPr lang="en-US" sz="2400" b="1" i="0" cap="all" baseline="0" dirty="0">
                <a:solidFill>
                  <a:schemeClr val="accent1"/>
                </a:solidFill>
                <a:latin typeface="Arial Narrow" panose="020B0604020202020204" pitchFamily="34" charset="0"/>
                <a:cs typeface="Arial Narrow" panose="020B0604020202020204" pitchFamily="34" charset="0"/>
              </a:defRPr>
            </a:lvl1pPr>
          </a:lstStyle>
          <a:p>
            <a:pPr lvl="0">
              <a:lnSpc>
                <a:spcPct val="80000"/>
              </a:lnSpc>
              <a:spcBef>
                <a:spcPts val="0"/>
              </a:spcBef>
            </a:pPr>
            <a:r>
              <a:rPr lang="en-US"/>
              <a:t>ONE OR TWO LINES for topic description</a:t>
            </a:r>
          </a:p>
        </p:txBody>
      </p:sp>
      <p:sp>
        <p:nvSpPr>
          <p:cNvPr id="32" name="Text Placeholder 2">
            <a:extLst>
              <a:ext uri="{FF2B5EF4-FFF2-40B4-BE49-F238E27FC236}">
                <a16:creationId xmlns:a16="http://schemas.microsoft.com/office/drawing/2014/main" id="{9FCCB7AA-2239-B042-A1E7-35F098B7F1F0}"/>
              </a:ext>
            </a:extLst>
          </p:cNvPr>
          <p:cNvSpPr>
            <a:spLocks noGrp="1"/>
          </p:cNvSpPr>
          <p:nvPr>
            <p:ph type="body" sz="quarter" idx="36" hasCustomPrompt="1"/>
          </p:nvPr>
        </p:nvSpPr>
        <p:spPr>
          <a:xfrm>
            <a:off x="4711080" y="3920651"/>
            <a:ext cx="2742931" cy="1754249"/>
          </a:xfrm>
        </p:spPr>
        <p:txBody>
          <a:bodyPr lIns="0">
            <a:noAutofit/>
          </a:bodyPr>
          <a:lstStyle>
            <a:lvl1pPr marL="0" indent="0">
              <a:lnSpc>
                <a:spcPct val="110000"/>
              </a:lnSpc>
              <a:buFontTx/>
              <a:buNone/>
              <a:defRPr sz="1800" b="0" i="0">
                <a:solidFill>
                  <a:schemeClr val="tx1"/>
                </a:solidFill>
              </a:defRPr>
            </a:lvl1pPr>
            <a:lvl2pPr marL="457099" indent="0">
              <a:buFontTx/>
              <a:buNone/>
              <a:defRPr sz="1401" b="0" i="0"/>
            </a:lvl2pPr>
            <a:lvl3pPr marL="914196" indent="0">
              <a:buFontTx/>
              <a:buNone/>
              <a:defRPr sz="1401" b="0" i="0"/>
            </a:lvl3pPr>
            <a:lvl4pPr>
              <a:defRPr sz="1601"/>
            </a:lvl4pPr>
            <a:lvl5pPr>
              <a:defRPr sz="1601"/>
            </a:lvl5pPr>
          </a:lstStyle>
          <a:p>
            <a:pPr lvl="0"/>
            <a:r>
              <a:rPr lang="en-US"/>
              <a:t>Font size min 14pt recommended and line spacing of at least Multiple 1.1</a:t>
            </a:r>
            <a:endParaRPr lang="pt-BR"/>
          </a:p>
        </p:txBody>
      </p:sp>
      <p:sp>
        <p:nvSpPr>
          <p:cNvPr id="33" name="Text Placeholder 2">
            <a:extLst>
              <a:ext uri="{FF2B5EF4-FFF2-40B4-BE49-F238E27FC236}">
                <a16:creationId xmlns:a16="http://schemas.microsoft.com/office/drawing/2014/main" id="{BDAF0A65-F0B6-0D40-B8FD-B6C595CA78E1}"/>
              </a:ext>
            </a:extLst>
          </p:cNvPr>
          <p:cNvSpPr>
            <a:spLocks noGrp="1"/>
          </p:cNvSpPr>
          <p:nvPr>
            <p:ph type="body" sz="quarter" idx="37" hasCustomPrompt="1"/>
          </p:nvPr>
        </p:nvSpPr>
        <p:spPr>
          <a:xfrm>
            <a:off x="4711080" y="3246612"/>
            <a:ext cx="3118289" cy="605466"/>
          </a:xfrm>
        </p:spPr>
        <p:txBody>
          <a:bodyPr vert="horz" lIns="0" tIns="0" rIns="0" bIns="0" rtlCol="0" anchor="t" anchorCtr="0">
            <a:noAutofit/>
          </a:bodyPr>
          <a:lstStyle>
            <a:lvl1pPr marL="0" indent="0">
              <a:buFontTx/>
              <a:buNone/>
              <a:defRPr lang="en-US" sz="2400" b="1" i="0" cap="all" baseline="0" dirty="0">
                <a:solidFill>
                  <a:schemeClr val="accent1"/>
                </a:solidFill>
                <a:latin typeface="Arial Narrow" panose="020B0604020202020204" pitchFamily="34" charset="0"/>
                <a:cs typeface="Arial Narrow" panose="020B0604020202020204" pitchFamily="34" charset="0"/>
              </a:defRPr>
            </a:lvl1pPr>
          </a:lstStyle>
          <a:p>
            <a:pPr lvl="0">
              <a:lnSpc>
                <a:spcPct val="80000"/>
              </a:lnSpc>
              <a:spcBef>
                <a:spcPts val="0"/>
              </a:spcBef>
            </a:pPr>
            <a:r>
              <a:rPr lang="en-US"/>
              <a:t>ONE OR TWO LINES for topic description</a:t>
            </a:r>
          </a:p>
        </p:txBody>
      </p:sp>
      <p:sp>
        <p:nvSpPr>
          <p:cNvPr id="37" name="Text Placeholder 2">
            <a:extLst>
              <a:ext uri="{FF2B5EF4-FFF2-40B4-BE49-F238E27FC236}">
                <a16:creationId xmlns:a16="http://schemas.microsoft.com/office/drawing/2014/main" id="{6A050A0B-00AD-BD4F-9A7D-95B364C76487}"/>
              </a:ext>
            </a:extLst>
          </p:cNvPr>
          <p:cNvSpPr>
            <a:spLocks noGrp="1"/>
          </p:cNvSpPr>
          <p:nvPr>
            <p:ph type="body" sz="quarter" idx="38" hasCustomPrompt="1"/>
          </p:nvPr>
        </p:nvSpPr>
        <p:spPr>
          <a:xfrm>
            <a:off x="8525040" y="3920651"/>
            <a:ext cx="2742931" cy="1754249"/>
          </a:xfrm>
        </p:spPr>
        <p:txBody>
          <a:bodyPr lIns="0">
            <a:noAutofit/>
          </a:bodyPr>
          <a:lstStyle>
            <a:lvl1pPr marL="0" indent="0">
              <a:lnSpc>
                <a:spcPct val="110000"/>
              </a:lnSpc>
              <a:buFontTx/>
              <a:buNone/>
              <a:defRPr sz="1800" b="0" i="0">
                <a:solidFill>
                  <a:schemeClr val="tx1"/>
                </a:solidFill>
              </a:defRPr>
            </a:lvl1pPr>
            <a:lvl2pPr marL="457099" indent="0">
              <a:buFontTx/>
              <a:buNone/>
              <a:defRPr sz="1401" b="0" i="0"/>
            </a:lvl2pPr>
            <a:lvl3pPr marL="914196" indent="0">
              <a:buFontTx/>
              <a:buNone/>
              <a:defRPr sz="1401" b="0" i="0"/>
            </a:lvl3pPr>
            <a:lvl4pPr>
              <a:defRPr sz="1601"/>
            </a:lvl4pPr>
            <a:lvl5pPr>
              <a:defRPr sz="1601"/>
            </a:lvl5pPr>
          </a:lstStyle>
          <a:p>
            <a:pPr lvl="0"/>
            <a:r>
              <a:rPr lang="en-US"/>
              <a:t>Font size min 14pt recommended and line spacing of at least Multiple 1.1</a:t>
            </a:r>
            <a:endParaRPr lang="pt-BR"/>
          </a:p>
        </p:txBody>
      </p:sp>
      <p:sp>
        <p:nvSpPr>
          <p:cNvPr id="38" name="Text Placeholder 2">
            <a:extLst>
              <a:ext uri="{FF2B5EF4-FFF2-40B4-BE49-F238E27FC236}">
                <a16:creationId xmlns:a16="http://schemas.microsoft.com/office/drawing/2014/main" id="{3444BE53-DD7A-D545-ABC3-2B66F4F9613C}"/>
              </a:ext>
            </a:extLst>
          </p:cNvPr>
          <p:cNvSpPr>
            <a:spLocks noGrp="1"/>
          </p:cNvSpPr>
          <p:nvPr>
            <p:ph type="body" sz="quarter" idx="39" hasCustomPrompt="1"/>
          </p:nvPr>
        </p:nvSpPr>
        <p:spPr>
          <a:xfrm>
            <a:off x="8525040" y="3246612"/>
            <a:ext cx="3118289" cy="605466"/>
          </a:xfrm>
        </p:spPr>
        <p:txBody>
          <a:bodyPr vert="horz" lIns="0" tIns="0" rIns="0" bIns="0" rtlCol="0" anchor="t" anchorCtr="0">
            <a:noAutofit/>
          </a:bodyPr>
          <a:lstStyle>
            <a:lvl1pPr marL="0" indent="0">
              <a:buFontTx/>
              <a:buNone/>
              <a:defRPr lang="en-US" sz="2400" b="1" i="0" cap="all" baseline="0" dirty="0">
                <a:solidFill>
                  <a:schemeClr val="accent1"/>
                </a:solidFill>
                <a:latin typeface="Arial Narrow" panose="020B0604020202020204" pitchFamily="34" charset="0"/>
                <a:cs typeface="Arial Narrow" panose="020B0604020202020204" pitchFamily="34" charset="0"/>
              </a:defRPr>
            </a:lvl1pPr>
          </a:lstStyle>
          <a:p>
            <a:pPr lvl="0">
              <a:lnSpc>
                <a:spcPct val="80000"/>
              </a:lnSpc>
              <a:spcBef>
                <a:spcPts val="0"/>
              </a:spcBef>
            </a:pPr>
            <a:r>
              <a:rPr lang="en-US"/>
              <a:t>ONE OR TWO LINES for topic description</a:t>
            </a:r>
          </a:p>
        </p:txBody>
      </p:sp>
      <p:pic>
        <p:nvPicPr>
          <p:cNvPr id="16" name="Picture 15">
            <a:extLst>
              <a:ext uri="{FF2B5EF4-FFF2-40B4-BE49-F238E27FC236}">
                <a16:creationId xmlns:a16="http://schemas.microsoft.com/office/drawing/2014/main" id="{1081159B-A5F3-C540-B587-D02727A52BB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065663" y="98897"/>
            <a:ext cx="2041139" cy="542634"/>
          </a:xfrm>
          <a:prstGeom prst="rect">
            <a:avLst/>
          </a:prstGeom>
        </p:spPr>
      </p:pic>
    </p:spTree>
    <p:extLst>
      <p:ext uri="{BB962C8B-B14F-4D97-AF65-F5344CB8AC3E}">
        <p14:creationId xmlns:p14="http://schemas.microsoft.com/office/powerpoint/2010/main" val="30173512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725C1A71-AFFB-8540-8AB0-FC76F28A9580}"/>
              </a:ext>
            </a:extLst>
          </p:cNvPr>
          <p:cNvSpPr>
            <a:spLocks noGrp="1"/>
          </p:cNvSpPr>
          <p:nvPr>
            <p:ph type="sldNum" sz="quarter" idx="4"/>
          </p:nvPr>
        </p:nvSpPr>
        <p:spPr>
          <a:xfrm>
            <a:off x="11707151" y="6354240"/>
            <a:ext cx="399651" cy="312098"/>
          </a:xfrm>
          <a:prstGeom prst="rect">
            <a:avLst/>
          </a:prstGeom>
        </p:spPr>
        <p:txBody>
          <a:bodyPr vert="horz" lIns="0" tIns="0" rIns="91440" bIns="45720" rtlCol="0" anchor="t" anchorCtr="0"/>
          <a:lstStyle>
            <a:lvl1pPr algn="l">
              <a:defRPr sz="751" b="0" i="0">
                <a:solidFill>
                  <a:schemeClr val="tx1">
                    <a:tint val="75000"/>
                  </a:schemeClr>
                </a:solidFill>
                <a:latin typeface="Arial" panose="020B0604020202020204" pitchFamily="34" charset="0"/>
                <a:cs typeface="Arial" panose="020B0604020202020204" pitchFamily="34" charset="0"/>
              </a:defRPr>
            </a:lvl1pPr>
          </a:lstStyle>
          <a:p>
            <a:fld id="{234755BD-B4AC-9044-BCE4-27904766F8BB}" type="slidenum">
              <a:rPr lang="en-US" smtClean="0"/>
              <a:pPr/>
              <a:t>‹#›</a:t>
            </a:fld>
            <a:endParaRPr lang="en-US"/>
          </a:p>
        </p:txBody>
      </p:sp>
      <p:sp>
        <p:nvSpPr>
          <p:cNvPr id="3" name="Text Placeholder 2">
            <a:extLst>
              <a:ext uri="{FF2B5EF4-FFF2-40B4-BE49-F238E27FC236}">
                <a16:creationId xmlns:a16="http://schemas.microsoft.com/office/drawing/2014/main" id="{3D5B8505-AFDE-DE43-9426-A9D9F85A1B07}"/>
              </a:ext>
            </a:extLst>
          </p:cNvPr>
          <p:cNvSpPr>
            <a:spLocks noGrp="1"/>
          </p:cNvSpPr>
          <p:nvPr>
            <p:ph type="body" idx="1"/>
          </p:nvPr>
        </p:nvSpPr>
        <p:spPr>
          <a:xfrm>
            <a:off x="914403" y="1999251"/>
            <a:ext cx="10366861" cy="3944355"/>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8" name="Title Placeholder 17">
            <a:extLst>
              <a:ext uri="{FF2B5EF4-FFF2-40B4-BE49-F238E27FC236}">
                <a16:creationId xmlns:a16="http://schemas.microsoft.com/office/drawing/2014/main" id="{C747C782-C471-5644-AC30-24AB15F2F632}"/>
              </a:ext>
            </a:extLst>
          </p:cNvPr>
          <p:cNvSpPr>
            <a:spLocks noGrp="1"/>
          </p:cNvSpPr>
          <p:nvPr>
            <p:ph type="title"/>
          </p:nvPr>
        </p:nvSpPr>
        <p:spPr>
          <a:xfrm>
            <a:off x="910091" y="356751"/>
            <a:ext cx="8877239" cy="798177"/>
          </a:xfrm>
          <a:prstGeom prst="rect">
            <a:avLst/>
          </a:prstGeom>
        </p:spPr>
        <p:txBody>
          <a:bodyPr vert="horz" lIns="0" tIns="45720" rIns="91440" bIns="45720" rtlCol="0" anchor="b" anchorCtr="0">
            <a:noAutofit/>
          </a:bodyPr>
          <a:lstStyle/>
          <a:p>
            <a:r>
              <a:rPr lang="en-US"/>
              <a:t>Click to edit Master title style</a:t>
            </a:r>
          </a:p>
        </p:txBody>
      </p:sp>
    </p:spTree>
    <p:extLst>
      <p:ext uri="{BB962C8B-B14F-4D97-AF65-F5344CB8AC3E}">
        <p14:creationId xmlns:p14="http://schemas.microsoft.com/office/powerpoint/2010/main" val="3854450029"/>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10" r:id="rId3"/>
    <p:sldLayoutId id="2147483676" r:id="rId4"/>
    <p:sldLayoutId id="2147483736" r:id="rId5"/>
    <p:sldLayoutId id="2147483734" r:id="rId6"/>
    <p:sldLayoutId id="2147483655" r:id="rId7"/>
    <p:sldLayoutId id="2147483659" r:id="rId8"/>
    <p:sldLayoutId id="2147483683" r:id="rId9"/>
    <p:sldLayoutId id="2147483685" r:id="rId10"/>
    <p:sldLayoutId id="2147483719" r:id="rId11"/>
    <p:sldLayoutId id="2147483682" r:id="rId12"/>
    <p:sldLayoutId id="2147483686" r:id="rId13"/>
    <p:sldLayoutId id="2147483713" r:id="rId14"/>
    <p:sldLayoutId id="2147483717" r:id="rId15"/>
    <p:sldLayoutId id="2147483718" r:id="rId16"/>
    <p:sldLayoutId id="2147483726" r:id="rId17"/>
    <p:sldLayoutId id="2147483720" r:id="rId18"/>
    <p:sldLayoutId id="2147483681" r:id="rId19"/>
    <p:sldLayoutId id="2147483731" r:id="rId20"/>
    <p:sldLayoutId id="2147483722" r:id="rId21"/>
    <p:sldLayoutId id="2147483723" r:id="rId22"/>
    <p:sldLayoutId id="2147483715" r:id="rId23"/>
    <p:sldLayoutId id="2147483687" r:id="rId24"/>
  </p:sldLayoutIdLst>
  <p:hf hdr="0" dt="0"/>
  <p:txStyles>
    <p:titleStyle>
      <a:lvl1pPr algn="l" defTabSz="914173" rtl="0" eaLnBrk="1" latinLnBrk="0" hangingPunct="1">
        <a:lnSpc>
          <a:spcPct val="90000"/>
        </a:lnSpc>
        <a:spcBef>
          <a:spcPct val="0"/>
        </a:spcBef>
        <a:buNone/>
        <a:defRPr sz="4000" b="1" i="0" kern="1200" cap="all" spc="40" baseline="0">
          <a:solidFill>
            <a:schemeClr val="tx1"/>
          </a:solidFill>
          <a:latin typeface="Arial Narrow" panose="020B0604020202020204" pitchFamily="34" charset="0"/>
          <a:ea typeface="Noto Serif" panose="02020502060505020204" pitchFamily="18" charset="0"/>
          <a:cs typeface="Arial Narrow" panose="020B0604020202020204" pitchFamily="34" charset="0"/>
        </a:defRPr>
      </a:lvl1pPr>
    </p:titleStyle>
    <p:bodyStyle>
      <a:lvl1pPr marL="228544" indent="-228544" algn="l" defTabSz="914173" rtl="0" eaLnBrk="1" latinLnBrk="0" hangingPunct="1">
        <a:lnSpc>
          <a:spcPct val="90000"/>
        </a:lnSpc>
        <a:spcBef>
          <a:spcPts val="1000"/>
        </a:spcBef>
        <a:buClr>
          <a:schemeClr val="accent2"/>
        </a:buClr>
        <a:buFont typeface="Arial" panose="020B0604020202020204" pitchFamily="34" charset="0"/>
        <a:buChar char="•"/>
        <a:defRPr sz="2800" b="0" i="0" kern="1200">
          <a:solidFill>
            <a:schemeClr val="tx1"/>
          </a:solidFill>
          <a:latin typeface="Cambria" panose="02040503050406030204" pitchFamily="18" charset="0"/>
          <a:ea typeface="+mn-ea"/>
          <a:cs typeface="Arial" panose="020B0604020202020204" pitchFamily="34" charset="0"/>
        </a:defRPr>
      </a:lvl1pPr>
      <a:lvl2pPr marL="685630" indent="-228544" algn="l" defTabSz="914173" rtl="0" eaLnBrk="1" latinLnBrk="0" hangingPunct="1">
        <a:lnSpc>
          <a:spcPct val="90000"/>
        </a:lnSpc>
        <a:spcBef>
          <a:spcPts val="500"/>
        </a:spcBef>
        <a:buClr>
          <a:schemeClr val="accent2"/>
        </a:buClr>
        <a:buFont typeface="Arial" panose="020B0604020202020204" pitchFamily="34" charset="0"/>
        <a:buChar char="•"/>
        <a:defRPr sz="2000" b="0" i="0" kern="1200">
          <a:solidFill>
            <a:schemeClr val="tx1"/>
          </a:solidFill>
          <a:latin typeface="Cambria" panose="02040503050406030204" pitchFamily="18" charset="0"/>
          <a:ea typeface="+mn-ea"/>
          <a:cs typeface="Arial" panose="020B0604020202020204" pitchFamily="34" charset="0"/>
        </a:defRPr>
      </a:lvl2pPr>
      <a:lvl3pPr marL="1142717" indent="-228544" algn="l" defTabSz="914173" rtl="0" eaLnBrk="1" latinLnBrk="0" hangingPunct="1">
        <a:lnSpc>
          <a:spcPct val="90000"/>
        </a:lnSpc>
        <a:spcBef>
          <a:spcPts val="500"/>
        </a:spcBef>
        <a:buClr>
          <a:schemeClr val="accent2"/>
        </a:buClr>
        <a:buFont typeface="Arial" panose="020B0604020202020204" pitchFamily="34" charset="0"/>
        <a:buChar char="•"/>
        <a:defRPr sz="1800" b="0" i="0" kern="1200">
          <a:solidFill>
            <a:schemeClr val="tx1"/>
          </a:solidFill>
          <a:latin typeface="Cambria" panose="02040503050406030204" pitchFamily="18" charset="0"/>
          <a:ea typeface="+mn-ea"/>
          <a:cs typeface="Arial" panose="020B0604020202020204" pitchFamily="34" charset="0"/>
        </a:defRPr>
      </a:lvl3pPr>
      <a:lvl4pPr marL="1599803" indent="-228544" algn="l" defTabSz="914173" rtl="0" eaLnBrk="1" latinLnBrk="0" hangingPunct="1">
        <a:lnSpc>
          <a:spcPct val="90000"/>
        </a:lnSpc>
        <a:spcBef>
          <a:spcPts val="500"/>
        </a:spcBef>
        <a:buClr>
          <a:schemeClr val="accent2"/>
        </a:buClr>
        <a:buFont typeface="Arial" panose="020B0604020202020204" pitchFamily="34" charset="0"/>
        <a:buChar char="•"/>
        <a:defRPr sz="1600" b="0" i="0" kern="1200">
          <a:solidFill>
            <a:schemeClr val="tx1"/>
          </a:solidFill>
          <a:latin typeface="Cambria" panose="02040503050406030204" pitchFamily="18" charset="0"/>
          <a:ea typeface="+mn-ea"/>
          <a:cs typeface="Arial" panose="020B0604020202020204" pitchFamily="34" charset="0"/>
        </a:defRPr>
      </a:lvl4pPr>
      <a:lvl5pPr marL="2056890" indent="-228544" algn="l" defTabSz="914173" rtl="0" eaLnBrk="1" latinLnBrk="0" hangingPunct="1">
        <a:lnSpc>
          <a:spcPct val="90000"/>
        </a:lnSpc>
        <a:spcBef>
          <a:spcPts val="500"/>
        </a:spcBef>
        <a:buClr>
          <a:schemeClr val="accent2"/>
        </a:buClr>
        <a:buFont typeface="Arial" panose="020B0604020202020204" pitchFamily="34" charset="0"/>
        <a:buChar char="•"/>
        <a:defRPr sz="1400" b="0" i="0" kern="1200">
          <a:solidFill>
            <a:schemeClr val="tx1"/>
          </a:solidFill>
          <a:latin typeface="Cambria" panose="02040503050406030204" pitchFamily="18" charset="0"/>
          <a:ea typeface="+mn-ea"/>
          <a:cs typeface="Arial" panose="020B0604020202020204" pitchFamily="34" charset="0"/>
        </a:defRPr>
      </a:lvl5pPr>
      <a:lvl6pPr marL="2513976" indent="-228544" algn="l" defTabSz="91417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062" indent="-228544" algn="l" defTabSz="91417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149" indent="-228544" algn="l" defTabSz="91417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238" indent="-228544" algn="l" defTabSz="91417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173" rtl="0" eaLnBrk="1" latinLnBrk="0" hangingPunct="1">
        <a:defRPr sz="1800" kern="1200">
          <a:solidFill>
            <a:schemeClr val="tx1"/>
          </a:solidFill>
          <a:latin typeface="+mn-lt"/>
          <a:ea typeface="+mn-ea"/>
          <a:cs typeface="+mn-cs"/>
        </a:defRPr>
      </a:lvl1pPr>
      <a:lvl2pPr marL="457087" algn="l" defTabSz="914173" rtl="0" eaLnBrk="1" latinLnBrk="0" hangingPunct="1">
        <a:defRPr sz="1800" kern="1200">
          <a:solidFill>
            <a:schemeClr val="tx1"/>
          </a:solidFill>
          <a:latin typeface="+mn-lt"/>
          <a:ea typeface="+mn-ea"/>
          <a:cs typeface="+mn-cs"/>
        </a:defRPr>
      </a:lvl2pPr>
      <a:lvl3pPr marL="914173" algn="l" defTabSz="914173" rtl="0" eaLnBrk="1" latinLnBrk="0" hangingPunct="1">
        <a:defRPr sz="1800" kern="1200">
          <a:solidFill>
            <a:schemeClr val="tx1"/>
          </a:solidFill>
          <a:latin typeface="+mn-lt"/>
          <a:ea typeface="+mn-ea"/>
          <a:cs typeface="+mn-cs"/>
        </a:defRPr>
      </a:lvl3pPr>
      <a:lvl4pPr marL="1371260" algn="l" defTabSz="914173" rtl="0" eaLnBrk="1" latinLnBrk="0" hangingPunct="1">
        <a:defRPr sz="1800" kern="1200">
          <a:solidFill>
            <a:schemeClr val="tx1"/>
          </a:solidFill>
          <a:latin typeface="+mn-lt"/>
          <a:ea typeface="+mn-ea"/>
          <a:cs typeface="+mn-cs"/>
        </a:defRPr>
      </a:lvl4pPr>
      <a:lvl5pPr marL="1828348" algn="l" defTabSz="914173" rtl="0" eaLnBrk="1" latinLnBrk="0" hangingPunct="1">
        <a:defRPr sz="1800" kern="1200">
          <a:solidFill>
            <a:schemeClr val="tx1"/>
          </a:solidFill>
          <a:latin typeface="+mn-lt"/>
          <a:ea typeface="+mn-ea"/>
          <a:cs typeface="+mn-cs"/>
        </a:defRPr>
      </a:lvl5pPr>
      <a:lvl6pPr marL="2285434" algn="l" defTabSz="914173" rtl="0" eaLnBrk="1" latinLnBrk="0" hangingPunct="1">
        <a:defRPr sz="1800" kern="1200">
          <a:solidFill>
            <a:schemeClr val="tx1"/>
          </a:solidFill>
          <a:latin typeface="+mn-lt"/>
          <a:ea typeface="+mn-ea"/>
          <a:cs typeface="+mn-cs"/>
        </a:defRPr>
      </a:lvl6pPr>
      <a:lvl7pPr marL="2742518" algn="l" defTabSz="914173" rtl="0" eaLnBrk="1" latinLnBrk="0" hangingPunct="1">
        <a:defRPr sz="1800" kern="1200">
          <a:solidFill>
            <a:schemeClr val="tx1"/>
          </a:solidFill>
          <a:latin typeface="+mn-lt"/>
          <a:ea typeface="+mn-ea"/>
          <a:cs typeface="+mn-cs"/>
        </a:defRPr>
      </a:lvl7pPr>
      <a:lvl8pPr marL="3199607" algn="l" defTabSz="914173" rtl="0" eaLnBrk="1" latinLnBrk="0" hangingPunct="1">
        <a:defRPr sz="1800" kern="1200">
          <a:solidFill>
            <a:schemeClr val="tx1"/>
          </a:solidFill>
          <a:latin typeface="+mn-lt"/>
          <a:ea typeface="+mn-ea"/>
          <a:cs typeface="+mn-cs"/>
        </a:defRPr>
      </a:lvl8pPr>
      <a:lvl9pPr marL="3656691" algn="l" defTabSz="914173"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5121" userDrawn="1">
          <p15:clr>
            <a:srgbClr val="F26B43"/>
          </p15:clr>
        </p15:guide>
        <p15:guide id="2" orient="horz" pos="192" userDrawn="1">
          <p15:clr>
            <a:srgbClr val="F26B43"/>
          </p15:clr>
        </p15:guide>
        <p15:guide id="3" pos="768" userDrawn="1">
          <p15:clr>
            <a:srgbClr val="F26B43"/>
          </p15:clr>
        </p15:guide>
        <p15:guide id="4" pos="9473" userDrawn="1">
          <p15:clr>
            <a:srgbClr val="F26B43"/>
          </p15:clr>
        </p15:guide>
        <p15:guide id="5" orient="horz" pos="768" userDrawn="1">
          <p15:clr>
            <a:srgbClr val="F26B43"/>
          </p15:clr>
        </p15:guide>
        <p15:guide id="6" orient="horz" pos="4992" userDrawn="1">
          <p15:clr>
            <a:srgbClr val="F26B43"/>
          </p15:clr>
        </p15:guide>
        <p15:guide id="7" orient="horz" pos="5592" userDrawn="1">
          <p15:clr>
            <a:srgbClr val="F26B43"/>
          </p15:clr>
        </p15:guide>
        <p15:guide id="8" pos="9801" userDrawn="1">
          <p15:clr>
            <a:srgbClr val="F26B43"/>
          </p15:clr>
        </p15:guide>
        <p15:guide id="9" pos="197" userDrawn="1">
          <p15:clr>
            <a:srgbClr val="F26B43"/>
          </p15:clr>
        </p15:guide>
        <p15:guide id="10" orient="horz" pos="298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s://ifap.ed.gov/electronic-announcements/040320UPDATEDGuidanceInterruptStudyRelCOVID19" TargetMode="Externa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hyperlink" Target="https://ifap.ed.gov/electronic-announcements/051520UPDATEDGuidanceInterruptStudyRelCOVID19May2020" TargetMode="External"/><Relationship Id="rId2" Type="http://schemas.openxmlformats.org/officeDocument/2006/relationships/hyperlink" Target="https://ifap.ed.gov/electronic-announcements/040320UPDATEDGuidanceInterruptStudyRelCOVID19" TargetMode="External"/><Relationship Id="rId1" Type="http://schemas.openxmlformats.org/officeDocument/2006/relationships/slideLayout" Target="../slideLayouts/slideLayout5.xml"/><Relationship Id="rId4" Type="http://schemas.openxmlformats.org/officeDocument/2006/relationships/hyperlink" Target="https://ifap.ed.gov/electronic-announcements/070920AltAcceptDocCompleteIRSVNFW2ProfJudgmentCOVID" TargetMode="External"/></Relationships>
</file>

<file path=ppt/slides/_rels/slide12.xml.rels><?xml version="1.0" encoding="UTF-8" standalone="yes"?>
<Relationships xmlns="http://schemas.openxmlformats.org/package/2006/relationships"><Relationship Id="rId2" Type="http://schemas.openxmlformats.org/officeDocument/2006/relationships/hyperlink" Target="https://fsapartners.ed.gov/knowledge-center/library/dear-colleague-letters/2021-07-13/changes-2021-2022-verification-requirements" TargetMode="Externa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hyperlink" Target="https://fsapartners.ed.gov/knowledge-center/library/dear-colleague-letters/2021-01-29/update-use-professional-judgment-financial-aid-administrators-updated-aug-16-2021" TargetMode="Externa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hyperlink" Target="https://ifap.ed.gov/electronic-announcements/040320UPDATEDGuidanceInterruptStudyRelCOVID19" TargetMode="External"/><Relationship Id="rId2" Type="http://schemas.openxmlformats.org/officeDocument/2006/relationships/hyperlink" Target="https://ifap.ed.gov/electronic-announcements/030520Guidance4interruptionsrelated2CoronavirusCOVID19" TargetMode="Externa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hyperlink" Target="https://ifap.ed.gov/electronic-announcements/030520Guidance4interruptionsrelated2CoronavirusCOVID19" TargetMode="Externa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hyperlink" Target="https://www.congress.gov/116/plaws/publ136/PLAW-116publ136.pdf" TargetMode="Externa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hyperlink" Target="https://www.congress.gov/116/plaws/publ136/PLAW-116publ136.pdf" TargetMode="Externa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hyperlink" Target="https://ifap.ed.gov/electronic-announcements/042320FY2017CDRDeadlineModUpdateFWSCommRelatedCOVID19" TargetMode="Externa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hyperlink" Target="https://ifap.ed.gov/electronic-announcements/040320UPDATEDGuidanceInterruptStudyRelCOVID19" TargetMode="Externa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hyperlink" Target="https://ifap.ed.gov/electronic-announcements/030520Guidance4interruptionsrelated2CoronavirusCOVID19" TargetMode="Externa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hyperlink" Target="https://ifap.ed.gov/electronic-announcements/040320UPDATEDGuidanceInterruptStudyRelCOVID19" TargetMode="External"/><Relationship Id="rId2" Type="http://schemas.openxmlformats.org/officeDocument/2006/relationships/hyperlink" Target="https://www.congress.gov/116/plaws/publ136/PLAW-116publ136.pdf" TargetMode="Externa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hyperlink" Target="https://www.congress.gov/116/plaws/publ136/PLAW-116publ136.pdf" TargetMode="Externa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hyperlink" Target="https://ifap.ed.gov/electronic-announcements/051520UPDATEDGuidanceInterruptStudyRelCOVID19May2020" TargetMode="External"/><Relationship Id="rId2" Type="http://schemas.openxmlformats.org/officeDocument/2006/relationships/hyperlink" Target="https://www.congress.gov/116/plaws/publ136/PLAW-116publ136.pdf" TargetMode="External"/><Relationship Id="rId1" Type="http://schemas.openxmlformats.org/officeDocument/2006/relationships/slideLayout" Target="../slideLayouts/slideLayout9.xml"/><Relationship Id="rId4" Type="http://schemas.openxmlformats.org/officeDocument/2006/relationships/hyperlink" Target="https://fsapartners.ed.gov/knowledge-center/library/electronic-announcements/2021-03-19/clarification-r2t4-guidance-related-covid-19-national-emergency-ea-id-general-21-19" TargetMode="External"/></Relationships>
</file>

<file path=ppt/slides/_rels/slide24.xml.rels><?xml version="1.0" encoding="UTF-8" standalone="yes"?>
<Relationships xmlns="http://schemas.openxmlformats.org/package/2006/relationships"><Relationship Id="rId3" Type="http://schemas.openxmlformats.org/officeDocument/2006/relationships/hyperlink" Target="https://ifap.ed.gov/electronic-announcements/051520UPDATEDGuidanceInterruptStudyRelCOVID19May2020" TargetMode="External"/><Relationship Id="rId2" Type="http://schemas.openxmlformats.org/officeDocument/2006/relationships/hyperlink" Target="https://www.congress.gov/116/plaws/publ136/PLAW-116publ136.pdf" TargetMode="External"/><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3" Type="http://schemas.openxmlformats.org/officeDocument/2006/relationships/hyperlink" Target="https://ifap.ed.gov/electronic-announcements/051520UPDATEDGuidanceInterruptStudyRelCOVID19May2020" TargetMode="External"/><Relationship Id="rId2" Type="http://schemas.openxmlformats.org/officeDocument/2006/relationships/hyperlink" Target="https://www.congress.gov/116/plaws/publ136/PLAW-116publ136.pdf" TargetMode="Externa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3" Type="http://schemas.openxmlformats.org/officeDocument/2006/relationships/hyperlink" Target="https://ifap.ed.gov/electronic-announcements/051520UPDATEDGuidanceInterruptStudyRelCOVID19May2020" TargetMode="External"/><Relationship Id="rId2" Type="http://schemas.openxmlformats.org/officeDocument/2006/relationships/hyperlink" Target="https://www.congress.gov/116/plaws/publ136/PLAW-116publ136.pdf" TargetMode="External"/><Relationship Id="rId1" Type="http://schemas.openxmlformats.org/officeDocument/2006/relationships/slideLayout" Target="../slideLayouts/slideLayout5.xml"/><Relationship Id="rId4" Type="http://schemas.openxmlformats.org/officeDocument/2006/relationships/hyperlink" Target="https://fsapartners.ed.gov/knowledge-center/library/electronic-announcements/2021-01-22/cod-system-operational-update-reporting-deadlines-and-reminders-cares-act-relief-coronavirus-indicator-and-r2t4-updated-sept-30-2021" TargetMode="External"/></Relationships>
</file>

<file path=ppt/slides/_rels/slide28.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s://ifap.ed.gov/electronic-announcements/051520UPDATEDGuidanceInterruptStudyRelCOVID19May2020" TargetMode="External"/><Relationship Id="rId2" Type="http://schemas.openxmlformats.org/officeDocument/2006/relationships/hyperlink" Target="https://www.congress.gov/116/plaws/publ136/PLAW-116publ136.pdf" TargetMode="Externa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3" Type="http://schemas.openxmlformats.org/officeDocument/2006/relationships/hyperlink" Target="https://www.congress.gov/bill/116th-congress/house-bill/133/text" TargetMode="External"/><Relationship Id="rId2" Type="http://schemas.openxmlformats.org/officeDocument/2006/relationships/hyperlink" Target="https://www.congress.gov/116/plaws/publ136/PLAW-116publ136.pdf" TargetMode="Externa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2" Type="http://schemas.openxmlformats.org/officeDocument/2006/relationships/hyperlink" Target="https://ifap.ed.gov/electronic-announcements/051520UPDATEDGuidanceInterruptStudyRelCOVID19May2020" TargetMode="Externa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3" Type="http://schemas.openxmlformats.org/officeDocument/2006/relationships/hyperlink" Target="https://ifap.ed.gov/electronic-announcements/051520UPDATEDGuidanceInterruptStudyRelCOVID19May2020" TargetMode="External"/><Relationship Id="rId2" Type="http://schemas.openxmlformats.org/officeDocument/2006/relationships/hyperlink" Target="https://www.congress.gov/116/plaws/publ136/PLAW-116publ136.pdf" TargetMode="External"/><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3" Type="http://schemas.openxmlformats.org/officeDocument/2006/relationships/hyperlink" Target="https://fsapartners.ed.gov/knowledge-center/library/electronic-announcements/2021-01-22/issuance-dear-cpa-letter-cpa-21-01-extension-site-visit-exemption-during-covid-19-national-emergency-ea-id-general-21-03" TargetMode="External"/><Relationship Id="rId2" Type="http://schemas.openxmlformats.org/officeDocument/2006/relationships/hyperlink" Target="https://ifap.ed.gov/electronic-announcements/031120IssuanceofDearCPALetterCOVID19Outbreak" TargetMode="Externa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1.xml"/></Relationships>
</file>

<file path=ppt/slides/_rels/slide36.xml.rels><?xml version="1.0" encoding="UTF-8" standalone="yes"?>
<Relationships xmlns="http://schemas.openxmlformats.org/package/2006/relationships"><Relationship Id="rId3" Type="http://schemas.openxmlformats.org/officeDocument/2006/relationships/hyperlink" Target="https://ifap.ed.gov/electronic-announcements/051520UPDATEDGuidanceInterruptStudyRelCOVID19May2020" TargetMode="External"/><Relationship Id="rId2" Type="http://schemas.openxmlformats.org/officeDocument/2006/relationships/hyperlink" Target="https://www.congress.gov/116/plaws/publ136/PLAW-116publ136.pdf" TargetMode="External"/><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3" Type="http://schemas.openxmlformats.org/officeDocument/2006/relationships/hyperlink" Target="https://www.ed.gov/news/press-releases/biden-administration-extends-student-loan-pause-until-january-31-2022" TargetMode="External"/><Relationship Id="rId2" Type="http://schemas.openxmlformats.org/officeDocument/2006/relationships/hyperlink" Target="https://www.congress.gov/116/plaws/publ136/PLAW-116publ136.pdf" TargetMode="External"/><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3" Type="http://schemas.openxmlformats.org/officeDocument/2006/relationships/hyperlink" Target="https://www.ed.gov/news/press-releases/department-education-announces-expansion-covid-19-emergency-flexibilities-additional-federal-student-loans-default" TargetMode="External"/><Relationship Id="rId2" Type="http://schemas.openxmlformats.org/officeDocument/2006/relationships/notesSlide" Target="../notesSlides/notesSlide1.xml"/><Relationship Id="rId1" Type="http://schemas.openxmlformats.org/officeDocument/2006/relationships/slideLayout" Target="../slideLayouts/slideLayout5.xml"/><Relationship Id="rId5" Type="http://schemas.openxmlformats.org/officeDocument/2006/relationships/hyperlink" Target="https://fsapartners.ed.gov/knowledge-center/library/dear-colleague-letters/2021-05-12/expansion-collections-pause-defaulted-ffel-program-loans-managed-guaranty-agencies-updated-may-24-2021" TargetMode="External"/><Relationship Id="rId4" Type="http://schemas.openxmlformats.org/officeDocument/2006/relationships/hyperlink" Target="https://www.ed.gov/news/press-releases/biden-administration-extends-student-loan-pause-until-january-31-2022" TargetMode="External"/></Relationships>
</file>

<file path=ppt/slides/_rels/slide39.xml.rels><?xml version="1.0" encoding="UTF-8" standalone="yes"?>
<Relationships xmlns="http://schemas.openxmlformats.org/package/2006/relationships"><Relationship Id="rId3" Type="http://schemas.openxmlformats.org/officeDocument/2006/relationships/hyperlink" Target="https://studentaid.gov/announcements-events/coronavirus" TargetMode="External"/><Relationship Id="rId2" Type="http://schemas.openxmlformats.org/officeDocument/2006/relationships/notesSlide" Target="../notesSlides/notesSlide2.xml"/><Relationship Id="rId1" Type="http://schemas.openxmlformats.org/officeDocument/2006/relationships/slideLayout" Target="../slideLayouts/slideLayout5.xml"/><Relationship Id="rId4" Type="http://schemas.openxmlformats.org/officeDocument/2006/relationships/image" Target="../media/image1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hyperlink" Target="https://studentaid.gov/announcements-events/pslf-limited-waiver" TargetMode="External"/><Relationship Id="rId2" Type="http://schemas.openxmlformats.org/officeDocument/2006/relationships/hyperlink" Target="https://www.ed.gov/news/press-releases/us-department-education-announces-transformational-changes-public-service-loan-forgiveness-program-will-put-over-550000-public-service-workers-closer-loan-forgiveness" TargetMode="External"/><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3" Type="http://schemas.openxmlformats.org/officeDocument/2006/relationships/hyperlink" Target="https://studentaid.gov/announcements-events/pslf-limited-waiver" TargetMode="External"/><Relationship Id="rId2" Type="http://schemas.openxmlformats.org/officeDocument/2006/relationships/hyperlink" Target="https://www.ed.gov/news/press-releases/us-department-education-announces-transformational-changes-public-service-loan-forgiveness-program-will-put-over-550000-public-service-workers-closer-loan-forgiveness" TargetMode="External"/><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3" Type="http://schemas.openxmlformats.org/officeDocument/2006/relationships/hyperlink" Target="https://studentaid.gov/announcements-events/pslf-limited-waiver" TargetMode="External"/><Relationship Id="rId2" Type="http://schemas.openxmlformats.org/officeDocument/2006/relationships/hyperlink" Target="https://www.ed.gov/news/press-releases/us-department-education-announces-transformational-changes-public-service-loan-forgiveness-program-will-put-over-550000-public-service-workers-closer-loan-forgiveness" TargetMode="External"/><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3" Type="http://schemas.openxmlformats.org/officeDocument/2006/relationships/hyperlink" Target="https://studentaid.gov/announcements-events/pslf-limited-waiver" TargetMode="External"/><Relationship Id="rId2" Type="http://schemas.openxmlformats.org/officeDocument/2006/relationships/hyperlink" Target="https://www.ed.gov/news/press-releases/us-department-education-announces-transformational-changes-public-service-loan-forgiveness-program-will-put-over-550000-public-service-workers-closer-loan-forgiveness" TargetMode="External"/><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2" Type="http://schemas.openxmlformats.org/officeDocument/2006/relationships/hyperlink" Target="https://www.congress.gov/116/plaws/publ136/PLAW-116publ136.pdf" TargetMode="External"/><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2" Type="http://schemas.openxmlformats.org/officeDocument/2006/relationships/hyperlink" Target="https://ifap.ed.gov/electronic-announcements/080320FisOperRpt1920AppPartici2122FISAPRptInstCARESAct" TargetMode="External"/><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2" Type="http://schemas.openxmlformats.org/officeDocument/2006/relationships/hyperlink" Target="https://ifap.ed.gov/electronic-announcements/042320FY2017CDRDeadlineModUpdateFWSCommRelatedCOVID19" TargetMode="External"/><Relationship Id="rId1" Type="http://schemas.openxmlformats.org/officeDocument/2006/relationships/slideLayout" Target="../slideLayouts/slideLayout5.xml"/></Relationships>
</file>

<file path=ppt/slides/_rels/slide48.xml.rels><?xml version="1.0" encoding="UTF-8" standalone="yes"?>
<Relationships xmlns="http://schemas.openxmlformats.org/package/2006/relationships"><Relationship Id="rId2" Type="http://schemas.openxmlformats.org/officeDocument/2006/relationships/hyperlink" Target="https://ifap.ed.gov/electronic-announcements/082120UpdatedDeadlinesFlexReltoCOVID19" TargetMode="External"/><Relationship Id="rId1" Type="http://schemas.openxmlformats.org/officeDocument/2006/relationships/slideLayout" Target="../slideLayouts/slideLayout5.xml"/></Relationships>
</file>

<file path=ppt/slides/_rels/slide49.xml.rels><?xml version="1.0" encoding="UTF-8" standalone="yes"?>
<Relationships xmlns="http://schemas.openxmlformats.org/package/2006/relationships"><Relationship Id="rId2" Type="http://schemas.openxmlformats.org/officeDocument/2006/relationships/hyperlink" Target="https://ifap.ed.gov/electronic-announcements/071020AdditionalRegulatoryFlexRelatedCOVID" TargetMode="Externa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7.xml.rels><?xml version="1.0" encoding="UTF-8" standalone="yes"?>
<Relationships xmlns="http://schemas.openxmlformats.org/package/2006/relationships"><Relationship Id="rId3" Type="http://schemas.openxmlformats.org/officeDocument/2006/relationships/image" Target="../media/image20.sv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hyperlink" Target="https://www2.ed.gov/about/offices/list/ope/covid19faq.html" TargetMode="External"/><Relationship Id="rId2" Type="http://schemas.openxmlformats.org/officeDocument/2006/relationships/hyperlink" Target="https://www.ed.gov/coronavirus/program-information#highered" TargetMode="External"/><Relationship Id="rId1" Type="http://schemas.openxmlformats.org/officeDocument/2006/relationships/slideLayout" Target="../slideLayouts/slideLayout5.xml"/><Relationship Id="rId6" Type="http://schemas.openxmlformats.org/officeDocument/2006/relationships/hyperlink" Target="https://studentaid.gov/announcements-events/pslf-limited-waiver" TargetMode="External"/><Relationship Id="rId5" Type="http://schemas.openxmlformats.org/officeDocument/2006/relationships/hyperlink" Target="https://studentaid.gov/announcements-events/coronavirus" TargetMode="External"/><Relationship Id="rId4" Type="http://schemas.openxmlformats.org/officeDocument/2006/relationships/hyperlink" Target="mailto:COVID-19@ed.gov"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hyperlink" Target="https://ifap.ed.gov/electronic-announcements/040320UPDATEDGuidanceInterruptStudyRelCOVID19" TargetMode="Externa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hyperlink" Target="https://ifap.ed.gov/electronic-announcements/040320UPDATEDGuidanceInterruptStudyRelCOVID19" TargetMode="Externa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hyperlink" Target="https://ifap.ed.gov/electronic-announcements/040320UPDATEDGuidanceInterruptStudyRelCOVID19" TargetMode="Externa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3E39CB4C-AB00-D347-88FB-4287418C941F}"/>
              </a:ext>
            </a:extLst>
          </p:cNvPr>
          <p:cNvSpPr>
            <a:spLocks noGrp="1"/>
          </p:cNvSpPr>
          <p:nvPr>
            <p:ph type="subTitle" idx="1"/>
          </p:nvPr>
        </p:nvSpPr>
        <p:spPr/>
        <p:txBody>
          <a:bodyPr/>
          <a:lstStyle/>
          <a:p>
            <a:r>
              <a:rPr lang="en-US"/>
              <a:t>COVID-19: What Now and What Next? </a:t>
            </a:r>
          </a:p>
        </p:txBody>
      </p:sp>
      <p:sp>
        <p:nvSpPr>
          <p:cNvPr id="3" name="Content Placeholder 2">
            <a:extLst>
              <a:ext uri="{FF2B5EF4-FFF2-40B4-BE49-F238E27FC236}">
                <a16:creationId xmlns:a16="http://schemas.microsoft.com/office/drawing/2014/main" id="{C1A4E4C1-30E3-A34D-BC16-4D385422B15C}"/>
              </a:ext>
            </a:extLst>
          </p:cNvPr>
          <p:cNvSpPr>
            <a:spLocks noGrp="1"/>
          </p:cNvSpPr>
          <p:nvPr>
            <p:ph sz="quarter" idx="10"/>
          </p:nvPr>
        </p:nvSpPr>
        <p:spPr>
          <a:xfrm>
            <a:off x="1423967" y="4046188"/>
            <a:ext cx="10249606" cy="1252092"/>
          </a:xfrm>
        </p:spPr>
        <p:txBody>
          <a:bodyPr/>
          <a:lstStyle/>
          <a:p>
            <a:r>
              <a:rPr lang="en-US" i="0" dirty="0"/>
              <a:t>Dave Musser and Greg Martin</a:t>
            </a:r>
          </a:p>
          <a:p>
            <a:r>
              <a:rPr lang="en-US" altLang="en-US" sz="1600" i="0" dirty="0"/>
              <a:t>U.S. Department of Education</a:t>
            </a:r>
          </a:p>
          <a:p>
            <a:r>
              <a:rPr lang="en-US" altLang="en-US" sz="1600" i="0" dirty="0"/>
              <a:t>2021 Virtual FSA Training Conference for Financial Aid Professionals</a:t>
            </a:r>
          </a:p>
        </p:txBody>
      </p:sp>
      <p:sp>
        <p:nvSpPr>
          <p:cNvPr id="4" name="Title 3">
            <a:extLst>
              <a:ext uri="{FF2B5EF4-FFF2-40B4-BE49-F238E27FC236}">
                <a16:creationId xmlns:a16="http://schemas.microsoft.com/office/drawing/2014/main" id="{EA86C719-8C13-DF49-B921-72D0FBE5A44A}"/>
              </a:ext>
            </a:extLst>
          </p:cNvPr>
          <p:cNvSpPr>
            <a:spLocks noGrp="1"/>
          </p:cNvSpPr>
          <p:nvPr>
            <p:ph type="title"/>
          </p:nvPr>
        </p:nvSpPr>
        <p:spPr/>
        <p:txBody>
          <a:bodyPr/>
          <a:lstStyle/>
          <a:p>
            <a:r>
              <a:rPr lang="en-US" dirty="0">
                <a:latin typeface="Arial Narrow"/>
                <a:ea typeface="Noto Serif"/>
              </a:rPr>
              <a:t>Breakout Session #4</a:t>
            </a:r>
          </a:p>
        </p:txBody>
      </p:sp>
      <p:pic>
        <p:nvPicPr>
          <p:cNvPr id="6" name="Picture 5" descr="A backpack in a classroom&#10;&#10;Description automatically generated with low confidence">
            <a:extLst>
              <a:ext uri="{FF2B5EF4-FFF2-40B4-BE49-F238E27FC236}">
                <a16:creationId xmlns:a16="http://schemas.microsoft.com/office/drawing/2014/main" id="{B0D6641B-CF42-487D-96DE-DCEDFFAA590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58498" y="457202"/>
            <a:ext cx="2240415" cy="3356427"/>
          </a:xfrm>
          <a:prstGeom prst="rect">
            <a:avLst/>
          </a:prstGeom>
        </p:spPr>
      </p:pic>
    </p:spTree>
    <p:extLst>
      <p:ext uri="{BB962C8B-B14F-4D97-AF65-F5344CB8AC3E}">
        <p14:creationId xmlns:p14="http://schemas.microsoft.com/office/powerpoint/2010/main" val="36857914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4F8B932-EA61-E64A-879D-2E4C54C647CE}"/>
              </a:ext>
            </a:extLst>
          </p:cNvPr>
          <p:cNvSpPr>
            <a:spLocks noGrp="1"/>
          </p:cNvSpPr>
          <p:nvPr>
            <p:ph type="sldNum" sz="quarter" idx="4"/>
          </p:nvPr>
        </p:nvSpPr>
        <p:spPr/>
        <p:txBody>
          <a:bodyPr/>
          <a:lstStyle/>
          <a:p>
            <a:fld id="{234755BD-B4AC-9044-BCE4-27904766F8BB}" type="slidenum">
              <a:rPr lang="en-US" smtClean="0"/>
              <a:pPr/>
              <a:t>10</a:t>
            </a:fld>
            <a:endParaRPr lang="en-US"/>
          </a:p>
        </p:txBody>
      </p:sp>
      <p:sp>
        <p:nvSpPr>
          <p:cNvPr id="3" name="Title 2">
            <a:extLst>
              <a:ext uri="{FF2B5EF4-FFF2-40B4-BE49-F238E27FC236}">
                <a16:creationId xmlns:a16="http://schemas.microsoft.com/office/drawing/2014/main" id="{84EEFAE4-7A0B-F342-B7BE-2B60A3DA13D0}"/>
              </a:ext>
            </a:extLst>
          </p:cNvPr>
          <p:cNvSpPr>
            <a:spLocks noGrp="1"/>
          </p:cNvSpPr>
          <p:nvPr>
            <p:ph type="title"/>
          </p:nvPr>
        </p:nvSpPr>
        <p:spPr/>
        <p:txBody>
          <a:bodyPr/>
          <a:lstStyle/>
          <a:p>
            <a:r>
              <a:rPr lang="en-US"/>
              <a:t>Need analysis</a:t>
            </a:r>
          </a:p>
        </p:txBody>
      </p:sp>
      <p:sp>
        <p:nvSpPr>
          <p:cNvPr id="4" name="Text Placeholder 3">
            <a:extLst>
              <a:ext uri="{FF2B5EF4-FFF2-40B4-BE49-F238E27FC236}">
                <a16:creationId xmlns:a16="http://schemas.microsoft.com/office/drawing/2014/main" id="{F8CF1D10-DC71-E641-AF03-A730325A0159}"/>
              </a:ext>
            </a:extLst>
          </p:cNvPr>
          <p:cNvSpPr>
            <a:spLocks noGrp="1"/>
          </p:cNvSpPr>
          <p:nvPr>
            <p:ph type="body" sz="quarter" idx="11"/>
          </p:nvPr>
        </p:nvSpPr>
        <p:spPr>
          <a:xfrm>
            <a:off x="871538" y="1436688"/>
            <a:ext cx="10298112" cy="4803248"/>
          </a:xfrm>
        </p:spPr>
        <p:txBody>
          <a:bodyPr vert="horz" lIns="91440" tIns="45720" rIns="91440" bIns="45720" rtlCol="0" anchor="t">
            <a:noAutofit/>
          </a:bodyPr>
          <a:lstStyle/>
          <a:p>
            <a:pPr marL="0" indent="0">
              <a:buNone/>
            </a:pPr>
            <a:r>
              <a:rPr lang="en-US" sz="2800" i="1">
                <a:hlinkClick r:id="rId2"/>
              </a:rPr>
              <a:t>April 3, 2020 Electronic Announcement</a:t>
            </a:r>
            <a:endParaRPr lang="en-US" sz="2800" i="1"/>
          </a:p>
          <a:p>
            <a:r>
              <a:rPr lang="en-US" sz="2800">
                <a:latin typeface="Cambria"/>
                <a:ea typeface="Cambria"/>
                <a:cs typeface="Arial"/>
              </a:rPr>
              <a:t>Any aid (in the form of grants or low-interest loans) received by victims of an emergency from a federal or state entity for the purpose of providing financial relief is not counted as income for calculating a family’s Expected Family Contribution (EFC) or as estimated financial assistance for packaging purposes</a:t>
            </a:r>
          </a:p>
          <a:p>
            <a:r>
              <a:rPr lang="en-US" sz="2800">
                <a:latin typeface="Cambria"/>
                <a:ea typeface="Cambria"/>
                <a:cs typeface="Arial"/>
              </a:rPr>
              <a:t>Includes funds received</a:t>
            </a:r>
            <a:r>
              <a:rPr lang="en-US">
                <a:latin typeface="Cambria"/>
                <a:ea typeface="Cambria"/>
                <a:cs typeface="Arial"/>
              </a:rPr>
              <a:t>  by</a:t>
            </a:r>
            <a:r>
              <a:rPr lang="en-US" sz="2800">
                <a:latin typeface="Cambria"/>
                <a:ea typeface="Cambria"/>
                <a:cs typeface="Arial"/>
              </a:rPr>
              <a:t> students under the Higher Education Emergency Relief Fund (HEERF) program</a:t>
            </a:r>
            <a:r>
              <a:rPr lang="en-US">
                <a:latin typeface="Cambria"/>
                <a:ea typeface="Cambria"/>
                <a:cs typeface="Arial"/>
              </a:rPr>
              <a:t> and by families through stimulus checks</a:t>
            </a:r>
            <a:endParaRPr lang="en-US" sz="2800">
              <a:latin typeface="Cambria"/>
              <a:ea typeface="Cambria"/>
              <a:cs typeface="Arial"/>
            </a:endParaRPr>
          </a:p>
          <a:p>
            <a:pPr marL="0" indent="0">
              <a:lnSpc>
                <a:spcPct val="100000"/>
              </a:lnSpc>
              <a:spcBef>
                <a:spcPts val="600"/>
              </a:spcBef>
              <a:spcAft>
                <a:spcPts val="0"/>
              </a:spcAft>
              <a:buNone/>
            </a:pPr>
            <a:r>
              <a:rPr lang="en-US" altLang="en-US" sz="2800" i="1"/>
              <a:t>Sunset: End of </a:t>
            </a:r>
            <a:r>
              <a:rPr lang="en-US" altLang="en-US" i="1"/>
              <a:t>the</a:t>
            </a:r>
            <a:r>
              <a:rPr lang="en-US" altLang="en-US" sz="2800" i="1"/>
              <a:t> payment period in which the COVID-19 national emergency ends</a:t>
            </a:r>
            <a:endParaRPr lang="en-US"/>
          </a:p>
          <a:p>
            <a:pPr marL="0" indent="0">
              <a:buNone/>
            </a:pPr>
            <a:endParaRPr lang="en-US" sz="2800"/>
          </a:p>
          <a:p>
            <a:pPr marL="0" indent="0">
              <a:buNone/>
            </a:pPr>
            <a:endParaRPr lang="en-US"/>
          </a:p>
        </p:txBody>
      </p:sp>
    </p:spTree>
    <p:extLst>
      <p:ext uri="{BB962C8B-B14F-4D97-AF65-F5344CB8AC3E}">
        <p14:creationId xmlns:p14="http://schemas.microsoft.com/office/powerpoint/2010/main" val="4435433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4F8B932-EA61-E64A-879D-2E4C54C647CE}"/>
              </a:ext>
            </a:extLst>
          </p:cNvPr>
          <p:cNvSpPr>
            <a:spLocks noGrp="1"/>
          </p:cNvSpPr>
          <p:nvPr>
            <p:ph type="sldNum" sz="quarter" idx="4"/>
          </p:nvPr>
        </p:nvSpPr>
        <p:spPr/>
        <p:txBody>
          <a:bodyPr/>
          <a:lstStyle/>
          <a:p>
            <a:fld id="{234755BD-B4AC-9044-BCE4-27904766F8BB}" type="slidenum">
              <a:rPr lang="en-US" smtClean="0"/>
              <a:pPr/>
              <a:t>11</a:t>
            </a:fld>
            <a:endParaRPr lang="en-US"/>
          </a:p>
        </p:txBody>
      </p:sp>
      <p:sp>
        <p:nvSpPr>
          <p:cNvPr id="3" name="Title 2">
            <a:extLst>
              <a:ext uri="{FF2B5EF4-FFF2-40B4-BE49-F238E27FC236}">
                <a16:creationId xmlns:a16="http://schemas.microsoft.com/office/drawing/2014/main" id="{84EEFAE4-7A0B-F342-B7BE-2B60A3DA13D0}"/>
              </a:ext>
            </a:extLst>
          </p:cNvPr>
          <p:cNvSpPr>
            <a:spLocks noGrp="1"/>
          </p:cNvSpPr>
          <p:nvPr>
            <p:ph type="title"/>
          </p:nvPr>
        </p:nvSpPr>
        <p:spPr/>
        <p:txBody>
          <a:bodyPr/>
          <a:lstStyle/>
          <a:p>
            <a:r>
              <a:rPr lang="en-US" dirty="0"/>
              <a:t>Verification</a:t>
            </a:r>
          </a:p>
        </p:txBody>
      </p:sp>
      <p:sp>
        <p:nvSpPr>
          <p:cNvPr id="4" name="Text Placeholder 3">
            <a:extLst>
              <a:ext uri="{FF2B5EF4-FFF2-40B4-BE49-F238E27FC236}">
                <a16:creationId xmlns:a16="http://schemas.microsoft.com/office/drawing/2014/main" id="{F8CF1D10-DC71-E641-AF03-A730325A0159}"/>
              </a:ext>
            </a:extLst>
          </p:cNvPr>
          <p:cNvSpPr>
            <a:spLocks noGrp="1"/>
          </p:cNvSpPr>
          <p:nvPr>
            <p:ph type="body" sz="quarter" idx="11"/>
          </p:nvPr>
        </p:nvSpPr>
        <p:spPr>
          <a:xfrm>
            <a:off x="846137" y="1423988"/>
            <a:ext cx="10810213" cy="4803248"/>
          </a:xfrm>
        </p:spPr>
        <p:txBody>
          <a:bodyPr vert="horz" lIns="91440" tIns="45720" rIns="91440" bIns="45720" rtlCol="0" anchor="t">
            <a:noAutofit/>
          </a:bodyPr>
          <a:lstStyle/>
          <a:p>
            <a:pPr marL="0" indent="0">
              <a:buNone/>
            </a:pPr>
            <a:r>
              <a:rPr lang="en-US" sz="2800" i="1" dirty="0">
                <a:solidFill>
                  <a:schemeClr val="accent1">
                    <a:lumMod val="40000"/>
                    <a:lumOff val="60000"/>
                  </a:schemeClr>
                </a:solidFill>
                <a:hlinkClick r:id="rId2"/>
              </a:rPr>
              <a:t>April 3, 2020</a:t>
            </a:r>
            <a:r>
              <a:rPr lang="en-US" sz="2800" i="1" dirty="0"/>
              <a:t>,</a:t>
            </a:r>
            <a:r>
              <a:rPr lang="en-US" sz="2800" i="1" dirty="0">
                <a:solidFill>
                  <a:schemeClr val="accent1">
                    <a:lumMod val="40000"/>
                    <a:lumOff val="60000"/>
                  </a:schemeClr>
                </a:solidFill>
              </a:rPr>
              <a:t> </a:t>
            </a:r>
            <a:r>
              <a:rPr lang="en-US" sz="2800" i="1" dirty="0">
                <a:solidFill>
                  <a:schemeClr val="accent1">
                    <a:lumMod val="40000"/>
                    <a:lumOff val="60000"/>
                  </a:schemeClr>
                </a:solidFill>
                <a:hlinkClick r:id="rId3"/>
              </a:rPr>
              <a:t>May 15, 2020</a:t>
            </a:r>
            <a:r>
              <a:rPr lang="en-US" sz="2800" i="1" dirty="0"/>
              <a:t>, and </a:t>
            </a:r>
            <a:r>
              <a:rPr lang="en-US" sz="2800" i="1" dirty="0">
                <a:solidFill>
                  <a:schemeClr val="accent1">
                    <a:lumMod val="40000"/>
                    <a:lumOff val="60000"/>
                  </a:schemeClr>
                </a:solidFill>
                <a:hlinkClick r:id="rId4"/>
              </a:rPr>
              <a:t>July 9, 2020</a:t>
            </a:r>
            <a:r>
              <a:rPr lang="en-US" sz="2800" i="1" dirty="0">
                <a:solidFill>
                  <a:schemeClr val="accent1">
                    <a:lumMod val="40000"/>
                    <a:lumOff val="60000"/>
                  </a:schemeClr>
                </a:solidFill>
              </a:rPr>
              <a:t> </a:t>
            </a:r>
            <a:r>
              <a:rPr lang="en-US" sz="2800" i="1" dirty="0"/>
              <a:t>Electronic Announcements</a:t>
            </a:r>
            <a:endParaRPr lang="en-US" sz="2800" i="1" dirty="0">
              <a:solidFill>
                <a:schemeClr val="bg1"/>
              </a:solidFill>
            </a:endParaRPr>
          </a:p>
          <a:p>
            <a:pPr>
              <a:lnSpc>
                <a:spcPct val="100000"/>
              </a:lnSpc>
              <a:spcBef>
                <a:spcPts val="600"/>
              </a:spcBef>
            </a:pPr>
            <a:r>
              <a:rPr lang="en-US" dirty="0"/>
              <a:t>The Department waives signature requirements where no responsible parent can be found</a:t>
            </a:r>
          </a:p>
          <a:p>
            <a:pPr>
              <a:lnSpc>
                <a:spcPct val="100000"/>
              </a:lnSpc>
              <a:spcBef>
                <a:spcPts val="600"/>
              </a:spcBef>
            </a:pPr>
            <a:r>
              <a:rPr lang="en-US" dirty="0"/>
              <a:t>Flexibilities in verification of non-filing and obtaining a duplicate IRS W-2 form</a:t>
            </a:r>
          </a:p>
          <a:p>
            <a:pPr>
              <a:lnSpc>
                <a:spcPct val="100000"/>
              </a:lnSpc>
              <a:spcBef>
                <a:spcPts val="600"/>
              </a:spcBef>
            </a:pPr>
            <a:r>
              <a:rPr lang="en-US" dirty="0">
                <a:latin typeface="Cambria"/>
                <a:ea typeface="Cambria"/>
                <a:cs typeface="Arial"/>
              </a:rPr>
              <a:t>Institution may use documentation of high school completion it has already obtained for V4 and V5, and may accept a signed, dated statement from the applicant attesting to completion of high school</a:t>
            </a:r>
          </a:p>
          <a:p>
            <a:pPr marL="0" indent="0">
              <a:buNone/>
            </a:pPr>
            <a:r>
              <a:rPr lang="en-US" i="1" dirty="0"/>
              <a:t>Sunset: End of the payment period in which the COVID-19 national emergency ends (during that timeframe, applies to any award year)</a:t>
            </a:r>
          </a:p>
          <a:p>
            <a:pPr marL="0" indent="0">
              <a:buNone/>
            </a:pPr>
            <a:endParaRPr lang="en-US" dirty="0"/>
          </a:p>
        </p:txBody>
      </p:sp>
    </p:spTree>
    <p:extLst>
      <p:ext uri="{BB962C8B-B14F-4D97-AF65-F5344CB8AC3E}">
        <p14:creationId xmlns:p14="http://schemas.microsoft.com/office/powerpoint/2010/main" val="5034169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4F8B932-EA61-E64A-879D-2E4C54C647CE}"/>
              </a:ext>
            </a:extLst>
          </p:cNvPr>
          <p:cNvSpPr>
            <a:spLocks noGrp="1"/>
          </p:cNvSpPr>
          <p:nvPr>
            <p:ph type="sldNum" sz="quarter" idx="4"/>
          </p:nvPr>
        </p:nvSpPr>
        <p:spPr/>
        <p:txBody>
          <a:bodyPr/>
          <a:lstStyle/>
          <a:p>
            <a:fld id="{234755BD-B4AC-9044-BCE4-27904766F8BB}" type="slidenum">
              <a:rPr lang="en-US" smtClean="0"/>
              <a:pPr/>
              <a:t>12</a:t>
            </a:fld>
            <a:endParaRPr lang="en-US"/>
          </a:p>
        </p:txBody>
      </p:sp>
      <p:sp>
        <p:nvSpPr>
          <p:cNvPr id="3" name="Title 2">
            <a:extLst>
              <a:ext uri="{FF2B5EF4-FFF2-40B4-BE49-F238E27FC236}">
                <a16:creationId xmlns:a16="http://schemas.microsoft.com/office/drawing/2014/main" id="{84EEFAE4-7A0B-F342-B7BE-2B60A3DA13D0}"/>
              </a:ext>
            </a:extLst>
          </p:cNvPr>
          <p:cNvSpPr>
            <a:spLocks noGrp="1"/>
          </p:cNvSpPr>
          <p:nvPr>
            <p:ph type="title"/>
          </p:nvPr>
        </p:nvSpPr>
        <p:spPr/>
        <p:txBody>
          <a:bodyPr/>
          <a:lstStyle/>
          <a:p>
            <a:r>
              <a:rPr lang="en-US"/>
              <a:t>Verification</a:t>
            </a:r>
          </a:p>
        </p:txBody>
      </p:sp>
      <p:sp>
        <p:nvSpPr>
          <p:cNvPr id="4" name="Text Placeholder 3">
            <a:extLst>
              <a:ext uri="{FF2B5EF4-FFF2-40B4-BE49-F238E27FC236}">
                <a16:creationId xmlns:a16="http://schemas.microsoft.com/office/drawing/2014/main" id="{F8CF1D10-DC71-E641-AF03-A730325A0159}"/>
              </a:ext>
            </a:extLst>
          </p:cNvPr>
          <p:cNvSpPr>
            <a:spLocks noGrp="1"/>
          </p:cNvSpPr>
          <p:nvPr>
            <p:ph type="body" sz="quarter" idx="11"/>
          </p:nvPr>
        </p:nvSpPr>
        <p:spPr>
          <a:xfrm>
            <a:off x="838200" y="1320383"/>
            <a:ext cx="10655300" cy="4803248"/>
          </a:xfrm>
        </p:spPr>
        <p:txBody>
          <a:bodyPr vert="horz" lIns="91440" tIns="45720" rIns="91440" bIns="45720" rtlCol="0" anchor="t">
            <a:noAutofit/>
          </a:bodyPr>
          <a:lstStyle/>
          <a:p>
            <a:pPr marL="0" indent="0">
              <a:buNone/>
            </a:pPr>
            <a:r>
              <a:rPr lang="en-US" sz="2800" i="1" dirty="0">
                <a:hlinkClick r:id="rId2"/>
              </a:rPr>
              <a:t>Dear Colleague Letter GEN-21-05, July 13, 2021</a:t>
            </a:r>
            <a:endParaRPr lang="en-US" sz="2800" i="1" dirty="0"/>
          </a:p>
          <a:p>
            <a:r>
              <a:rPr lang="en-US" sz="2800" dirty="0">
                <a:latin typeface="Cambria"/>
                <a:ea typeface="Cambria"/>
                <a:cs typeface="Arial"/>
              </a:rPr>
              <a:t>Beginning on July 13, 2021 through the end of the 2021-2022 FAFSA processing and verification cycle, the Department waives </a:t>
            </a:r>
            <a:r>
              <a:rPr lang="en-US" dirty="0">
                <a:latin typeface="Cambria"/>
                <a:ea typeface="Cambria"/>
                <a:cs typeface="Arial"/>
              </a:rPr>
              <a:t>V1 verification </a:t>
            </a:r>
            <a:r>
              <a:rPr lang="en-US" sz="2800" dirty="0">
                <a:latin typeface="Cambria"/>
                <a:ea typeface="Cambria"/>
                <a:cs typeface="Arial"/>
              </a:rPr>
              <a:t>requirements. Institutions are still required to perform high school completion status and identity/Statement of Educational Purpose verification for students selected for V4 or V5 verification (all other items not required to be verified)</a:t>
            </a:r>
            <a:r>
              <a:rPr lang="en-US" dirty="0">
                <a:latin typeface="Cambria"/>
                <a:ea typeface="Cambria"/>
                <a:cs typeface="Arial"/>
              </a:rPr>
              <a:t> </a:t>
            </a:r>
            <a:endParaRPr lang="en-US" sz="2800" dirty="0"/>
          </a:p>
          <a:p>
            <a:r>
              <a:rPr lang="en-US" sz="2800" dirty="0">
                <a:latin typeface="Cambria"/>
                <a:ea typeface="Cambria"/>
                <a:cs typeface="Arial"/>
              </a:rPr>
              <a:t>Applies no matter what stage of the verification process an institution was in for a given student – for example, if documents have been collected or requested,</a:t>
            </a:r>
            <a:r>
              <a:rPr lang="en-US" dirty="0">
                <a:latin typeface="Cambria"/>
                <a:ea typeface="Cambria"/>
                <a:cs typeface="Arial"/>
              </a:rPr>
              <a:t> </a:t>
            </a:r>
            <a:r>
              <a:rPr lang="en-US" sz="2800" dirty="0">
                <a:latin typeface="Cambria"/>
                <a:ea typeface="Cambria"/>
                <a:cs typeface="Arial"/>
              </a:rPr>
              <a:t> or the verification process hasn’t started yet.</a:t>
            </a:r>
          </a:p>
          <a:p>
            <a:pPr marL="0" indent="0">
              <a:buNone/>
            </a:pPr>
            <a:r>
              <a:rPr lang="en-US" i="1" dirty="0">
                <a:latin typeface="Cambria"/>
                <a:ea typeface="Cambria"/>
                <a:cs typeface="Arial"/>
              </a:rPr>
              <a:t>Sunset: Applies only to verification of 2021-22 award year applications</a:t>
            </a:r>
            <a:endParaRPr lang="en-US" sz="2800" i="1" dirty="0">
              <a:latin typeface="Cambria"/>
              <a:ea typeface="Cambria"/>
              <a:cs typeface="Arial"/>
            </a:endParaRPr>
          </a:p>
          <a:p>
            <a:pPr marL="0" indent="0">
              <a:buNone/>
            </a:pPr>
            <a:endParaRPr lang="en-US" dirty="0"/>
          </a:p>
        </p:txBody>
      </p:sp>
    </p:spTree>
    <p:extLst>
      <p:ext uri="{BB962C8B-B14F-4D97-AF65-F5344CB8AC3E}">
        <p14:creationId xmlns:p14="http://schemas.microsoft.com/office/powerpoint/2010/main" val="28289292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4F8B932-EA61-E64A-879D-2E4C54C647CE}"/>
              </a:ext>
            </a:extLst>
          </p:cNvPr>
          <p:cNvSpPr>
            <a:spLocks noGrp="1"/>
          </p:cNvSpPr>
          <p:nvPr>
            <p:ph type="sldNum" sz="quarter" idx="4"/>
          </p:nvPr>
        </p:nvSpPr>
        <p:spPr/>
        <p:txBody>
          <a:bodyPr/>
          <a:lstStyle/>
          <a:p>
            <a:fld id="{234755BD-B4AC-9044-BCE4-27904766F8BB}" type="slidenum">
              <a:rPr lang="en-US" smtClean="0"/>
              <a:pPr/>
              <a:t>13</a:t>
            </a:fld>
            <a:endParaRPr lang="en-US"/>
          </a:p>
        </p:txBody>
      </p:sp>
      <p:sp>
        <p:nvSpPr>
          <p:cNvPr id="3" name="Title 2">
            <a:extLst>
              <a:ext uri="{FF2B5EF4-FFF2-40B4-BE49-F238E27FC236}">
                <a16:creationId xmlns:a16="http://schemas.microsoft.com/office/drawing/2014/main" id="{84EEFAE4-7A0B-F342-B7BE-2B60A3DA13D0}"/>
              </a:ext>
            </a:extLst>
          </p:cNvPr>
          <p:cNvSpPr>
            <a:spLocks noGrp="1"/>
          </p:cNvSpPr>
          <p:nvPr>
            <p:ph type="title"/>
          </p:nvPr>
        </p:nvSpPr>
        <p:spPr/>
        <p:txBody>
          <a:bodyPr/>
          <a:lstStyle/>
          <a:p>
            <a:r>
              <a:rPr lang="en-US"/>
              <a:t>Professional judgment</a:t>
            </a:r>
          </a:p>
        </p:txBody>
      </p:sp>
      <p:sp>
        <p:nvSpPr>
          <p:cNvPr id="4" name="Text Placeholder 3">
            <a:extLst>
              <a:ext uri="{FF2B5EF4-FFF2-40B4-BE49-F238E27FC236}">
                <a16:creationId xmlns:a16="http://schemas.microsoft.com/office/drawing/2014/main" id="{F8CF1D10-DC71-E641-AF03-A730325A0159}"/>
              </a:ext>
            </a:extLst>
          </p:cNvPr>
          <p:cNvSpPr>
            <a:spLocks noGrp="1"/>
          </p:cNvSpPr>
          <p:nvPr>
            <p:ph type="body" sz="quarter" idx="11"/>
          </p:nvPr>
        </p:nvSpPr>
        <p:spPr>
          <a:xfrm>
            <a:off x="896938" y="1550988"/>
            <a:ext cx="10661078" cy="4803248"/>
          </a:xfrm>
        </p:spPr>
        <p:txBody>
          <a:bodyPr/>
          <a:lstStyle/>
          <a:p>
            <a:pPr marL="0" indent="0">
              <a:lnSpc>
                <a:spcPct val="100000"/>
              </a:lnSpc>
              <a:spcBef>
                <a:spcPts val="600"/>
              </a:spcBef>
              <a:buNone/>
            </a:pPr>
            <a:r>
              <a:rPr lang="en-US" sz="2800" i="1">
                <a:solidFill>
                  <a:schemeClr val="accent1">
                    <a:lumMod val="40000"/>
                    <a:lumOff val="60000"/>
                  </a:schemeClr>
                </a:solidFill>
                <a:hlinkClick r:id="rId2"/>
              </a:rPr>
              <a:t>Dear Colleague Letter GEN-21-02, January 29, 2021</a:t>
            </a:r>
            <a:endParaRPr lang="en-US" sz="2800" i="1">
              <a:solidFill>
                <a:schemeClr val="accent1">
                  <a:lumMod val="40000"/>
                  <a:lumOff val="60000"/>
                </a:schemeClr>
              </a:solidFill>
            </a:endParaRPr>
          </a:p>
          <a:p>
            <a:r>
              <a:rPr lang="en-US" sz="2800"/>
              <a:t>Department reminded schools that they may use documentation of unemployment to reduce or adjust to zero the income earned from work for a student and/or parent as well as make corresponding adjustments to Adjusted Gross Income (AGI).</a:t>
            </a:r>
          </a:p>
          <a:p>
            <a:r>
              <a:rPr lang="en-US"/>
              <a:t>Letter updated August 16, 2021 to inform schools that Departments of Education and Labor are partnering with states to ensure Unemployment Insurance recipients are aware of Pell eligibility and other funding. Institutions may base professional judgments on these letters</a:t>
            </a:r>
            <a:endParaRPr lang="en-US" sz="2800"/>
          </a:p>
          <a:p>
            <a:pPr marL="0" indent="0">
              <a:buNone/>
            </a:pPr>
            <a:r>
              <a:rPr lang="en-US" i="1"/>
              <a:t>Sunset: N/A, based on discretion of financial aid administrators</a:t>
            </a:r>
            <a:endParaRPr lang="en-US" sz="2800" i="1"/>
          </a:p>
          <a:p>
            <a:pPr marL="0" indent="0">
              <a:buNone/>
            </a:pPr>
            <a:endParaRPr lang="en-US"/>
          </a:p>
        </p:txBody>
      </p:sp>
    </p:spTree>
    <p:extLst>
      <p:ext uri="{BB962C8B-B14F-4D97-AF65-F5344CB8AC3E}">
        <p14:creationId xmlns:p14="http://schemas.microsoft.com/office/powerpoint/2010/main" val="41212493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4F8B932-EA61-E64A-879D-2E4C54C647CE}"/>
              </a:ext>
            </a:extLst>
          </p:cNvPr>
          <p:cNvSpPr>
            <a:spLocks noGrp="1"/>
          </p:cNvSpPr>
          <p:nvPr>
            <p:ph type="sldNum" sz="quarter" idx="4"/>
          </p:nvPr>
        </p:nvSpPr>
        <p:spPr/>
        <p:txBody>
          <a:bodyPr/>
          <a:lstStyle/>
          <a:p>
            <a:fld id="{234755BD-B4AC-9044-BCE4-27904766F8BB}" type="slidenum">
              <a:rPr lang="en-US" smtClean="0"/>
              <a:pPr/>
              <a:t>14</a:t>
            </a:fld>
            <a:endParaRPr lang="en-US"/>
          </a:p>
        </p:txBody>
      </p:sp>
      <p:sp>
        <p:nvSpPr>
          <p:cNvPr id="3" name="Title 2">
            <a:extLst>
              <a:ext uri="{FF2B5EF4-FFF2-40B4-BE49-F238E27FC236}">
                <a16:creationId xmlns:a16="http://schemas.microsoft.com/office/drawing/2014/main" id="{84EEFAE4-7A0B-F342-B7BE-2B60A3DA13D0}"/>
              </a:ext>
            </a:extLst>
          </p:cNvPr>
          <p:cNvSpPr>
            <a:spLocks noGrp="1"/>
          </p:cNvSpPr>
          <p:nvPr>
            <p:ph type="title"/>
          </p:nvPr>
        </p:nvSpPr>
        <p:spPr/>
        <p:txBody>
          <a:bodyPr/>
          <a:lstStyle/>
          <a:p>
            <a:r>
              <a:rPr lang="en-US" dirty="0"/>
              <a:t>Academic calendars</a:t>
            </a:r>
          </a:p>
        </p:txBody>
      </p:sp>
      <p:sp>
        <p:nvSpPr>
          <p:cNvPr id="4" name="Text Placeholder 3">
            <a:extLst>
              <a:ext uri="{FF2B5EF4-FFF2-40B4-BE49-F238E27FC236}">
                <a16:creationId xmlns:a16="http://schemas.microsoft.com/office/drawing/2014/main" id="{F8CF1D10-DC71-E641-AF03-A730325A0159}"/>
              </a:ext>
            </a:extLst>
          </p:cNvPr>
          <p:cNvSpPr>
            <a:spLocks noGrp="1"/>
          </p:cNvSpPr>
          <p:nvPr>
            <p:ph type="body" sz="quarter" idx="11"/>
          </p:nvPr>
        </p:nvSpPr>
        <p:spPr>
          <a:xfrm>
            <a:off x="896937" y="1550988"/>
            <a:ext cx="10810213" cy="4803248"/>
          </a:xfrm>
        </p:spPr>
        <p:txBody>
          <a:bodyPr/>
          <a:lstStyle/>
          <a:p>
            <a:pPr marL="0" indent="0">
              <a:buNone/>
            </a:pPr>
            <a:r>
              <a:rPr lang="en-US" sz="2800" i="1" dirty="0">
                <a:hlinkClick r:id="rId2"/>
              </a:rPr>
              <a:t>March 5, 2020</a:t>
            </a:r>
            <a:r>
              <a:rPr lang="en-US" sz="2800" i="1" dirty="0"/>
              <a:t> and </a:t>
            </a:r>
            <a:r>
              <a:rPr lang="en-US" sz="2800" i="1" dirty="0">
                <a:solidFill>
                  <a:schemeClr val="accent1">
                    <a:lumMod val="40000"/>
                    <a:lumOff val="60000"/>
                  </a:schemeClr>
                </a:solidFill>
                <a:hlinkClick r:id="rId3"/>
              </a:rPr>
              <a:t>April 3, 2020</a:t>
            </a:r>
            <a:r>
              <a:rPr lang="en-US" i="1" dirty="0">
                <a:solidFill>
                  <a:schemeClr val="accent1">
                    <a:lumMod val="40000"/>
                    <a:lumOff val="60000"/>
                  </a:schemeClr>
                </a:solidFill>
              </a:rPr>
              <a:t> </a:t>
            </a:r>
            <a:r>
              <a:rPr lang="en-US" sz="2800" i="1" dirty="0"/>
              <a:t>Electronic Announcements</a:t>
            </a:r>
            <a:endParaRPr lang="en-US" sz="2800" i="1" dirty="0">
              <a:solidFill>
                <a:schemeClr val="bg1"/>
              </a:solidFill>
            </a:endParaRPr>
          </a:p>
          <a:p>
            <a:r>
              <a:rPr lang="en-US" sz="2800" dirty="0"/>
              <a:t>All standard terms permitted to overlap adjacent terms without program being treated as non-term</a:t>
            </a:r>
          </a:p>
          <a:p>
            <a:r>
              <a:rPr lang="en-US" sz="2800" dirty="0"/>
              <a:t>Reduction of defined academic year to &lt; 30 weeks requires approval; contact School Participation Division (SPD) via email: CaseTeams@ed.gov </a:t>
            </a:r>
          </a:p>
          <a:p>
            <a:pPr marL="0" indent="0">
              <a:lnSpc>
                <a:spcPct val="100000"/>
              </a:lnSpc>
              <a:spcBef>
                <a:spcPts val="600"/>
              </a:spcBef>
              <a:spcAft>
                <a:spcPts val="0"/>
              </a:spcAft>
              <a:buNone/>
            </a:pPr>
            <a:r>
              <a:rPr lang="en-US" altLang="en-US" sz="2800" i="1" dirty="0"/>
              <a:t>Sunset: Applicable through the end of the </a:t>
            </a:r>
            <a:r>
              <a:rPr lang="en-US" altLang="en-US" sz="2800" i="1" u="sng" dirty="0"/>
              <a:t>academic year</a:t>
            </a:r>
            <a:r>
              <a:rPr lang="en-US" altLang="en-US" sz="2800" i="1" dirty="0"/>
              <a:t> that includes the last date that the national emergency is in effect</a:t>
            </a:r>
            <a:endParaRPr lang="en-US" sz="2800" dirty="0"/>
          </a:p>
          <a:p>
            <a:pPr marL="0" indent="0">
              <a:buNone/>
            </a:pPr>
            <a:endParaRPr lang="en-US" dirty="0"/>
          </a:p>
        </p:txBody>
      </p:sp>
    </p:spTree>
    <p:extLst>
      <p:ext uri="{BB962C8B-B14F-4D97-AF65-F5344CB8AC3E}">
        <p14:creationId xmlns:p14="http://schemas.microsoft.com/office/powerpoint/2010/main" val="29009178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4F8B932-EA61-E64A-879D-2E4C54C647CE}"/>
              </a:ext>
            </a:extLst>
          </p:cNvPr>
          <p:cNvSpPr>
            <a:spLocks noGrp="1"/>
          </p:cNvSpPr>
          <p:nvPr>
            <p:ph type="sldNum" sz="quarter" idx="4"/>
          </p:nvPr>
        </p:nvSpPr>
        <p:spPr/>
        <p:txBody>
          <a:bodyPr/>
          <a:lstStyle/>
          <a:p>
            <a:fld id="{234755BD-B4AC-9044-BCE4-27904766F8BB}" type="slidenum">
              <a:rPr lang="en-US" smtClean="0"/>
              <a:pPr/>
              <a:t>15</a:t>
            </a:fld>
            <a:endParaRPr lang="en-US"/>
          </a:p>
        </p:txBody>
      </p:sp>
      <p:sp>
        <p:nvSpPr>
          <p:cNvPr id="3" name="Title 2">
            <a:extLst>
              <a:ext uri="{FF2B5EF4-FFF2-40B4-BE49-F238E27FC236}">
                <a16:creationId xmlns:a16="http://schemas.microsoft.com/office/drawing/2014/main" id="{84EEFAE4-7A0B-F342-B7BE-2B60A3DA13D0}"/>
              </a:ext>
            </a:extLst>
          </p:cNvPr>
          <p:cNvSpPr>
            <a:spLocks noGrp="1"/>
          </p:cNvSpPr>
          <p:nvPr>
            <p:ph type="title"/>
          </p:nvPr>
        </p:nvSpPr>
        <p:spPr/>
        <p:txBody>
          <a:bodyPr/>
          <a:lstStyle/>
          <a:p>
            <a:r>
              <a:rPr lang="en-US"/>
              <a:t>Distance education</a:t>
            </a:r>
          </a:p>
        </p:txBody>
      </p:sp>
      <p:sp>
        <p:nvSpPr>
          <p:cNvPr id="4" name="Text Placeholder 3">
            <a:extLst>
              <a:ext uri="{FF2B5EF4-FFF2-40B4-BE49-F238E27FC236}">
                <a16:creationId xmlns:a16="http://schemas.microsoft.com/office/drawing/2014/main" id="{F8CF1D10-DC71-E641-AF03-A730325A0159}"/>
              </a:ext>
            </a:extLst>
          </p:cNvPr>
          <p:cNvSpPr>
            <a:spLocks noGrp="1"/>
          </p:cNvSpPr>
          <p:nvPr>
            <p:ph type="body" sz="quarter" idx="11"/>
          </p:nvPr>
        </p:nvSpPr>
        <p:spPr>
          <a:xfrm>
            <a:off x="883663" y="1384303"/>
            <a:ext cx="11023313" cy="4803248"/>
          </a:xfrm>
        </p:spPr>
        <p:txBody>
          <a:bodyPr/>
          <a:lstStyle/>
          <a:p>
            <a:pPr marL="0" indent="0">
              <a:buNone/>
            </a:pPr>
            <a:r>
              <a:rPr lang="en-US" sz="2800" i="1" dirty="0">
                <a:hlinkClick r:id="rId2"/>
              </a:rPr>
              <a:t>March 5,  2020 Electronic Announcement</a:t>
            </a:r>
            <a:endParaRPr lang="en-US" sz="2800" i="1" dirty="0">
              <a:solidFill>
                <a:schemeClr val="bg1"/>
              </a:solidFill>
            </a:endParaRPr>
          </a:p>
          <a:p>
            <a:r>
              <a:rPr lang="en-US" sz="2800" dirty="0"/>
              <a:t>Broad approval for institutions to use distance education</a:t>
            </a:r>
          </a:p>
          <a:p>
            <a:r>
              <a:rPr lang="en-US" sz="2800" dirty="0"/>
              <a:t>Waives State authorization requirements for distance education</a:t>
            </a:r>
          </a:p>
          <a:p>
            <a:r>
              <a:rPr lang="en-US" sz="2800" dirty="0"/>
              <a:t>Permits accrediting agencies to waive their distance education review requirements</a:t>
            </a:r>
          </a:p>
          <a:p>
            <a:pPr marL="0" indent="0">
              <a:buNone/>
            </a:pPr>
            <a:r>
              <a:rPr lang="en-US" altLang="en-US" sz="2800" i="1" dirty="0"/>
              <a:t>Sunset: Institutional waivers end of first payment period that begins after the end of the COVID-19 national emergency.</a:t>
            </a:r>
          </a:p>
          <a:p>
            <a:pPr marL="0" indent="0">
              <a:buNone/>
            </a:pPr>
            <a:r>
              <a:rPr lang="en-US" altLang="en-US" i="1" dirty="0"/>
              <a:t>NOTE: Schools MUST be accredited by an agency recognized for distance education by the sunset date if offering even one class through distance education.</a:t>
            </a:r>
            <a:endParaRPr lang="en-US" altLang="en-US" sz="2800" i="1" dirty="0"/>
          </a:p>
          <a:p>
            <a:pPr marL="0" indent="0">
              <a:buNone/>
            </a:pPr>
            <a:endParaRPr lang="en-US" dirty="0"/>
          </a:p>
        </p:txBody>
      </p:sp>
    </p:spTree>
    <p:extLst>
      <p:ext uri="{BB962C8B-B14F-4D97-AF65-F5344CB8AC3E}">
        <p14:creationId xmlns:p14="http://schemas.microsoft.com/office/powerpoint/2010/main" val="15426453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4F8B932-EA61-E64A-879D-2E4C54C647CE}"/>
              </a:ext>
            </a:extLst>
          </p:cNvPr>
          <p:cNvSpPr>
            <a:spLocks noGrp="1"/>
          </p:cNvSpPr>
          <p:nvPr>
            <p:ph type="sldNum" sz="quarter" idx="4"/>
          </p:nvPr>
        </p:nvSpPr>
        <p:spPr/>
        <p:txBody>
          <a:bodyPr/>
          <a:lstStyle/>
          <a:p>
            <a:fld id="{234755BD-B4AC-9044-BCE4-27904766F8BB}" type="slidenum">
              <a:rPr lang="en-US" smtClean="0"/>
              <a:pPr/>
              <a:t>16</a:t>
            </a:fld>
            <a:endParaRPr lang="en-US"/>
          </a:p>
        </p:txBody>
      </p:sp>
      <p:sp>
        <p:nvSpPr>
          <p:cNvPr id="3" name="Title 2">
            <a:extLst>
              <a:ext uri="{FF2B5EF4-FFF2-40B4-BE49-F238E27FC236}">
                <a16:creationId xmlns:a16="http://schemas.microsoft.com/office/drawing/2014/main" id="{84EEFAE4-7A0B-F342-B7BE-2B60A3DA13D0}"/>
              </a:ext>
            </a:extLst>
          </p:cNvPr>
          <p:cNvSpPr>
            <a:spLocks noGrp="1"/>
          </p:cNvSpPr>
          <p:nvPr>
            <p:ph type="title"/>
          </p:nvPr>
        </p:nvSpPr>
        <p:spPr/>
        <p:txBody>
          <a:bodyPr/>
          <a:lstStyle/>
          <a:p>
            <a:r>
              <a:rPr lang="en-US" dirty="0">
                <a:latin typeface="Arial Narrow"/>
                <a:ea typeface="Noto Serif"/>
              </a:rPr>
              <a:t>Campus-based </a:t>
            </a:r>
            <a:r>
              <a:rPr lang="en-US" dirty="0" err="1">
                <a:latin typeface="Arial Narrow"/>
                <a:ea typeface="Noto Serif"/>
              </a:rPr>
              <a:t>progRams</a:t>
            </a:r>
            <a:endParaRPr lang="en-US" dirty="0" err="1"/>
          </a:p>
        </p:txBody>
      </p:sp>
      <p:sp>
        <p:nvSpPr>
          <p:cNvPr id="4" name="Text Placeholder 3">
            <a:extLst>
              <a:ext uri="{FF2B5EF4-FFF2-40B4-BE49-F238E27FC236}">
                <a16:creationId xmlns:a16="http://schemas.microsoft.com/office/drawing/2014/main" id="{F8CF1D10-DC71-E641-AF03-A730325A0159}"/>
              </a:ext>
            </a:extLst>
          </p:cNvPr>
          <p:cNvSpPr>
            <a:spLocks noGrp="1"/>
          </p:cNvSpPr>
          <p:nvPr>
            <p:ph type="body" sz="quarter" idx="11"/>
          </p:nvPr>
        </p:nvSpPr>
        <p:spPr>
          <a:xfrm>
            <a:off x="896937" y="1550988"/>
            <a:ext cx="10810213" cy="4803248"/>
          </a:xfrm>
        </p:spPr>
        <p:txBody>
          <a:bodyPr/>
          <a:lstStyle/>
          <a:p>
            <a:pPr marL="0" indent="0">
              <a:spcBef>
                <a:spcPts val="600"/>
              </a:spcBef>
              <a:buNone/>
            </a:pPr>
            <a:r>
              <a:rPr lang="en-US" sz="2800" i="1">
                <a:solidFill>
                  <a:schemeClr val="accent1">
                    <a:lumMod val="40000"/>
                    <a:lumOff val="60000"/>
                  </a:schemeClr>
                </a:solidFill>
                <a:hlinkClick r:id="rId2"/>
              </a:rPr>
              <a:t>CARES Act (Pub. L. 116-136)</a:t>
            </a:r>
            <a:endParaRPr lang="en-US" sz="2800" i="1">
              <a:solidFill>
                <a:schemeClr val="accent1">
                  <a:lumMod val="40000"/>
                  <a:lumOff val="60000"/>
                </a:schemeClr>
              </a:solidFill>
            </a:endParaRPr>
          </a:p>
          <a:p>
            <a:r>
              <a:rPr lang="en-US" sz="2800"/>
              <a:t>Unexpended FWS allocation 100% transferable to FSEOG</a:t>
            </a:r>
          </a:p>
          <a:p>
            <a:r>
              <a:rPr lang="en-US" sz="2800"/>
              <a:t>FSEOG can be used as “emergency grants,” which can be no larger than maximum Federal Pell Grant for the applicable award year</a:t>
            </a:r>
          </a:p>
          <a:p>
            <a:r>
              <a:rPr lang="en-US"/>
              <a:t>A</a:t>
            </a:r>
            <a:r>
              <a:rPr lang="en-US" sz="2800"/>
              <a:t>warding rules waived for FSEOG emergency grants, and such grants not considered EFA</a:t>
            </a:r>
          </a:p>
          <a:p>
            <a:pPr marL="0" indent="0">
              <a:lnSpc>
                <a:spcPct val="100000"/>
              </a:lnSpc>
              <a:spcBef>
                <a:spcPts val="600"/>
              </a:spcBef>
              <a:spcAft>
                <a:spcPts val="0"/>
              </a:spcAft>
              <a:buNone/>
            </a:pPr>
            <a:r>
              <a:rPr lang="en-US" altLang="en-US" sz="2800" i="1"/>
              <a:t>Sunset: End of </a:t>
            </a:r>
            <a:r>
              <a:rPr lang="en-US" altLang="en-US" i="1"/>
              <a:t>the</a:t>
            </a:r>
            <a:r>
              <a:rPr lang="en-US" altLang="en-US" sz="2800" i="1"/>
              <a:t> payment period in which the COVID-19 national emergency ends</a:t>
            </a:r>
            <a:endParaRPr lang="en-US"/>
          </a:p>
        </p:txBody>
      </p:sp>
    </p:spTree>
    <p:extLst>
      <p:ext uri="{BB962C8B-B14F-4D97-AF65-F5344CB8AC3E}">
        <p14:creationId xmlns:p14="http://schemas.microsoft.com/office/powerpoint/2010/main" val="40054667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4F8B932-EA61-E64A-879D-2E4C54C647CE}"/>
              </a:ext>
            </a:extLst>
          </p:cNvPr>
          <p:cNvSpPr>
            <a:spLocks noGrp="1"/>
          </p:cNvSpPr>
          <p:nvPr>
            <p:ph type="sldNum" sz="quarter" idx="4"/>
          </p:nvPr>
        </p:nvSpPr>
        <p:spPr/>
        <p:txBody>
          <a:bodyPr/>
          <a:lstStyle/>
          <a:p>
            <a:fld id="{234755BD-B4AC-9044-BCE4-27904766F8BB}" type="slidenum">
              <a:rPr lang="en-US" smtClean="0"/>
              <a:pPr/>
              <a:t>17</a:t>
            </a:fld>
            <a:endParaRPr lang="en-US"/>
          </a:p>
        </p:txBody>
      </p:sp>
      <p:sp>
        <p:nvSpPr>
          <p:cNvPr id="3" name="Title 2">
            <a:extLst>
              <a:ext uri="{FF2B5EF4-FFF2-40B4-BE49-F238E27FC236}">
                <a16:creationId xmlns:a16="http://schemas.microsoft.com/office/drawing/2014/main" id="{84EEFAE4-7A0B-F342-B7BE-2B60A3DA13D0}"/>
              </a:ext>
            </a:extLst>
          </p:cNvPr>
          <p:cNvSpPr>
            <a:spLocks noGrp="1"/>
          </p:cNvSpPr>
          <p:nvPr>
            <p:ph type="title"/>
          </p:nvPr>
        </p:nvSpPr>
        <p:spPr/>
        <p:txBody>
          <a:bodyPr/>
          <a:lstStyle/>
          <a:p>
            <a:r>
              <a:rPr lang="en-US" dirty="0">
                <a:latin typeface="Arial Narrow"/>
                <a:ea typeface="Noto Serif"/>
              </a:rPr>
              <a:t>Campus-based </a:t>
            </a:r>
            <a:r>
              <a:rPr lang="en-US" dirty="0" err="1">
                <a:latin typeface="Arial Narrow"/>
                <a:ea typeface="Noto Serif"/>
              </a:rPr>
              <a:t>progRams</a:t>
            </a:r>
            <a:endParaRPr lang="en-US" dirty="0" err="1"/>
          </a:p>
        </p:txBody>
      </p:sp>
      <p:sp>
        <p:nvSpPr>
          <p:cNvPr id="4" name="Text Placeholder 3">
            <a:extLst>
              <a:ext uri="{FF2B5EF4-FFF2-40B4-BE49-F238E27FC236}">
                <a16:creationId xmlns:a16="http://schemas.microsoft.com/office/drawing/2014/main" id="{F8CF1D10-DC71-E641-AF03-A730325A0159}"/>
              </a:ext>
            </a:extLst>
          </p:cNvPr>
          <p:cNvSpPr>
            <a:spLocks noGrp="1"/>
          </p:cNvSpPr>
          <p:nvPr>
            <p:ph type="body" sz="quarter" idx="11"/>
          </p:nvPr>
        </p:nvSpPr>
        <p:spPr>
          <a:xfrm>
            <a:off x="896937" y="1550988"/>
            <a:ext cx="10213023" cy="4803248"/>
          </a:xfrm>
        </p:spPr>
        <p:txBody>
          <a:bodyPr/>
          <a:lstStyle/>
          <a:p>
            <a:pPr marL="0" indent="0">
              <a:spcBef>
                <a:spcPts val="600"/>
              </a:spcBef>
              <a:buNone/>
            </a:pPr>
            <a:r>
              <a:rPr lang="en-US" sz="2800" i="1">
                <a:solidFill>
                  <a:schemeClr val="accent1">
                    <a:lumMod val="40000"/>
                    <a:lumOff val="60000"/>
                  </a:schemeClr>
                </a:solidFill>
                <a:hlinkClick r:id="rId2"/>
              </a:rPr>
              <a:t>CARES Act (Pub. L. 116-136)</a:t>
            </a:r>
            <a:endParaRPr lang="en-US" sz="2800" i="1">
              <a:solidFill>
                <a:schemeClr val="accent1">
                  <a:lumMod val="40000"/>
                  <a:lumOff val="60000"/>
                </a:schemeClr>
              </a:solidFill>
            </a:endParaRPr>
          </a:p>
          <a:p>
            <a:pPr marL="0" indent="0">
              <a:buNone/>
            </a:pPr>
            <a:r>
              <a:rPr lang="en-US" sz="2800"/>
              <a:t>Federal Work Study payments may be made to “affected work-study students” who are unable, due to </a:t>
            </a:r>
            <a:r>
              <a:rPr lang="en-US"/>
              <a:t>COVID-19, </a:t>
            </a:r>
            <a:r>
              <a:rPr lang="en-US" sz="2800"/>
              <a:t>to work hours they were scheduled to work. To qualify, students must have:</a:t>
            </a:r>
          </a:p>
          <a:p>
            <a:pPr lvl="1"/>
            <a:r>
              <a:rPr lang="en-US">
                <a:solidFill>
                  <a:schemeClr val="tx1"/>
                </a:solidFill>
              </a:rPr>
              <a:t>Received a FWS award for the award year when the COVID-19 disruption occurred;</a:t>
            </a:r>
          </a:p>
          <a:p>
            <a:pPr lvl="1"/>
            <a:r>
              <a:rPr lang="en-US">
                <a:solidFill>
                  <a:schemeClr val="tx1"/>
                </a:solidFill>
              </a:rPr>
              <a:t>Earned FWS wages for that award year; and</a:t>
            </a:r>
          </a:p>
          <a:p>
            <a:pPr lvl="1"/>
            <a:r>
              <a:rPr lang="en-US">
                <a:solidFill>
                  <a:schemeClr val="tx1"/>
                </a:solidFill>
              </a:rPr>
              <a:t>Been prevented from completing FWS scheduled hours due to COVID-19.</a:t>
            </a:r>
          </a:p>
          <a:p>
            <a:pPr marL="0" indent="0">
              <a:lnSpc>
                <a:spcPct val="100000"/>
              </a:lnSpc>
              <a:spcBef>
                <a:spcPts val="600"/>
              </a:spcBef>
              <a:spcAft>
                <a:spcPts val="0"/>
              </a:spcAft>
              <a:buNone/>
            </a:pPr>
            <a:endParaRPr lang="en-US" altLang="en-US" sz="1400" i="1"/>
          </a:p>
          <a:p>
            <a:pPr marL="0" indent="0">
              <a:lnSpc>
                <a:spcPct val="100000"/>
              </a:lnSpc>
              <a:spcBef>
                <a:spcPts val="600"/>
              </a:spcBef>
              <a:spcAft>
                <a:spcPts val="0"/>
              </a:spcAft>
              <a:buNone/>
            </a:pPr>
            <a:r>
              <a:rPr lang="en-US" altLang="en-US" sz="2800" i="1"/>
              <a:t>Sunset: End of </a:t>
            </a:r>
            <a:r>
              <a:rPr lang="en-US" altLang="en-US" i="1"/>
              <a:t>the</a:t>
            </a:r>
            <a:r>
              <a:rPr lang="en-US" altLang="en-US" sz="2800" i="1"/>
              <a:t> payment period in which the COVID-19 national emergency ends</a:t>
            </a:r>
            <a:endParaRPr lang="en-US"/>
          </a:p>
        </p:txBody>
      </p:sp>
    </p:spTree>
    <p:extLst>
      <p:ext uri="{BB962C8B-B14F-4D97-AF65-F5344CB8AC3E}">
        <p14:creationId xmlns:p14="http://schemas.microsoft.com/office/powerpoint/2010/main" val="39792442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4F8B932-EA61-E64A-879D-2E4C54C647CE}"/>
              </a:ext>
            </a:extLst>
          </p:cNvPr>
          <p:cNvSpPr>
            <a:spLocks noGrp="1"/>
          </p:cNvSpPr>
          <p:nvPr>
            <p:ph type="sldNum" sz="quarter" idx="4"/>
          </p:nvPr>
        </p:nvSpPr>
        <p:spPr/>
        <p:txBody>
          <a:bodyPr/>
          <a:lstStyle/>
          <a:p>
            <a:fld id="{234755BD-B4AC-9044-BCE4-27904766F8BB}" type="slidenum">
              <a:rPr lang="en-US" smtClean="0"/>
              <a:pPr/>
              <a:t>18</a:t>
            </a:fld>
            <a:endParaRPr lang="en-US"/>
          </a:p>
        </p:txBody>
      </p:sp>
      <p:sp>
        <p:nvSpPr>
          <p:cNvPr id="3" name="Title 2">
            <a:extLst>
              <a:ext uri="{FF2B5EF4-FFF2-40B4-BE49-F238E27FC236}">
                <a16:creationId xmlns:a16="http://schemas.microsoft.com/office/drawing/2014/main" id="{84EEFAE4-7A0B-F342-B7BE-2B60A3DA13D0}"/>
              </a:ext>
            </a:extLst>
          </p:cNvPr>
          <p:cNvSpPr>
            <a:spLocks noGrp="1"/>
          </p:cNvSpPr>
          <p:nvPr>
            <p:ph type="title"/>
          </p:nvPr>
        </p:nvSpPr>
        <p:spPr/>
        <p:txBody>
          <a:bodyPr/>
          <a:lstStyle/>
          <a:p>
            <a:r>
              <a:rPr lang="en-US" dirty="0">
                <a:latin typeface="Arial Narrow"/>
                <a:ea typeface="Noto Serif"/>
              </a:rPr>
              <a:t>Campus-based </a:t>
            </a:r>
            <a:r>
              <a:rPr lang="en-US" dirty="0" err="1">
                <a:latin typeface="Arial Narrow"/>
                <a:ea typeface="Noto Serif"/>
              </a:rPr>
              <a:t>progRams</a:t>
            </a:r>
            <a:endParaRPr lang="en-US" dirty="0" err="1"/>
          </a:p>
        </p:txBody>
      </p:sp>
      <p:sp>
        <p:nvSpPr>
          <p:cNvPr id="4" name="Text Placeholder 3">
            <a:extLst>
              <a:ext uri="{FF2B5EF4-FFF2-40B4-BE49-F238E27FC236}">
                <a16:creationId xmlns:a16="http://schemas.microsoft.com/office/drawing/2014/main" id="{F8CF1D10-DC71-E641-AF03-A730325A0159}"/>
              </a:ext>
            </a:extLst>
          </p:cNvPr>
          <p:cNvSpPr>
            <a:spLocks noGrp="1"/>
          </p:cNvSpPr>
          <p:nvPr>
            <p:ph type="body" sz="quarter" idx="11"/>
          </p:nvPr>
        </p:nvSpPr>
        <p:spPr>
          <a:xfrm>
            <a:off x="832929" y="1432116"/>
            <a:ext cx="10213023" cy="4803248"/>
          </a:xfrm>
        </p:spPr>
        <p:txBody>
          <a:bodyPr/>
          <a:lstStyle/>
          <a:p>
            <a:pPr marL="0" indent="0">
              <a:lnSpc>
                <a:spcPct val="100000"/>
              </a:lnSpc>
              <a:spcBef>
                <a:spcPts val="0"/>
              </a:spcBef>
              <a:spcAft>
                <a:spcPts val="600"/>
              </a:spcAft>
              <a:buNone/>
            </a:pPr>
            <a:r>
              <a:rPr lang="en-US" sz="2800" i="1" dirty="0">
                <a:hlinkClick r:id="rId2"/>
              </a:rPr>
              <a:t>April 23, 2020 Electronic Announcement</a:t>
            </a:r>
            <a:endParaRPr lang="en-US" sz="2800" i="1" dirty="0"/>
          </a:p>
          <a:p>
            <a:r>
              <a:rPr lang="en-US" sz="2800" dirty="0"/>
              <a:t>FWS community service requirements are automatically waived for all FWS-participating schools.</a:t>
            </a:r>
          </a:p>
          <a:p>
            <a:pPr lvl="1"/>
            <a:r>
              <a:rPr lang="en-US" dirty="0">
                <a:solidFill>
                  <a:schemeClr val="tx1"/>
                </a:solidFill>
              </a:rPr>
              <a:t>No action needs to be initiated by school</a:t>
            </a:r>
          </a:p>
          <a:p>
            <a:pPr lvl="1"/>
            <a:r>
              <a:rPr lang="en-US" dirty="0">
                <a:solidFill>
                  <a:schemeClr val="tx1"/>
                </a:solidFill>
              </a:rPr>
              <a:t>Waivers automatic for both award years</a:t>
            </a:r>
          </a:p>
          <a:p>
            <a:r>
              <a:rPr lang="en-US" dirty="0"/>
              <a:t>Applies for 2021-2022 award year and any award year during which the COVID-19 national emergency is in effect.</a:t>
            </a:r>
            <a:endParaRPr lang="en-US" sz="2800" dirty="0"/>
          </a:p>
          <a:p>
            <a:pPr marL="0" indent="0">
              <a:buNone/>
            </a:pPr>
            <a:r>
              <a:rPr lang="en-US" altLang="en-US" sz="2800" i="1" dirty="0"/>
              <a:t>Sunset: This waiver expires at the end of the award year that begins after the date on which the Federally-declared national emergency related to COVID–19 is rescinded. </a:t>
            </a:r>
          </a:p>
        </p:txBody>
      </p:sp>
    </p:spTree>
    <p:extLst>
      <p:ext uri="{BB962C8B-B14F-4D97-AF65-F5344CB8AC3E}">
        <p14:creationId xmlns:p14="http://schemas.microsoft.com/office/powerpoint/2010/main" val="254888122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4F8B932-EA61-E64A-879D-2E4C54C647CE}"/>
              </a:ext>
            </a:extLst>
          </p:cNvPr>
          <p:cNvSpPr>
            <a:spLocks noGrp="1"/>
          </p:cNvSpPr>
          <p:nvPr>
            <p:ph type="sldNum" sz="quarter" idx="4"/>
          </p:nvPr>
        </p:nvSpPr>
        <p:spPr/>
        <p:txBody>
          <a:bodyPr/>
          <a:lstStyle/>
          <a:p>
            <a:fld id="{234755BD-B4AC-9044-BCE4-27904766F8BB}" type="slidenum">
              <a:rPr lang="en-US" smtClean="0"/>
              <a:pPr/>
              <a:t>19</a:t>
            </a:fld>
            <a:endParaRPr lang="en-US"/>
          </a:p>
        </p:txBody>
      </p:sp>
      <p:sp>
        <p:nvSpPr>
          <p:cNvPr id="3" name="Title 2">
            <a:extLst>
              <a:ext uri="{FF2B5EF4-FFF2-40B4-BE49-F238E27FC236}">
                <a16:creationId xmlns:a16="http://schemas.microsoft.com/office/drawing/2014/main" id="{84EEFAE4-7A0B-F342-B7BE-2B60A3DA13D0}"/>
              </a:ext>
            </a:extLst>
          </p:cNvPr>
          <p:cNvSpPr>
            <a:spLocks noGrp="1"/>
          </p:cNvSpPr>
          <p:nvPr>
            <p:ph type="title"/>
          </p:nvPr>
        </p:nvSpPr>
        <p:spPr/>
        <p:txBody>
          <a:bodyPr/>
          <a:lstStyle/>
          <a:p>
            <a:r>
              <a:rPr lang="en-US"/>
              <a:t>Enrollment reporting</a:t>
            </a:r>
          </a:p>
        </p:txBody>
      </p:sp>
      <p:sp>
        <p:nvSpPr>
          <p:cNvPr id="4" name="Text Placeholder 3">
            <a:extLst>
              <a:ext uri="{FF2B5EF4-FFF2-40B4-BE49-F238E27FC236}">
                <a16:creationId xmlns:a16="http://schemas.microsoft.com/office/drawing/2014/main" id="{F8CF1D10-DC71-E641-AF03-A730325A0159}"/>
              </a:ext>
            </a:extLst>
          </p:cNvPr>
          <p:cNvSpPr>
            <a:spLocks noGrp="1"/>
          </p:cNvSpPr>
          <p:nvPr>
            <p:ph type="body" sz="quarter" idx="11"/>
          </p:nvPr>
        </p:nvSpPr>
        <p:spPr/>
        <p:txBody>
          <a:bodyPr/>
          <a:lstStyle/>
          <a:p>
            <a:pPr marL="0" indent="0">
              <a:spcBef>
                <a:spcPts val="600"/>
              </a:spcBef>
              <a:buNone/>
            </a:pPr>
            <a:r>
              <a:rPr lang="en-US" sz="2800" i="1">
                <a:hlinkClick r:id="rId2"/>
              </a:rPr>
              <a:t>April 3, 2020 Electronic Announcement</a:t>
            </a:r>
            <a:endParaRPr lang="en-US" sz="2800" i="1"/>
          </a:p>
          <a:p>
            <a:pPr marL="457200" indent="-457200">
              <a:lnSpc>
                <a:spcPct val="100000"/>
              </a:lnSpc>
              <a:spcBef>
                <a:spcPts val="600"/>
              </a:spcBef>
              <a:spcAft>
                <a:spcPts val="0"/>
              </a:spcAft>
              <a:buFont typeface="Arial" panose="020B0604020202020204" pitchFamily="34" charset="0"/>
              <a:buChar char="•"/>
            </a:pPr>
            <a:r>
              <a:rPr lang="en-US" altLang="en-US"/>
              <a:t>If a student’s attendance at an institution is interrupted due to the COVID-19 national emergency, the institution should continue to report the student’s enrollment status to the National Student Loan Data System (NSLDS®) as “in-school.” The institution should continue the borrower in the same loan status until the next enrollment period unless the student withdraws</a:t>
            </a:r>
          </a:p>
          <a:p>
            <a:pPr marL="0" indent="0">
              <a:lnSpc>
                <a:spcPct val="100000"/>
              </a:lnSpc>
              <a:spcBef>
                <a:spcPts val="600"/>
              </a:spcBef>
              <a:spcAft>
                <a:spcPts val="0"/>
              </a:spcAft>
              <a:buNone/>
            </a:pPr>
            <a:endParaRPr lang="en-US" altLang="en-US" sz="1400">
              <a:solidFill>
                <a:schemeClr val="bg1"/>
              </a:solidFill>
            </a:endParaRPr>
          </a:p>
          <a:p>
            <a:pPr marL="0" indent="0">
              <a:buNone/>
            </a:pPr>
            <a:r>
              <a:rPr lang="en-US" altLang="en-US" sz="2800" i="1"/>
              <a:t>Sunset: End of the payment period in which the COVID-19 national emergency ends</a:t>
            </a:r>
          </a:p>
        </p:txBody>
      </p:sp>
    </p:spTree>
    <p:extLst>
      <p:ext uri="{BB962C8B-B14F-4D97-AF65-F5344CB8AC3E}">
        <p14:creationId xmlns:p14="http://schemas.microsoft.com/office/powerpoint/2010/main" val="11898194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4F8B932-EA61-E64A-879D-2E4C54C647CE}"/>
              </a:ext>
            </a:extLst>
          </p:cNvPr>
          <p:cNvSpPr>
            <a:spLocks noGrp="1"/>
          </p:cNvSpPr>
          <p:nvPr>
            <p:ph type="sldNum" sz="quarter" idx="4"/>
          </p:nvPr>
        </p:nvSpPr>
        <p:spPr/>
        <p:txBody>
          <a:bodyPr/>
          <a:lstStyle/>
          <a:p>
            <a:fld id="{234755BD-B4AC-9044-BCE4-27904766F8BB}" type="slidenum">
              <a:rPr lang="en-US" smtClean="0"/>
              <a:pPr/>
              <a:t>2</a:t>
            </a:fld>
            <a:endParaRPr lang="en-US"/>
          </a:p>
        </p:txBody>
      </p:sp>
      <p:sp>
        <p:nvSpPr>
          <p:cNvPr id="3" name="Title 2">
            <a:extLst>
              <a:ext uri="{FF2B5EF4-FFF2-40B4-BE49-F238E27FC236}">
                <a16:creationId xmlns:a16="http://schemas.microsoft.com/office/drawing/2014/main" id="{84EEFAE4-7A0B-F342-B7BE-2B60A3DA13D0}"/>
              </a:ext>
            </a:extLst>
          </p:cNvPr>
          <p:cNvSpPr>
            <a:spLocks noGrp="1"/>
          </p:cNvSpPr>
          <p:nvPr>
            <p:ph type="title"/>
          </p:nvPr>
        </p:nvSpPr>
        <p:spPr/>
        <p:txBody>
          <a:bodyPr/>
          <a:lstStyle/>
          <a:p>
            <a:r>
              <a:rPr lang="en-US"/>
              <a:t>Agenda</a:t>
            </a:r>
          </a:p>
        </p:txBody>
      </p:sp>
      <p:sp>
        <p:nvSpPr>
          <p:cNvPr id="5" name="Text Placeholder 3">
            <a:extLst>
              <a:ext uri="{FF2B5EF4-FFF2-40B4-BE49-F238E27FC236}">
                <a16:creationId xmlns:a16="http://schemas.microsoft.com/office/drawing/2014/main" id="{3C763BB8-F9DD-C947-A897-27FFA14BC632}"/>
              </a:ext>
            </a:extLst>
          </p:cNvPr>
          <p:cNvSpPr txBox="1">
            <a:spLocks/>
          </p:cNvSpPr>
          <p:nvPr/>
        </p:nvSpPr>
        <p:spPr>
          <a:xfrm>
            <a:off x="896938" y="1550988"/>
            <a:ext cx="10234612" cy="4803248"/>
          </a:xfrm>
          <a:prstGeom prst="rect">
            <a:avLst/>
          </a:prstGeom>
        </p:spPr>
        <p:txBody>
          <a:bodyPr/>
          <a:lstStyle>
            <a:lvl1pPr marL="228544" indent="-228544" algn="l" defTabSz="914173" rtl="0" eaLnBrk="1" latinLnBrk="0" hangingPunct="1">
              <a:lnSpc>
                <a:spcPct val="90000"/>
              </a:lnSpc>
              <a:spcBef>
                <a:spcPts val="1000"/>
              </a:spcBef>
              <a:buClr>
                <a:schemeClr val="accent2"/>
              </a:buClr>
              <a:buFont typeface="Arial" panose="020B0604020202020204" pitchFamily="34" charset="0"/>
              <a:buChar char="•"/>
              <a:defRPr sz="2800" b="0" i="0" kern="1200">
                <a:solidFill>
                  <a:schemeClr val="tx1"/>
                </a:solidFill>
                <a:latin typeface="Cambria" panose="02040503050406030204" pitchFamily="18" charset="0"/>
                <a:ea typeface="+mn-ea"/>
                <a:cs typeface="Arial" panose="020B0604020202020204" pitchFamily="34" charset="0"/>
              </a:defRPr>
            </a:lvl1pPr>
            <a:lvl2pPr marL="685630" indent="-228544" algn="l" defTabSz="914173" rtl="0" eaLnBrk="1" latinLnBrk="0" hangingPunct="1">
              <a:lnSpc>
                <a:spcPct val="90000"/>
              </a:lnSpc>
              <a:spcBef>
                <a:spcPts val="500"/>
              </a:spcBef>
              <a:buClr>
                <a:schemeClr val="accent2"/>
              </a:buClr>
              <a:buFont typeface="Arial" panose="020B0604020202020204" pitchFamily="34" charset="0"/>
              <a:buChar char="•"/>
              <a:defRPr sz="2000" b="0" i="0" kern="1200">
                <a:solidFill>
                  <a:schemeClr val="tx1"/>
                </a:solidFill>
                <a:latin typeface="Cambria" panose="02040503050406030204" pitchFamily="18" charset="0"/>
                <a:ea typeface="+mn-ea"/>
                <a:cs typeface="Arial" panose="020B0604020202020204" pitchFamily="34" charset="0"/>
              </a:defRPr>
            </a:lvl2pPr>
            <a:lvl3pPr marL="1142717" indent="-228544" algn="l" defTabSz="914173" rtl="0" eaLnBrk="1" latinLnBrk="0" hangingPunct="1">
              <a:lnSpc>
                <a:spcPct val="90000"/>
              </a:lnSpc>
              <a:spcBef>
                <a:spcPts val="500"/>
              </a:spcBef>
              <a:buClr>
                <a:schemeClr val="accent2"/>
              </a:buClr>
              <a:buFont typeface="Arial" panose="020B0604020202020204" pitchFamily="34" charset="0"/>
              <a:buChar char="•"/>
              <a:defRPr sz="1800" b="0" i="0" kern="1200">
                <a:solidFill>
                  <a:schemeClr val="tx1"/>
                </a:solidFill>
                <a:latin typeface="Cambria" panose="02040503050406030204" pitchFamily="18" charset="0"/>
                <a:ea typeface="+mn-ea"/>
                <a:cs typeface="Arial" panose="020B0604020202020204" pitchFamily="34" charset="0"/>
              </a:defRPr>
            </a:lvl3pPr>
            <a:lvl4pPr marL="1599803" indent="-228544" algn="l" defTabSz="914173" rtl="0" eaLnBrk="1" latinLnBrk="0" hangingPunct="1">
              <a:lnSpc>
                <a:spcPct val="90000"/>
              </a:lnSpc>
              <a:spcBef>
                <a:spcPts val="500"/>
              </a:spcBef>
              <a:buClr>
                <a:schemeClr val="accent2"/>
              </a:buClr>
              <a:buFont typeface="Arial" panose="020B0604020202020204" pitchFamily="34" charset="0"/>
              <a:buChar char="•"/>
              <a:defRPr sz="1600" b="0" i="0" kern="1200">
                <a:solidFill>
                  <a:schemeClr val="tx1"/>
                </a:solidFill>
                <a:latin typeface="Cambria" panose="02040503050406030204" pitchFamily="18" charset="0"/>
                <a:ea typeface="+mn-ea"/>
                <a:cs typeface="Arial" panose="020B0604020202020204" pitchFamily="34" charset="0"/>
              </a:defRPr>
            </a:lvl4pPr>
            <a:lvl5pPr marL="2056890" indent="-228544" algn="l" defTabSz="914173" rtl="0" eaLnBrk="1" latinLnBrk="0" hangingPunct="1">
              <a:lnSpc>
                <a:spcPct val="90000"/>
              </a:lnSpc>
              <a:spcBef>
                <a:spcPts val="500"/>
              </a:spcBef>
              <a:buClr>
                <a:schemeClr val="accent2"/>
              </a:buClr>
              <a:buFont typeface="Arial" panose="020B0604020202020204" pitchFamily="34" charset="0"/>
              <a:buChar char="•"/>
              <a:defRPr sz="1400" b="0" i="0" kern="1200">
                <a:solidFill>
                  <a:schemeClr val="tx1"/>
                </a:solidFill>
                <a:latin typeface="Cambria" panose="02040503050406030204" pitchFamily="18" charset="0"/>
                <a:ea typeface="+mn-ea"/>
                <a:cs typeface="Arial" panose="020B0604020202020204" pitchFamily="34" charset="0"/>
              </a:defRPr>
            </a:lvl5pPr>
            <a:lvl6pPr marL="2513976" indent="-228544" algn="l" defTabSz="91417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062" indent="-228544" algn="l" defTabSz="91417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149" indent="-228544" algn="l" defTabSz="91417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238" indent="-228544" algn="l" defTabSz="91417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14350" indent="-514350">
              <a:lnSpc>
                <a:spcPct val="100000"/>
              </a:lnSpc>
              <a:spcAft>
                <a:spcPts val="1000"/>
              </a:spcAft>
              <a:buSzPct val="100000"/>
              <a:buFont typeface="+mj-lt"/>
              <a:buAutoNum type="arabicPeriod"/>
            </a:pPr>
            <a:r>
              <a:rPr lang="en-US" dirty="0"/>
              <a:t>Timeline of COVID-19 Policy Guidance</a:t>
            </a:r>
          </a:p>
          <a:p>
            <a:pPr marL="514350" indent="-514350">
              <a:lnSpc>
                <a:spcPct val="100000"/>
              </a:lnSpc>
              <a:spcAft>
                <a:spcPts val="1000"/>
              </a:spcAft>
              <a:buSzPct val="100000"/>
              <a:buFont typeface="+mj-lt"/>
              <a:buAutoNum type="arabicPeriod"/>
            </a:pPr>
            <a:r>
              <a:rPr lang="en-US" dirty="0"/>
              <a:t>Relief, Waivers, and Flexibilities for the Title IV Programs</a:t>
            </a:r>
          </a:p>
          <a:p>
            <a:pPr marL="514350" indent="-514350">
              <a:lnSpc>
                <a:spcPct val="100000"/>
              </a:lnSpc>
              <a:spcAft>
                <a:spcPts val="1000"/>
              </a:spcAft>
              <a:buSzPct val="100000"/>
              <a:buFont typeface="+mj-lt"/>
              <a:buAutoNum type="arabicPeriod"/>
            </a:pPr>
            <a:r>
              <a:rPr lang="en-US" dirty="0"/>
              <a:t>COVID-19 Waivers and Flexibilities No Longer in Effect</a:t>
            </a:r>
          </a:p>
          <a:p>
            <a:pPr marL="514350" indent="-514350">
              <a:lnSpc>
                <a:spcPct val="100000"/>
              </a:lnSpc>
              <a:spcAft>
                <a:spcPts val="1000"/>
              </a:spcAft>
              <a:buSzPct val="100000"/>
              <a:buFont typeface="+mj-lt"/>
              <a:buAutoNum type="arabicPeriod"/>
            </a:pPr>
            <a:r>
              <a:rPr lang="en-US" dirty="0"/>
              <a:t>Wind-down of COVID-19 Provisions</a:t>
            </a:r>
          </a:p>
          <a:p>
            <a:pPr marL="514350" indent="-514350">
              <a:lnSpc>
                <a:spcPct val="100000"/>
              </a:lnSpc>
              <a:spcAft>
                <a:spcPts val="1000"/>
              </a:spcAft>
              <a:buSzPct val="100000"/>
              <a:buFont typeface="+mj-lt"/>
              <a:buAutoNum type="arabicPeriod"/>
            </a:pPr>
            <a:r>
              <a:rPr lang="en-US" dirty="0"/>
              <a:t>Resources</a:t>
            </a:r>
          </a:p>
        </p:txBody>
      </p:sp>
    </p:spTree>
    <p:extLst>
      <p:ext uri="{BB962C8B-B14F-4D97-AF65-F5344CB8AC3E}">
        <p14:creationId xmlns:p14="http://schemas.microsoft.com/office/powerpoint/2010/main" val="49827510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4F8B932-EA61-E64A-879D-2E4C54C647CE}"/>
              </a:ext>
            </a:extLst>
          </p:cNvPr>
          <p:cNvSpPr>
            <a:spLocks noGrp="1"/>
          </p:cNvSpPr>
          <p:nvPr>
            <p:ph type="sldNum" sz="quarter" idx="4"/>
          </p:nvPr>
        </p:nvSpPr>
        <p:spPr/>
        <p:txBody>
          <a:bodyPr/>
          <a:lstStyle/>
          <a:p>
            <a:fld id="{234755BD-B4AC-9044-BCE4-27904766F8BB}" type="slidenum">
              <a:rPr lang="en-US" smtClean="0"/>
              <a:pPr/>
              <a:t>20</a:t>
            </a:fld>
            <a:endParaRPr lang="en-US"/>
          </a:p>
        </p:txBody>
      </p:sp>
      <p:sp>
        <p:nvSpPr>
          <p:cNvPr id="3" name="Title 2">
            <a:extLst>
              <a:ext uri="{FF2B5EF4-FFF2-40B4-BE49-F238E27FC236}">
                <a16:creationId xmlns:a16="http://schemas.microsoft.com/office/drawing/2014/main" id="{84EEFAE4-7A0B-F342-B7BE-2B60A3DA13D0}"/>
              </a:ext>
            </a:extLst>
          </p:cNvPr>
          <p:cNvSpPr>
            <a:spLocks noGrp="1"/>
          </p:cNvSpPr>
          <p:nvPr>
            <p:ph type="title"/>
          </p:nvPr>
        </p:nvSpPr>
        <p:spPr/>
        <p:txBody>
          <a:bodyPr/>
          <a:lstStyle/>
          <a:p>
            <a:r>
              <a:rPr lang="en-US"/>
              <a:t>Failure to begin attendance</a:t>
            </a:r>
          </a:p>
        </p:txBody>
      </p:sp>
      <p:sp>
        <p:nvSpPr>
          <p:cNvPr id="4" name="Text Placeholder 3">
            <a:extLst>
              <a:ext uri="{FF2B5EF4-FFF2-40B4-BE49-F238E27FC236}">
                <a16:creationId xmlns:a16="http://schemas.microsoft.com/office/drawing/2014/main" id="{F8CF1D10-DC71-E641-AF03-A730325A0159}"/>
              </a:ext>
            </a:extLst>
          </p:cNvPr>
          <p:cNvSpPr>
            <a:spLocks noGrp="1"/>
          </p:cNvSpPr>
          <p:nvPr>
            <p:ph type="body" sz="quarter" idx="11"/>
          </p:nvPr>
        </p:nvSpPr>
        <p:spPr>
          <a:xfrm>
            <a:off x="896937" y="1550988"/>
            <a:ext cx="10810213" cy="4803248"/>
          </a:xfrm>
        </p:spPr>
        <p:txBody>
          <a:bodyPr/>
          <a:lstStyle/>
          <a:p>
            <a:pPr marL="0" indent="0">
              <a:buNone/>
            </a:pPr>
            <a:r>
              <a:rPr lang="en-US" sz="2800" i="1" dirty="0">
                <a:hlinkClick r:id="rId2"/>
              </a:rPr>
              <a:t>March 5, 2020 Electronic Announcement</a:t>
            </a:r>
            <a:endParaRPr lang="en-US" sz="2800" i="1" dirty="0">
              <a:solidFill>
                <a:schemeClr val="bg1"/>
              </a:solidFill>
            </a:endParaRPr>
          </a:p>
          <a:p>
            <a:r>
              <a:rPr lang="en-US" sz="2800" dirty="0"/>
              <a:t>When students receive Title IV aid for living expenses, but an institution cannot document the student’s attendance, institutions normally must notify the Direct Loan servicer and require a lump sum repayment of the amount the student received.</a:t>
            </a:r>
          </a:p>
          <a:p>
            <a:r>
              <a:rPr lang="en-US" sz="2800" dirty="0"/>
              <a:t>For students who fail to begin attendance due to a COVID-19-related school closure, this requirement is waived; students will be permitted to repay any Direct Loan funds received under the terms of the promissory note.</a:t>
            </a:r>
          </a:p>
          <a:p>
            <a:pPr marL="0" indent="0">
              <a:buNone/>
            </a:pPr>
            <a:r>
              <a:rPr lang="en-US" altLang="en-US" sz="2800" i="1" dirty="0"/>
              <a:t>Sunset: End of first payment period that begins after the end of the COVID-19 national emergency.</a:t>
            </a:r>
          </a:p>
          <a:p>
            <a:pPr marL="0" indent="0">
              <a:buNone/>
            </a:pPr>
            <a:endParaRPr lang="en-US" dirty="0"/>
          </a:p>
        </p:txBody>
      </p:sp>
    </p:spTree>
    <p:extLst>
      <p:ext uri="{BB962C8B-B14F-4D97-AF65-F5344CB8AC3E}">
        <p14:creationId xmlns:p14="http://schemas.microsoft.com/office/powerpoint/2010/main" val="142397275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4F8B932-EA61-E64A-879D-2E4C54C647CE}"/>
              </a:ext>
            </a:extLst>
          </p:cNvPr>
          <p:cNvSpPr>
            <a:spLocks noGrp="1"/>
          </p:cNvSpPr>
          <p:nvPr>
            <p:ph type="sldNum" sz="quarter" idx="4"/>
          </p:nvPr>
        </p:nvSpPr>
        <p:spPr/>
        <p:txBody>
          <a:bodyPr/>
          <a:lstStyle/>
          <a:p>
            <a:fld id="{234755BD-B4AC-9044-BCE4-27904766F8BB}" type="slidenum">
              <a:rPr lang="en-US" smtClean="0"/>
              <a:pPr/>
              <a:t>21</a:t>
            </a:fld>
            <a:endParaRPr lang="en-US"/>
          </a:p>
        </p:txBody>
      </p:sp>
      <p:sp>
        <p:nvSpPr>
          <p:cNvPr id="3" name="Title 2">
            <a:extLst>
              <a:ext uri="{FF2B5EF4-FFF2-40B4-BE49-F238E27FC236}">
                <a16:creationId xmlns:a16="http://schemas.microsoft.com/office/drawing/2014/main" id="{84EEFAE4-7A0B-F342-B7BE-2B60A3DA13D0}"/>
              </a:ext>
            </a:extLst>
          </p:cNvPr>
          <p:cNvSpPr>
            <a:spLocks noGrp="1"/>
          </p:cNvSpPr>
          <p:nvPr>
            <p:ph type="title"/>
          </p:nvPr>
        </p:nvSpPr>
        <p:spPr/>
        <p:txBody>
          <a:bodyPr/>
          <a:lstStyle/>
          <a:p>
            <a:r>
              <a:rPr lang="en-US"/>
              <a:t>Approved leaves of absence</a:t>
            </a:r>
          </a:p>
        </p:txBody>
      </p:sp>
      <p:sp>
        <p:nvSpPr>
          <p:cNvPr id="4" name="Text Placeholder 3">
            <a:extLst>
              <a:ext uri="{FF2B5EF4-FFF2-40B4-BE49-F238E27FC236}">
                <a16:creationId xmlns:a16="http://schemas.microsoft.com/office/drawing/2014/main" id="{F8CF1D10-DC71-E641-AF03-A730325A0159}"/>
              </a:ext>
            </a:extLst>
          </p:cNvPr>
          <p:cNvSpPr>
            <a:spLocks noGrp="1"/>
          </p:cNvSpPr>
          <p:nvPr>
            <p:ph type="body" sz="quarter" idx="11"/>
          </p:nvPr>
        </p:nvSpPr>
        <p:spPr>
          <a:xfrm>
            <a:off x="912571" y="1462853"/>
            <a:ext cx="10953687" cy="4803248"/>
          </a:xfrm>
        </p:spPr>
        <p:txBody>
          <a:bodyPr/>
          <a:lstStyle/>
          <a:p>
            <a:pPr marL="0" indent="0">
              <a:spcBef>
                <a:spcPts val="600"/>
              </a:spcBef>
              <a:buNone/>
            </a:pPr>
            <a:r>
              <a:rPr lang="en-US" sz="2800" i="1" dirty="0">
                <a:solidFill>
                  <a:schemeClr val="accent1">
                    <a:lumMod val="40000"/>
                    <a:lumOff val="60000"/>
                  </a:schemeClr>
                </a:solidFill>
                <a:hlinkClick r:id="rId2"/>
              </a:rPr>
              <a:t>CARES Act (Pub. L. 116-136)</a:t>
            </a:r>
            <a:r>
              <a:rPr lang="en-US" sz="2800" i="1" dirty="0">
                <a:solidFill>
                  <a:schemeClr val="accent1">
                    <a:lumMod val="40000"/>
                    <a:lumOff val="60000"/>
                  </a:schemeClr>
                </a:solidFill>
              </a:rPr>
              <a:t> </a:t>
            </a:r>
            <a:r>
              <a:rPr lang="en-US" sz="2800" i="1" dirty="0"/>
              <a:t>and </a:t>
            </a:r>
            <a:r>
              <a:rPr lang="en-US" sz="2800" i="1" dirty="0">
                <a:hlinkClick r:id="rId3"/>
              </a:rPr>
              <a:t>April 3, 2020 Electronic Announcement</a:t>
            </a:r>
            <a:endParaRPr lang="en-US" sz="2800" i="1" dirty="0"/>
          </a:p>
          <a:p>
            <a:pPr marL="457200" indent="-457200">
              <a:lnSpc>
                <a:spcPct val="100000"/>
              </a:lnSpc>
              <a:spcBef>
                <a:spcPts val="600"/>
              </a:spcBef>
              <a:spcAft>
                <a:spcPts val="0"/>
              </a:spcAft>
              <a:buFont typeface="Arial" panose="020B0604020202020204" pitchFamily="34" charset="0"/>
              <a:buChar char="•"/>
            </a:pPr>
            <a:r>
              <a:rPr lang="en-US" altLang="en-US" dirty="0"/>
              <a:t>Institutions may place a student on a leave of absence in a term-based program even if the student will not return to the same coursework being taken at the time of the leave.</a:t>
            </a:r>
          </a:p>
          <a:p>
            <a:r>
              <a:rPr lang="en-US" altLang="en-US" dirty="0"/>
              <a:t>Institutions that closed due to COVID-19 may place students who were enrolled at the time of the closure on an approved leave of absence until the institution can resume coursework.</a:t>
            </a:r>
          </a:p>
          <a:p>
            <a:r>
              <a:rPr lang="en-US" altLang="en-US" dirty="0"/>
              <a:t>These leaves of absence, combined with other leaves of absence, may not exceed 180 days in a calendar year.</a:t>
            </a:r>
          </a:p>
          <a:p>
            <a:pPr marL="0" indent="0">
              <a:buNone/>
            </a:pPr>
            <a:r>
              <a:rPr lang="en-US" altLang="en-US" sz="2800" i="1" dirty="0"/>
              <a:t>Sunset: End of </a:t>
            </a:r>
            <a:r>
              <a:rPr lang="en-US" altLang="en-US" i="1" dirty="0"/>
              <a:t>the</a:t>
            </a:r>
            <a:r>
              <a:rPr lang="en-US" altLang="en-US" sz="2800" i="1" dirty="0"/>
              <a:t> payment period in which the COVID-19 national emergency ends</a:t>
            </a:r>
            <a:endParaRPr lang="en-US" dirty="0"/>
          </a:p>
          <a:p>
            <a:pPr marL="0" indent="0">
              <a:buNone/>
            </a:pPr>
            <a:endParaRPr lang="en-US" altLang="en-US" dirty="0"/>
          </a:p>
          <a:p>
            <a:pPr marL="0" indent="0">
              <a:buNone/>
            </a:pPr>
            <a:endParaRPr lang="en-US" altLang="en-US" sz="2800" i="1" dirty="0"/>
          </a:p>
          <a:p>
            <a:pPr marL="0" indent="0">
              <a:buNone/>
            </a:pPr>
            <a:endParaRPr lang="en-US" dirty="0"/>
          </a:p>
        </p:txBody>
      </p:sp>
    </p:spTree>
    <p:extLst>
      <p:ext uri="{BB962C8B-B14F-4D97-AF65-F5344CB8AC3E}">
        <p14:creationId xmlns:p14="http://schemas.microsoft.com/office/powerpoint/2010/main" val="226527574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4F8B932-EA61-E64A-879D-2E4C54C647CE}"/>
              </a:ext>
            </a:extLst>
          </p:cNvPr>
          <p:cNvSpPr>
            <a:spLocks noGrp="1"/>
          </p:cNvSpPr>
          <p:nvPr>
            <p:ph type="sldNum" sz="quarter" idx="4"/>
          </p:nvPr>
        </p:nvSpPr>
        <p:spPr/>
        <p:txBody>
          <a:bodyPr/>
          <a:lstStyle/>
          <a:p>
            <a:fld id="{234755BD-B4AC-9044-BCE4-27904766F8BB}" type="slidenum">
              <a:rPr lang="en-US" smtClean="0"/>
              <a:pPr/>
              <a:t>22</a:t>
            </a:fld>
            <a:endParaRPr lang="en-US"/>
          </a:p>
        </p:txBody>
      </p:sp>
      <p:sp>
        <p:nvSpPr>
          <p:cNvPr id="3" name="Title 2">
            <a:extLst>
              <a:ext uri="{FF2B5EF4-FFF2-40B4-BE49-F238E27FC236}">
                <a16:creationId xmlns:a16="http://schemas.microsoft.com/office/drawing/2014/main" id="{84EEFAE4-7A0B-F342-B7BE-2B60A3DA13D0}"/>
              </a:ext>
            </a:extLst>
          </p:cNvPr>
          <p:cNvSpPr>
            <a:spLocks noGrp="1"/>
          </p:cNvSpPr>
          <p:nvPr>
            <p:ph type="title"/>
          </p:nvPr>
        </p:nvSpPr>
        <p:spPr/>
        <p:txBody>
          <a:bodyPr/>
          <a:lstStyle/>
          <a:p>
            <a:r>
              <a:rPr lang="en-US"/>
              <a:t>Withdrawal due to covid-19</a:t>
            </a:r>
          </a:p>
        </p:txBody>
      </p:sp>
      <p:sp>
        <p:nvSpPr>
          <p:cNvPr id="4" name="Text Placeholder 3">
            <a:extLst>
              <a:ext uri="{FF2B5EF4-FFF2-40B4-BE49-F238E27FC236}">
                <a16:creationId xmlns:a16="http://schemas.microsoft.com/office/drawing/2014/main" id="{F8CF1D10-DC71-E641-AF03-A730325A0159}"/>
              </a:ext>
            </a:extLst>
          </p:cNvPr>
          <p:cNvSpPr>
            <a:spLocks noGrp="1"/>
          </p:cNvSpPr>
          <p:nvPr>
            <p:ph type="body" sz="quarter" idx="11"/>
          </p:nvPr>
        </p:nvSpPr>
        <p:spPr>
          <a:xfrm>
            <a:off x="815752" y="1450404"/>
            <a:ext cx="10560495" cy="4803248"/>
          </a:xfrm>
        </p:spPr>
        <p:txBody>
          <a:bodyPr/>
          <a:lstStyle/>
          <a:p>
            <a:pPr marL="0" indent="0">
              <a:spcBef>
                <a:spcPts val="600"/>
              </a:spcBef>
              <a:buNone/>
            </a:pPr>
            <a:r>
              <a:rPr lang="en-US" sz="2800" i="1" dirty="0">
                <a:solidFill>
                  <a:schemeClr val="accent1">
                    <a:lumMod val="40000"/>
                    <a:lumOff val="60000"/>
                  </a:schemeClr>
                </a:solidFill>
                <a:hlinkClick r:id="rId2"/>
              </a:rPr>
              <a:t>CARES Act (Pub. L. 116-136)</a:t>
            </a:r>
            <a:endParaRPr lang="en-US" i="1" dirty="0">
              <a:solidFill>
                <a:schemeClr val="accent1">
                  <a:lumMod val="40000"/>
                  <a:lumOff val="60000"/>
                </a:schemeClr>
              </a:solidFill>
            </a:endParaRPr>
          </a:p>
          <a:p>
            <a:pPr marL="0" indent="0">
              <a:spcBef>
                <a:spcPts val="600"/>
              </a:spcBef>
              <a:buNone/>
            </a:pPr>
            <a:r>
              <a:rPr lang="en-US" altLang="en-US" sz="2800" dirty="0"/>
              <a:t>For students who begin attendance during a qualifying payment period or period of enrollment and subsequently withdraw due to COVID-19, for that period the CARES Act:</a:t>
            </a:r>
          </a:p>
          <a:p>
            <a:pPr>
              <a:spcBef>
                <a:spcPts val="600"/>
              </a:spcBef>
            </a:pPr>
            <a:r>
              <a:rPr lang="en-US" altLang="en-US" sz="2800" dirty="0"/>
              <a:t>Waives Return of Title IV funds (R2T4) requirements;</a:t>
            </a:r>
          </a:p>
          <a:p>
            <a:pPr>
              <a:spcBef>
                <a:spcPts val="600"/>
              </a:spcBef>
            </a:pPr>
            <a:r>
              <a:rPr lang="en-US" altLang="en-US" sz="2800" dirty="0"/>
              <a:t>Excludes that period from the student’s Subsidized Loan usage;</a:t>
            </a:r>
          </a:p>
          <a:p>
            <a:pPr>
              <a:spcBef>
                <a:spcPts val="600"/>
              </a:spcBef>
            </a:pPr>
            <a:r>
              <a:rPr lang="en-US" altLang="en-US" sz="2800" dirty="0"/>
              <a:t>Excludes Pell Grant funds received from lifetime eligibility; and</a:t>
            </a:r>
          </a:p>
          <a:p>
            <a:pPr>
              <a:spcBef>
                <a:spcPts val="600"/>
              </a:spcBef>
            </a:pPr>
            <a:r>
              <a:rPr lang="en-US" altLang="en-US" sz="2800" dirty="0"/>
              <a:t>Cancels Direct Loan funds received for the period.</a:t>
            </a:r>
          </a:p>
          <a:p>
            <a:pPr marL="0" indent="0">
              <a:buNone/>
            </a:pPr>
            <a:r>
              <a:rPr lang="en-US" altLang="en-US" sz="2800" i="1" dirty="0"/>
              <a:t>Sunset: End of </a:t>
            </a:r>
            <a:r>
              <a:rPr lang="en-US" altLang="en-US" i="1" dirty="0"/>
              <a:t>the</a:t>
            </a:r>
            <a:r>
              <a:rPr lang="en-US" altLang="en-US" sz="2800" i="1" dirty="0"/>
              <a:t> payment period in which the COVID-19 national emergency ends</a:t>
            </a:r>
            <a:endParaRPr lang="en-US" dirty="0"/>
          </a:p>
          <a:p>
            <a:pPr marL="0" indent="0">
              <a:buNone/>
            </a:pPr>
            <a:endParaRPr lang="en-US" altLang="en-US" dirty="0"/>
          </a:p>
          <a:p>
            <a:pPr marL="0" indent="0">
              <a:buNone/>
            </a:pPr>
            <a:endParaRPr lang="en-US" altLang="en-US" sz="2800" i="1" dirty="0"/>
          </a:p>
          <a:p>
            <a:pPr marL="0" indent="0">
              <a:buNone/>
            </a:pPr>
            <a:endParaRPr lang="en-US" dirty="0"/>
          </a:p>
        </p:txBody>
      </p:sp>
    </p:spTree>
    <p:extLst>
      <p:ext uri="{BB962C8B-B14F-4D97-AF65-F5344CB8AC3E}">
        <p14:creationId xmlns:p14="http://schemas.microsoft.com/office/powerpoint/2010/main" val="298638255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0F6F61E-98AF-9A4B-9F44-CF3D437D98AA}"/>
              </a:ext>
            </a:extLst>
          </p:cNvPr>
          <p:cNvSpPr>
            <a:spLocks noGrp="1"/>
          </p:cNvSpPr>
          <p:nvPr>
            <p:ph type="sldNum" sz="quarter" idx="10"/>
          </p:nvPr>
        </p:nvSpPr>
        <p:spPr/>
        <p:txBody>
          <a:bodyPr/>
          <a:lstStyle/>
          <a:p>
            <a:fld id="{234755BD-B4AC-9044-BCE4-27904766F8BB}" type="slidenum">
              <a:rPr lang="en-US" smtClean="0"/>
              <a:t>23</a:t>
            </a:fld>
            <a:endParaRPr lang="en-US"/>
          </a:p>
        </p:txBody>
      </p:sp>
      <p:sp>
        <p:nvSpPr>
          <p:cNvPr id="6" name="Title 5">
            <a:extLst>
              <a:ext uri="{FF2B5EF4-FFF2-40B4-BE49-F238E27FC236}">
                <a16:creationId xmlns:a16="http://schemas.microsoft.com/office/drawing/2014/main" id="{AC7F4931-67C4-BA49-844A-ED9D2E1EBA16}"/>
              </a:ext>
            </a:extLst>
          </p:cNvPr>
          <p:cNvSpPr>
            <a:spLocks noGrp="1"/>
          </p:cNvSpPr>
          <p:nvPr>
            <p:ph type="title"/>
          </p:nvPr>
        </p:nvSpPr>
        <p:spPr/>
        <p:txBody>
          <a:bodyPr/>
          <a:lstStyle/>
          <a:p>
            <a:r>
              <a:rPr lang="en-US"/>
              <a:t>Withdrawal due to covid-19</a:t>
            </a:r>
          </a:p>
        </p:txBody>
      </p:sp>
      <p:sp>
        <p:nvSpPr>
          <p:cNvPr id="7" name="Text Placeholder 6">
            <a:extLst>
              <a:ext uri="{FF2B5EF4-FFF2-40B4-BE49-F238E27FC236}">
                <a16:creationId xmlns:a16="http://schemas.microsoft.com/office/drawing/2014/main" id="{DA924102-18ED-8545-87FB-FB0D791075AF}"/>
              </a:ext>
            </a:extLst>
          </p:cNvPr>
          <p:cNvSpPr>
            <a:spLocks noGrp="1"/>
          </p:cNvSpPr>
          <p:nvPr>
            <p:ph type="body" sz="quarter" idx="30"/>
          </p:nvPr>
        </p:nvSpPr>
        <p:spPr/>
        <p:txBody>
          <a:bodyPr/>
          <a:lstStyle/>
          <a:p>
            <a:r>
              <a:rPr lang="en-US"/>
              <a:t>Withdrawals due to a widespread disruption related to COVID-19</a:t>
            </a:r>
          </a:p>
        </p:txBody>
      </p:sp>
      <p:sp>
        <p:nvSpPr>
          <p:cNvPr id="14" name="TextBox 13">
            <a:extLst>
              <a:ext uri="{FF2B5EF4-FFF2-40B4-BE49-F238E27FC236}">
                <a16:creationId xmlns:a16="http://schemas.microsoft.com/office/drawing/2014/main" id="{E9A9736C-3AF6-46C9-8DD8-A6974E12427E}"/>
              </a:ext>
            </a:extLst>
          </p:cNvPr>
          <p:cNvSpPr txBox="1"/>
          <p:nvPr/>
        </p:nvSpPr>
        <p:spPr>
          <a:xfrm>
            <a:off x="771949" y="1910692"/>
            <a:ext cx="10871380" cy="4555093"/>
          </a:xfrm>
          <a:prstGeom prst="rect">
            <a:avLst/>
          </a:prstGeom>
          <a:noFill/>
        </p:spPr>
        <p:txBody>
          <a:bodyPr wrap="square" rtlCol="0">
            <a:spAutoFit/>
          </a:bodyPr>
          <a:lstStyle/>
          <a:p>
            <a:pPr marL="0" indent="0">
              <a:spcBef>
                <a:spcPts val="600"/>
              </a:spcBef>
              <a:buNone/>
            </a:pPr>
            <a:r>
              <a:rPr lang="en-US" sz="2800" i="1">
                <a:solidFill>
                  <a:schemeClr val="accent1">
                    <a:lumMod val="40000"/>
                    <a:lumOff val="60000"/>
                  </a:schemeClr>
                </a:solidFill>
                <a:latin typeface="Cambria" panose="02040503050406030204" pitchFamily="18" charset="0"/>
                <a:ea typeface="Cambria" panose="02040503050406030204" pitchFamily="18" charset="0"/>
                <a:hlinkClick r:id="rId2"/>
              </a:rPr>
              <a:t>CARES Act (Pub. L. 116-136)</a:t>
            </a:r>
            <a:r>
              <a:rPr lang="en-US" sz="2800" i="1">
                <a:latin typeface="Cambria" panose="02040503050406030204" pitchFamily="18" charset="0"/>
                <a:ea typeface="Cambria" panose="02040503050406030204" pitchFamily="18" charset="0"/>
              </a:rPr>
              <a:t>;</a:t>
            </a:r>
            <a:r>
              <a:rPr lang="en-US" sz="2800" i="1">
                <a:solidFill>
                  <a:schemeClr val="accent1">
                    <a:lumMod val="40000"/>
                    <a:lumOff val="60000"/>
                  </a:schemeClr>
                </a:solidFill>
                <a:latin typeface="Cambria" panose="02040503050406030204" pitchFamily="18" charset="0"/>
                <a:ea typeface="Cambria" panose="02040503050406030204" pitchFamily="18" charset="0"/>
              </a:rPr>
              <a:t> </a:t>
            </a:r>
            <a:r>
              <a:rPr lang="en-US" sz="2800" i="1">
                <a:latin typeface="Cambria" panose="02040503050406030204" pitchFamily="18" charset="0"/>
                <a:ea typeface="Cambria" panose="02040503050406030204" pitchFamily="18" charset="0"/>
                <a:hlinkClick r:id="rId3"/>
              </a:rPr>
              <a:t>May 15, 2020</a:t>
            </a:r>
            <a:r>
              <a:rPr lang="en-US" sz="2800" i="1">
                <a:latin typeface="Cambria" panose="02040503050406030204" pitchFamily="18" charset="0"/>
                <a:ea typeface="Cambria" panose="02040503050406030204" pitchFamily="18" charset="0"/>
              </a:rPr>
              <a:t> and </a:t>
            </a:r>
            <a:r>
              <a:rPr lang="en-US" sz="2800" i="1">
                <a:latin typeface="Cambria" panose="02040503050406030204" pitchFamily="18" charset="0"/>
                <a:ea typeface="Cambria" panose="02040503050406030204" pitchFamily="18" charset="0"/>
                <a:hlinkClick r:id="rId4"/>
              </a:rPr>
              <a:t>March 19, 2021</a:t>
            </a:r>
            <a:r>
              <a:rPr lang="en-US" sz="2800" i="1">
                <a:latin typeface="Cambria" panose="02040503050406030204" pitchFamily="18" charset="0"/>
                <a:ea typeface="Cambria" panose="02040503050406030204" pitchFamily="18" charset="0"/>
              </a:rPr>
              <a:t> Electronic Announcements</a:t>
            </a:r>
          </a:p>
          <a:p>
            <a:pPr marL="457200" indent="-457200">
              <a:spcBef>
                <a:spcPts val="600"/>
              </a:spcBef>
              <a:buClr>
                <a:schemeClr val="accent2"/>
              </a:buClr>
              <a:buFont typeface="Arial" panose="020B0604020202020204" pitchFamily="34" charset="0"/>
              <a:buChar char="•"/>
            </a:pPr>
            <a:r>
              <a:rPr lang="en-US" sz="2800">
                <a:latin typeface="Cambria" panose="02040503050406030204" pitchFamily="18" charset="0"/>
                <a:cs typeface="Arial" panose="020B0604020202020204" pitchFamily="34" charset="0"/>
              </a:rPr>
              <a:t>If a COVID-19 disruption occurred during a payment period or period of enrollment, including moving classes online or closing campus facilities, an institution may consider all students who withdraw during that period to be withdrawn due to COVID-19.</a:t>
            </a:r>
          </a:p>
          <a:p>
            <a:pPr marL="457200" indent="-457200">
              <a:spcBef>
                <a:spcPts val="600"/>
              </a:spcBef>
              <a:buClr>
                <a:schemeClr val="accent2"/>
              </a:buClr>
              <a:buFont typeface="Arial" panose="020B0604020202020204" pitchFamily="34" charset="0"/>
              <a:buChar char="•"/>
            </a:pPr>
            <a:r>
              <a:rPr lang="en-US" sz="2800">
                <a:latin typeface="Cambria" panose="02040503050406030204" pitchFamily="18" charset="0"/>
                <a:cs typeface="Arial" panose="020B0604020202020204" pitchFamily="34" charset="0"/>
              </a:rPr>
              <a:t>Note that if some of an institution’s programs are offered online and some on campus, a disruption to the on-campus programs (for example, shifting to distance education) may not apply to the online programs.</a:t>
            </a:r>
            <a:endParaRPr lang="en-US" sz="2800" i="1">
              <a:solidFill>
                <a:schemeClr val="accent1">
                  <a:lumMod val="40000"/>
                  <a:lumOff val="60000"/>
                </a:schemeClr>
              </a:solidFill>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196488979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0F6F61E-98AF-9A4B-9F44-CF3D437D98AA}"/>
              </a:ext>
            </a:extLst>
          </p:cNvPr>
          <p:cNvSpPr>
            <a:spLocks noGrp="1"/>
          </p:cNvSpPr>
          <p:nvPr>
            <p:ph type="sldNum" sz="quarter" idx="10"/>
          </p:nvPr>
        </p:nvSpPr>
        <p:spPr>
          <a:xfrm>
            <a:off x="11707151" y="6442494"/>
            <a:ext cx="399651" cy="312098"/>
          </a:xfrm>
        </p:spPr>
        <p:txBody>
          <a:bodyPr/>
          <a:lstStyle/>
          <a:p>
            <a:fld id="{234755BD-B4AC-9044-BCE4-27904766F8BB}" type="slidenum">
              <a:rPr lang="en-US" smtClean="0"/>
              <a:t>24</a:t>
            </a:fld>
            <a:endParaRPr lang="en-US"/>
          </a:p>
        </p:txBody>
      </p:sp>
      <p:sp>
        <p:nvSpPr>
          <p:cNvPr id="6" name="Title 5">
            <a:extLst>
              <a:ext uri="{FF2B5EF4-FFF2-40B4-BE49-F238E27FC236}">
                <a16:creationId xmlns:a16="http://schemas.microsoft.com/office/drawing/2014/main" id="{AC7F4931-67C4-BA49-844A-ED9D2E1EBA16}"/>
              </a:ext>
            </a:extLst>
          </p:cNvPr>
          <p:cNvSpPr>
            <a:spLocks noGrp="1"/>
          </p:cNvSpPr>
          <p:nvPr>
            <p:ph type="title"/>
          </p:nvPr>
        </p:nvSpPr>
        <p:spPr/>
        <p:txBody>
          <a:bodyPr/>
          <a:lstStyle/>
          <a:p>
            <a:r>
              <a:rPr lang="en-US"/>
              <a:t>Withdrawal due to covid-19</a:t>
            </a:r>
          </a:p>
        </p:txBody>
      </p:sp>
      <p:sp>
        <p:nvSpPr>
          <p:cNvPr id="7" name="Text Placeholder 6">
            <a:extLst>
              <a:ext uri="{FF2B5EF4-FFF2-40B4-BE49-F238E27FC236}">
                <a16:creationId xmlns:a16="http://schemas.microsoft.com/office/drawing/2014/main" id="{DA924102-18ED-8545-87FB-FB0D791075AF}"/>
              </a:ext>
            </a:extLst>
          </p:cNvPr>
          <p:cNvSpPr>
            <a:spLocks noGrp="1"/>
          </p:cNvSpPr>
          <p:nvPr>
            <p:ph type="body" sz="quarter" idx="30"/>
          </p:nvPr>
        </p:nvSpPr>
        <p:spPr/>
        <p:txBody>
          <a:bodyPr/>
          <a:lstStyle/>
          <a:p>
            <a:r>
              <a:rPr lang="en-US"/>
              <a:t>Withdrawals when a widespread disruption did </a:t>
            </a:r>
            <a:r>
              <a:rPr lang="en-US" u="sng"/>
              <a:t>not</a:t>
            </a:r>
            <a:r>
              <a:rPr lang="en-US"/>
              <a:t> occur</a:t>
            </a:r>
          </a:p>
        </p:txBody>
      </p:sp>
      <p:sp>
        <p:nvSpPr>
          <p:cNvPr id="13" name="Text Placeholder 12">
            <a:extLst>
              <a:ext uri="{FF2B5EF4-FFF2-40B4-BE49-F238E27FC236}">
                <a16:creationId xmlns:a16="http://schemas.microsoft.com/office/drawing/2014/main" id="{9F94958F-F6BC-2040-9FD3-51B66A2AEAAD}"/>
              </a:ext>
            </a:extLst>
          </p:cNvPr>
          <p:cNvSpPr>
            <a:spLocks noGrp="1"/>
          </p:cNvSpPr>
          <p:nvPr>
            <p:ph type="body" sz="quarter" idx="39"/>
          </p:nvPr>
        </p:nvSpPr>
        <p:spPr>
          <a:xfrm>
            <a:off x="6275616" y="4063999"/>
            <a:ext cx="4953216" cy="605466"/>
          </a:xfrm>
        </p:spPr>
        <p:txBody>
          <a:bodyPr/>
          <a:lstStyle/>
          <a:p>
            <a:pPr marL="571500" indent="-571500">
              <a:buFont typeface="Arial" panose="020B0604020202020204" pitchFamily="34" charset="0"/>
              <a:buChar char="•"/>
            </a:pPr>
            <a:r>
              <a:rPr lang="en-US" sz="2800" b="0" cap="none" dirty="0">
                <a:solidFill>
                  <a:schemeClr val="tx1"/>
                </a:solidFill>
                <a:latin typeface="Cambria" panose="02040503050406030204" pitchFamily="18" charset="0"/>
                <a:cs typeface="Arial" panose="020B0604020202020204" pitchFamily="34" charset="0"/>
              </a:rPr>
              <a:t>Inability to access the internet</a:t>
            </a:r>
          </a:p>
          <a:p>
            <a:pPr marL="571500" indent="-571500">
              <a:buFont typeface="Arial" panose="020B0604020202020204" pitchFamily="34" charset="0"/>
              <a:buChar char="•"/>
            </a:pPr>
            <a:r>
              <a:rPr lang="en-US" sz="2800" b="0" cap="none" dirty="0">
                <a:solidFill>
                  <a:schemeClr val="tx1"/>
                </a:solidFill>
                <a:latin typeface="Cambria" panose="02040503050406030204" pitchFamily="18" charset="0"/>
                <a:cs typeface="Arial" panose="020B0604020202020204" pitchFamily="34" charset="0"/>
              </a:rPr>
              <a:t>An increase in work hours</a:t>
            </a:r>
          </a:p>
          <a:p>
            <a:pPr marL="571500" indent="-571500">
              <a:buFont typeface="Arial" panose="020B0604020202020204" pitchFamily="34" charset="0"/>
              <a:buChar char="•"/>
            </a:pPr>
            <a:r>
              <a:rPr lang="en-US" sz="2800" b="0" cap="none" dirty="0">
                <a:solidFill>
                  <a:schemeClr val="tx1"/>
                </a:solidFill>
                <a:latin typeface="Cambria" panose="02040503050406030204" pitchFamily="18" charset="0"/>
                <a:cs typeface="Arial" panose="020B0604020202020204" pitchFamily="34" charset="0"/>
              </a:rPr>
              <a:t>Need to become a caregiver or first responder</a:t>
            </a:r>
          </a:p>
        </p:txBody>
      </p:sp>
      <p:sp>
        <p:nvSpPr>
          <p:cNvPr id="14" name="TextBox 13">
            <a:extLst>
              <a:ext uri="{FF2B5EF4-FFF2-40B4-BE49-F238E27FC236}">
                <a16:creationId xmlns:a16="http://schemas.microsoft.com/office/drawing/2014/main" id="{E9A9736C-3AF6-46C9-8DD8-A6974E12427E}"/>
              </a:ext>
            </a:extLst>
          </p:cNvPr>
          <p:cNvSpPr txBox="1"/>
          <p:nvPr/>
        </p:nvSpPr>
        <p:spPr>
          <a:xfrm>
            <a:off x="771949" y="1903790"/>
            <a:ext cx="10871380" cy="1892826"/>
          </a:xfrm>
          <a:prstGeom prst="rect">
            <a:avLst/>
          </a:prstGeom>
          <a:noFill/>
        </p:spPr>
        <p:txBody>
          <a:bodyPr wrap="square" rtlCol="0">
            <a:spAutoFit/>
          </a:bodyPr>
          <a:lstStyle/>
          <a:p>
            <a:pPr marL="0" indent="0">
              <a:spcBef>
                <a:spcPts val="600"/>
              </a:spcBef>
              <a:buNone/>
            </a:pPr>
            <a:r>
              <a:rPr lang="en-US" sz="2800" i="1" dirty="0">
                <a:solidFill>
                  <a:schemeClr val="accent1">
                    <a:lumMod val="40000"/>
                    <a:lumOff val="60000"/>
                  </a:schemeClr>
                </a:solidFill>
                <a:latin typeface="Cambria" panose="02040503050406030204" pitchFamily="18" charset="0"/>
                <a:ea typeface="Cambria" panose="02040503050406030204" pitchFamily="18" charset="0"/>
                <a:hlinkClick r:id="rId2"/>
              </a:rPr>
              <a:t>CARES Act (Pub. L. 116-136)</a:t>
            </a:r>
            <a:r>
              <a:rPr lang="en-US" sz="2800" i="1" dirty="0">
                <a:latin typeface="Cambria" panose="02040503050406030204" pitchFamily="18" charset="0"/>
                <a:ea typeface="Cambria" panose="02040503050406030204" pitchFamily="18" charset="0"/>
              </a:rPr>
              <a:t>;</a:t>
            </a:r>
            <a:r>
              <a:rPr lang="en-US" sz="2800" i="1" dirty="0">
                <a:solidFill>
                  <a:schemeClr val="accent1">
                    <a:lumMod val="40000"/>
                    <a:lumOff val="60000"/>
                  </a:schemeClr>
                </a:solidFill>
                <a:latin typeface="Cambria" panose="02040503050406030204" pitchFamily="18" charset="0"/>
                <a:ea typeface="Cambria" panose="02040503050406030204" pitchFamily="18" charset="0"/>
              </a:rPr>
              <a:t> </a:t>
            </a:r>
            <a:r>
              <a:rPr lang="en-US" sz="2800" i="1" dirty="0">
                <a:solidFill>
                  <a:schemeClr val="accent1">
                    <a:lumMod val="40000"/>
                    <a:lumOff val="60000"/>
                  </a:schemeClr>
                </a:solidFill>
                <a:latin typeface="Cambria" panose="02040503050406030204" pitchFamily="18" charset="0"/>
                <a:ea typeface="Cambria" panose="02040503050406030204" pitchFamily="18" charset="0"/>
                <a:hlinkClick r:id="rId3"/>
              </a:rPr>
              <a:t>May 15, 2020 Electronic Announcement</a:t>
            </a:r>
            <a:endParaRPr lang="en-US" sz="2800" i="1" dirty="0">
              <a:solidFill>
                <a:schemeClr val="accent1">
                  <a:lumMod val="40000"/>
                  <a:lumOff val="60000"/>
                </a:schemeClr>
              </a:solidFill>
              <a:latin typeface="Cambria" panose="02040503050406030204" pitchFamily="18" charset="0"/>
              <a:ea typeface="Cambria" panose="02040503050406030204" pitchFamily="18" charset="0"/>
            </a:endParaRPr>
          </a:p>
          <a:p>
            <a:pPr marL="0" indent="0">
              <a:spcBef>
                <a:spcPts val="600"/>
              </a:spcBef>
              <a:buNone/>
            </a:pPr>
            <a:r>
              <a:rPr lang="en-US" sz="2800" dirty="0">
                <a:latin typeface="Cambria" panose="02040503050406030204" pitchFamily="18" charset="0"/>
                <a:cs typeface="Arial" panose="020B0604020202020204" pitchFamily="34" charset="0"/>
              </a:rPr>
              <a:t>If a disruption did not occur during the payment period, the school must obtain</a:t>
            </a:r>
            <a:r>
              <a:rPr lang="en-US" sz="2800" dirty="0">
                <a:solidFill>
                  <a:srgbClr val="FF0000"/>
                </a:solidFill>
                <a:latin typeface="Cambria" panose="02040503050406030204" pitchFamily="18" charset="0"/>
                <a:cs typeface="Arial" panose="020B0604020202020204" pitchFamily="34" charset="0"/>
              </a:rPr>
              <a:t> </a:t>
            </a:r>
            <a:r>
              <a:rPr lang="en-US" sz="2800" dirty="0">
                <a:latin typeface="Cambria" panose="02040503050406030204" pitchFamily="18" charset="0"/>
                <a:cs typeface="Arial" panose="020B0604020202020204" pitchFamily="34" charset="0"/>
              </a:rPr>
              <a:t>a written attestation explaining why the student’s withdrawal was due to COVID-19. Acceptable circumstances include:</a:t>
            </a:r>
            <a:endParaRPr lang="en-US" sz="2800" i="1" dirty="0">
              <a:solidFill>
                <a:schemeClr val="accent1">
                  <a:lumMod val="40000"/>
                  <a:lumOff val="60000"/>
                </a:schemeClr>
              </a:solidFill>
              <a:latin typeface="Cambria" panose="02040503050406030204" pitchFamily="18" charset="0"/>
              <a:ea typeface="Cambria" panose="02040503050406030204" pitchFamily="18" charset="0"/>
            </a:endParaRPr>
          </a:p>
        </p:txBody>
      </p:sp>
      <p:sp>
        <p:nvSpPr>
          <p:cNvPr id="19" name="Text Placeholder 12">
            <a:extLst>
              <a:ext uri="{FF2B5EF4-FFF2-40B4-BE49-F238E27FC236}">
                <a16:creationId xmlns:a16="http://schemas.microsoft.com/office/drawing/2014/main" id="{A296D5AD-97E2-4673-82B8-9855881E2F9F}"/>
              </a:ext>
            </a:extLst>
          </p:cNvPr>
          <p:cNvSpPr txBox="1">
            <a:spLocks/>
          </p:cNvSpPr>
          <p:nvPr/>
        </p:nvSpPr>
        <p:spPr>
          <a:xfrm>
            <a:off x="897120" y="4063999"/>
            <a:ext cx="4827024" cy="605466"/>
          </a:xfrm>
          <a:prstGeom prst="rect">
            <a:avLst/>
          </a:prstGeom>
        </p:spPr>
        <p:txBody>
          <a:bodyPr vert="horz" lIns="0" tIns="0" rIns="0" bIns="0" rtlCol="0" anchor="t" anchorCtr="0">
            <a:noAutofit/>
          </a:bodyPr>
          <a:lstStyle>
            <a:lvl1pPr marL="0" indent="0" algn="l" defTabSz="914173" rtl="0" eaLnBrk="1" latinLnBrk="0" hangingPunct="1">
              <a:lnSpc>
                <a:spcPct val="90000"/>
              </a:lnSpc>
              <a:spcBef>
                <a:spcPts val="1000"/>
              </a:spcBef>
              <a:buClr>
                <a:schemeClr val="accent2"/>
              </a:buClr>
              <a:buFontTx/>
              <a:buNone/>
              <a:defRPr lang="en-US" sz="2400" b="1" i="0" kern="1200" cap="all" baseline="0" dirty="0">
                <a:solidFill>
                  <a:schemeClr val="accent1"/>
                </a:solidFill>
                <a:latin typeface="Arial Narrow" panose="020B0604020202020204" pitchFamily="34" charset="0"/>
                <a:ea typeface="+mn-ea"/>
                <a:cs typeface="Arial Narrow" panose="020B0604020202020204" pitchFamily="34" charset="0"/>
              </a:defRPr>
            </a:lvl1pPr>
            <a:lvl2pPr marL="685630" indent="-228544" algn="l" defTabSz="914173" rtl="0" eaLnBrk="1" latinLnBrk="0" hangingPunct="1">
              <a:lnSpc>
                <a:spcPct val="90000"/>
              </a:lnSpc>
              <a:spcBef>
                <a:spcPts val="500"/>
              </a:spcBef>
              <a:buClr>
                <a:schemeClr val="accent2"/>
              </a:buClr>
              <a:buFont typeface="Arial" panose="020B0604020202020204" pitchFamily="34" charset="0"/>
              <a:buChar char="•"/>
              <a:defRPr sz="2000" b="0" i="0" kern="1200">
                <a:solidFill>
                  <a:schemeClr val="tx1"/>
                </a:solidFill>
                <a:latin typeface="Cambria" panose="02040503050406030204" pitchFamily="18" charset="0"/>
                <a:ea typeface="+mn-ea"/>
                <a:cs typeface="Arial" panose="020B0604020202020204" pitchFamily="34" charset="0"/>
              </a:defRPr>
            </a:lvl2pPr>
            <a:lvl3pPr marL="1142717" indent="-228544" algn="l" defTabSz="914173" rtl="0" eaLnBrk="1" latinLnBrk="0" hangingPunct="1">
              <a:lnSpc>
                <a:spcPct val="90000"/>
              </a:lnSpc>
              <a:spcBef>
                <a:spcPts val="500"/>
              </a:spcBef>
              <a:buClr>
                <a:schemeClr val="accent2"/>
              </a:buClr>
              <a:buFont typeface="Arial" panose="020B0604020202020204" pitchFamily="34" charset="0"/>
              <a:buChar char="•"/>
              <a:defRPr sz="1800" b="0" i="0" kern="1200">
                <a:solidFill>
                  <a:schemeClr val="tx1"/>
                </a:solidFill>
                <a:latin typeface="Cambria" panose="02040503050406030204" pitchFamily="18" charset="0"/>
                <a:ea typeface="+mn-ea"/>
                <a:cs typeface="Arial" panose="020B0604020202020204" pitchFamily="34" charset="0"/>
              </a:defRPr>
            </a:lvl3pPr>
            <a:lvl4pPr marL="1599803" indent="-228544" algn="l" defTabSz="914173" rtl="0" eaLnBrk="1" latinLnBrk="0" hangingPunct="1">
              <a:lnSpc>
                <a:spcPct val="90000"/>
              </a:lnSpc>
              <a:spcBef>
                <a:spcPts val="500"/>
              </a:spcBef>
              <a:buClr>
                <a:schemeClr val="accent2"/>
              </a:buClr>
              <a:buFont typeface="Arial" panose="020B0604020202020204" pitchFamily="34" charset="0"/>
              <a:buChar char="•"/>
              <a:defRPr sz="1600" b="0" i="0" kern="1200">
                <a:solidFill>
                  <a:schemeClr val="tx1"/>
                </a:solidFill>
                <a:latin typeface="Cambria" panose="02040503050406030204" pitchFamily="18" charset="0"/>
                <a:ea typeface="+mn-ea"/>
                <a:cs typeface="Arial" panose="020B0604020202020204" pitchFamily="34" charset="0"/>
              </a:defRPr>
            </a:lvl4pPr>
            <a:lvl5pPr marL="2056890" indent="-228544" algn="l" defTabSz="914173" rtl="0" eaLnBrk="1" latinLnBrk="0" hangingPunct="1">
              <a:lnSpc>
                <a:spcPct val="90000"/>
              </a:lnSpc>
              <a:spcBef>
                <a:spcPts val="500"/>
              </a:spcBef>
              <a:buClr>
                <a:schemeClr val="accent2"/>
              </a:buClr>
              <a:buFont typeface="Arial" panose="020B0604020202020204" pitchFamily="34" charset="0"/>
              <a:buChar char="•"/>
              <a:defRPr sz="1400" b="0" i="0" kern="1200">
                <a:solidFill>
                  <a:schemeClr val="tx1"/>
                </a:solidFill>
                <a:latin typeface="Cambria" panose="02040503050406030204" pitchFamily="18" charset="0"/>
                <a:ea typeface="+mn-ea"/>
                <a:cs typeface="Arial" panose="020B0604020202020204" pitchFamily="34" charset="0"/>
              </a:defRPr>
            </a:lvl5pPr>
            <a:lvl6pPr marL="2513976" indent="-228544" algn="l" defTabSz="91417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062" indent="-228544" algn="l" defTabSz="91417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149" indent="-228544" algn="l" defTabSz="91417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238" indent="-228544" algn="l" defTabSz="91417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71500" indent="-571500">
              <a:buFont typeface="Arial" panose="020B0604020202020204" pitchFamily="34" charset="0"/>
              <a:buChar char="•"/>
            </a:pPr>
            <a:r>
              <a:rPr lang="en-US" sz="2800" b="0" cap="none">
                <a:solidFill>
                  <a:schemeClr val="tx1"/>
                </a:solidFill>
                <a:latin typeface="Cambria" panose="02040503050406030204" pitchFamily="18" charset="0"/>
                <a:cs typeface="Arial" panose="020B0604020202020204" pitchFamily="34" charset="0"/>
              </a:rPr>
              <a:t>Illness of the student or a family member</a:t>
            </a:r>
          </a:p>
          <a:p>
            <a:pPr marL="571500" indent="-571500">
              <a:buFont typeface="Arial" panose="020B0604020202020204" pitchFamily="34" charset="0"/>
              <a:buChar char="•"/>
            </a:pPr>
            <a:r>
              <a:rPr lang="en-US" sz="2800" b="0" cap="none">
                <a:solidFill>
                  <a:schemeClr val="tx1"/>
                </a:solidFill>
                <a:latin typeface="Cambria" panose="02040503050406030204" pitchFamily="18" charset="0"/>
                <a:cs typeface="Arial" panose="020B0604020202020204" pitchFamily="34" charset="0"/>
              </a:rPr>
              <a:t>Loss of childcare</a:t>
            </a:r>
          </a:p>
          <a:p>
            <a:pPr marL="571500" indent="-571500">
              <a:buFont typeface="Arial" panose="020B0604020202020204" pitchFamily="34" charset="0"/>
              <a:buChar char="•"/>
            </a:pPr>
            <a:r>
              <a:rPr lang="en-US" sz="2800" b="0" cap="none">
                <a:solidFill>
                  <a:schemeClr val="tx1"/>
                </a:solidFill>
                <a:latin typeface="Cambria" panose="02040503050406030204" pitchFamily="18" charset="0"/>
                <a:cs typeface="Arial" panose="020B0604020202020204" pitchFamily="34" charset="0"/>
              </a:rPr>
              <a:t>Economic Hardship</a:t>
            </a:r>
          </a:p>
        </p:txBody>
      </p:sp>
    </p:spTree>
    <p:extLst>
      <p:ext uri="{BB962C8B-B14F-4D97-AF65-F5344CB8AC3E}">
        <p14:creationId xmlns:p14="http://schemas.microsoft.com/office/powerpoint/2010/main" val="364544762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2946783-3D65-6C46-A3CB-570CC65F5722}"/>
              </a:ext>
            </a:extLst>
          </p:cNvPr>
          <p:cNvSpPr>
            <a:spLocks noGrp="1"/>
          </p:cNvSpPr>
          <p:nvPr>
            <p:ph type="sldNum" sz="quarter" idx="10"/>
          </p:nvPr>
        </p:nvSpPr>
        <p:spPr/>
        <p:txBody>
          <a:bodyPr/>
          <a:lstStyle/>
          <a:p>
            <a:fld id="{234755BD-B4AC-9044-BCE4-27904766F8BB}" type="slidenum">
              <a:rPr lang="en-US" smtClean="0"/>
              <a:pPr/>
              <a:t>25</a:t>
            </a:fld>
            <a:endParaRPr lang="en-US"/>
          </a:p>
        </p:txBody>
      </p:sp>
      <p:pic>
        <p:nvPicPr>
          <p:cNvPr id="11" name="Picture Placeholder 10" descr="A pencil on a white surface&#10;&#10;Description automatically generated with medium confidence">
            <a:extLst>
              <a:ext uri="{FF2B5EF4-FFF2-40B4-BE49-F238E27FC236}">
                <a16:creationId xmlns:a16="http://schemas.microsoft.com/office/drawing/2014/main" id="{6D5A16F0-1CE9-41C1-9D71-A811F83DBADB}"/>
              </a:ext>
            </a:extLst>
          </p:cNvPr>
          <p:cNvPicPr>
            <a:picLocks noGrp="1" noChangeAspect="1"/>
          </p:cNvPicPr>
          <p:nvPr>
            <p:ph type="pic" idx="1"/>
          </p:nvPr>
        </p:nvPicPr>
        <p:blipFill>
          <a:blip r:embed="rId2">
            <a:extLst>
              <a:ext uri="{28A0092B-C50C-407E-A947-70E740481C1C}">
                <a14:useLocalDpi xmlns:a14="http://schemas.microsoft.com/office/drawing/2010/main" val="0"/>
              </a:ext>
            </a:extLst>
          </a:blip>
          <a:srcRect l="33197" r="33197"/>
          <a:stretch>
            <a:fillRect/>
          </a:stretch>
        </p:blipFill>
        <p:spPr>
          <a:xfrm>
            <a:off x="-20728" y="-1708"/>
            <a:ext cx="3458849" cy="6858000"/>
          </a:xfrm>
        </p:spPr>
      </p:pic>
      <p:sp>
        <p:nvSpPr>
          <p:cNvPr id="4" name="Text Placeholder 3">
            <a:extLst>
              <a:ext uri="{FF2B5EF4-FFF2-40B4-BE49-F238E27FC236}">
                <a16:creationId xmlns:a16="http://schemas.microsoft.com/office/drawing/2014/main" id="{1CF6C580-A776-A449-87A4-8503AAF9B21D}"/>
              </a:ext>
            </a:extLst>
          </p:cNvPr>
          <p:cNvSpPr>
            <a:spLocks noGrp="1"/>
          </p:cNvSpPr>
          <p:nvPr>
            <p:ph type="body" sz="quarter" idx="21"/>
          </p:nvPr>
        </p:nvSpPr>
        <p:spPr>
          <a:xfrm>
            <a:off x="3939605" y="1854541"/>
            <a:ext cx="7767546" cy="365126"/>
          </a:xfrm>
        </p:spPr>
        <p:txBody>
          <a:bodyPr>
            <a:normAutofit fontScale="92500"/>
          </a:bodyPr>
          <a:lstStyle/>
          <a:p>
            <a:r>
              <a:rPr lang="en-US"/>
              <a:t>When a student is withdrawn for refusing to comply with vaccination requirements</a:t>
            </a:r>
          </a:p>
        </p:txBody>
      </p:sp>
      <p:sp>
        <p:nvSpPr>
          <p:cNvPr id="5" name="Title 4">
            <a:extLst>
              <a:ext uri="{FF2B5EF4-FFF2-40B4-BE49-F238E27FC236}">
                <a16:creationId xmlns:a16="http://schemas.microsoft.com/office/drawing/2014/main" id="{A14C954C-DCBB-CF4E-9CA3-1AF13A5FB3F6}"/>
              </a:ext>
            </a:extLst>
          </p:cNvPr>
          <p:cNvSpPr>
            <a:spLocks noGrp="1"/>
          </p:cNvSpPr>
          <p:nvPr>
            <p:ph type="title"/>
          </p:nvPr>
        </p:nvSpPr>
        <p:spPr/>
        <p:txBody>
          <a:bodyPr/>
          <a:lstStyle/>
          <a:p>
            <a:r>
              <a:rPr lang="en-US"/>
              <a:t>Q&amp;A: CARES Act R2t4 Relief</a:t>
            </a:r>
          </a:p>
        </p:txBody>
      </p:sp>
      <p:sp>
        <p:nvSpPr>
          <p:cNvPr id="6" name="Text Placeholder 5">
            <a:extLst>
              <a:ext uri="{FF2B5EF4-FFF2-40B4-BE49-F238E27FC236}">
                <a16:creationId xmlns:a16="http://schemas.microsoft.com/office/drawing/2014/main" id="{3C31421C-4294-6544-B541-413435D340DA}"/>
              </a:ext>
            </a:extLst>
          </p:cNvPr>
          <p:cNvSpPr>
            <a:spLocks noGrp="1"/>
          </p:cNvSpPr>
          <p:nvPr>
            <p:ph type="body" sz="quarter" idx="24"/>
          </p:nvPr>
        </p:nvSpPr>
        <p:spPr>
          <a:xfrm>
            <a:off x="3960334" y="3392424"/>
            <a:ext cx="3550809" cy="2961816"/>
          </a:xfrm>
        </p:spPr>
        <p:txBody>
          <a:bodyPr/>
          <a:lstStyle/>
          <a:p>
            <a:r>
              <a:rPr lang="en-US"/>
              <a:t>Our school has administratively withdrawn a student because they refused to comply with our school’s vaccination requirement. Can we consider this student to have withdrawn due to COVID-19?</a:t>
            </a:r>
          </a:p>
        </p:txBody>
      </p:sp>
      <p:sp>
        <p:nvSpPr>
          <p:cNvPr id="7" name="Text Placeholder 6">
            <a:extLst>
              <a:ext uri="{FF2B5EF4-FFF2-40B4-BE49-F238E27FC236}">
                <a16:creationId xmlns:a16="http://schemas.microsoft.com/office/drawing/2014/main" id="{53E934F6-2A51-5343-9BF2-B8ED999A03AF}"/>
              </a:ext>
            </a:extLst>
          </p:cNvPr>
          <p:cNvSpPr>
            <a:spLocks noGrp="1"/>
          </p:cNvSpPr>
          <p:nvPr>
            <p:ph type="body" sz="quarter" idx="25"/>
          </p:nvPr>
        </p:nvSpPr>
        <p:spPr>
          <a:xfrm>
            <a:off x="3960335" y="2959081"/>
            <a:ext cx="3049324" cy="605466"/>
          </a:xfrm>
        </p:spPr>
        <p:txBody>
          <a:bodyPr/>
          <a:lstStyle/>
          <a:p>
            <a:r>
              <a:rPr lang="en-US"/>
              <a:t>question</a:t>
            </a:r>
          </a:p>
        </p:txBody>
      </p:sp>
      <p:sp>
        <p:nvSpPr>
          <p:cNvPr id="8" name="Text Placeholder 7">
            <a:extLst>
              <a:ext uri="{FF2B5EF4-FFF2-40B4-BE49-F238E27FC236}">
                <a16:creationId xmlns:a16="http://schemas.microsoft.com/office/drawing/2014/main" id="{020CEAA0-CBAD-2B47-A044-A7BBB9BA10FE}"/>
              </a:ext>
            </a:extLst>
          </p:cNvPr>
          <p:cNvSpPr>
            <a:spLocks noGrp="1"/>
          </p:cNvSpPr>
          <p:nvPr>
            <p:ph type="body" sz="quarter" idx="26"/>
          </p:nvPr>
        </p:nvSpPr>
        <p:spPr>
          <a:xfrm>
            <a:off x="7869754" y="3392424"/>
            <a:ext cx="3587677" cy="2961816"/>
          </a:xfrm>
        </p:spPr>
        <p:txBody>
          <a:bodyPr/>
          <a:lstStyle/>
          <a:p>
            <a:r>
              <a:rPr lang="en-US"/>
              <a:t>No. The Department does </a:t>
            </a:r>
            <a:r>
              <a:rPr lang="en-US" i="1"/>
              <a:t>not</a:t>
            </a:r>
            <a:r>
              <a:rPr lang="en-US"/>
              <a:t> consider a student to have withdrawn due to COVID-19 if the student is administratively withdrawn due to the student’s unwillingness to comply with an institutional requirement about which the student had adequate notice prior to beginning enrollment in the payment period.</a:t>
            </a:r>
          </a:p>
        </p:txBody>
      </p:sp>
      <p:sp>
        <p:nvSpPr>
          <p:cNvPr id="9" name="Text Placeholder 8">
            <a:extLst>
              <a:ext uri="{FF2B5EF4-FFF2-40B4-BE49-F238E27FC236}">
                <a16:creationId xmlns:a16="http://schemas.microsoft.com/office/drawing/2014/main" id="{5597D946-4636-484A-9399-FE1FC7A44242}"/>
              </a:ext>
            </a:extLst>
          </p:cNvPr>
          <p:cNvSpPr>
            <a:spLocks noGrp="1"/>
          </p:cNvSpPr>
          <p:nvPr>
            <p:ph type="body" sz="quarter" idx="27"/>
          </p:nvPr>
        </p:nvSpPr>
        <p:spPr>
          <a:xfrm>
            <a:off x="7869755" y="2959081"/>
            <a:ext cx="3049324" cy="605466"/>
          </a:xfrm>
        </p:spPr>
        <p:txBody>
          <a:bodyPr/>
          <a:lstStyle/>
          <a:p>
            <a:r>
              <a:rPr lang="en-US"/>
              <a:t>answer</a:t>
            </a:r>
          </a:p>
        </p:txBody>
      </p:sp>
    </p:spTree>
    <p:extLst>
      <p:ext uri="{BB962C8B-B14F-4D97-AF65-F5344CB8AC3E}">
        <p14:creationId xmlns:p14="http://schemas.microsoft.com/office/powerpoint/2010/main" val="16388029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4F8B932-EA61-E64A-879D-2E4C54C647CE}"/>
              </a:ext>
            </a:extLst>
          </p:cNvPr>
          <p:cNvSpPr>
            <a:spLocks noGrp="1"/>
          </p:cNvSpPr>
          <p:nvPr>
            <p:ph type="sldNum" sz="quarter" idx="4"/>
          </p:nvPr>
        </p:nvSpPr>
        <p:spPr/>
        <p:txBody>
          <a:bodyPr/>
          <a:lstStyle/>
          <a:p>
            <a:fld id="{234755BD-B4AC-9044-BCE4-27904766F8BB}" type="slidenum">
              <a:rPr lang="en-US" smtClean="0"/>
              <a:pPr/>
              <a:t>26</a:t>
            </a:fld>
            <a:endParaRPr lang="en-US"/>
          </a:p>
        </p:txBody>
      </p:sp>
      <p:sp>
        <p:nvSpPr>
          <p:cNvPr id="3" name="Title 2">
            <a:extLst>
              <a:ext uri="{FF2B5EF4-FFF2-40B4-BE49-F238E27FC236}">
                <a16:creationId xmlns:a16="http://schemas.microsoft.com/office/drawing/2014/main" id="{84EEFAE4-7A0B-F342-B7BE-2B60A3DA13D0}"/>
              </a:ext>
            </a:extLst>
          </p:cNvPr>
          <p:cNvSpPr>
            <a:spLocks noGrp="1"/>
          </p:cNvSpPr>
          <p:nvPr>
            <p:ph type="title"/>
          </p:nvPr>
        </p:nvSpPr>
        <p:spPr/>
        <p:txBody>
          <a:bodyPr/>
          <a:lstStyle/>
          <a:p>
            <a:r>
              <a:rPr lang="en-US"/>
              <a:t>Withdrawal due to covid-19</a:t>
            </a:r>
          </a:p>
        </p:txBody>
      </p:sp>
      <p:sp>
        <p:nvSpPr>
          <p:cNvPr id="4" name="Text Placeholder 3">
            <a:extLst>
              <a:ext uri="{FF2B5EF4-FFF2-40B4-BE49-F238E27FC236}">
                <a16:creationId xmlns:a16="http://schemas.microsoft.com/office/drawing/2014/main" id="{F8CF1D10-DC71-E641-AF03-A730325A0159}"/>
              </a:ext>
            </a:extLst>
          </p:cNvPr>
          <p:cNvSpPr>
            <a:spLocks noGrp="1"/>
          </p:cNvSpPr>
          <p:nvPr>
            <p:ph type="body" sz="quarter" idx="11"/>
          </p:nvPr>
        </p:nvSpPr>
        <p:spPr>
          <a:xfrm>
            <a:off x="815752" y="1450404"/>
            <a:ext cx="10891399" cy="4803248"/>
          </a:xfrm>
        </p:spPr>
        <p:txBody>
          <a:bodyPr/>
          <a:lstStyle/>
          <a:p>
            <a:pPr marL="0" indent="0">
              <a:spcBef>
                <a:spcPts val="600"/>
              </a:spcBef>
              <a:buNone/>
            </a:pPr>
            <a:r>
              <a:rPr lang="en-US" sz="2800" i="1">
                <a:solidFill>
                  <a:schemeClr val="accent1">
                    <a:lumMod val="40000"/>
                    <a:lumOff val="60000"/>
                  </a:schemeClr>
                </a:solidFill>
                <a:latin typeface="Cambria" panose="02040503050406030204" pitchFamily="18" charset="0"/>
                <a:ea typeface="Cambria" panose="02040503050406030204" pitchFamily="18" charset="0"/>
                <a:hlinkClick r:id="rId2"/>
              </a:rPr>
              <a:t>CARES Act (Pub. L. 116-136)</a:t>
            </a:r>
            <a:r>
              <a:rPr lang="en-US" sz="2800" i="1">
                <a:latin typeface="Cambria" panose="02040503050406030204" pitchFamily="18" charset="0"/>
                <a:ea typeface="Cambria" panose="02040503050406030204" pitchFamily="18" charset="0"/>
              </a:rPr>
              <a:t>;</a:t>
            </a:r>
            <a:r>
              <a:rPr lang="en-US" sz="2800" i="1">
                <a:solidFill>
                  <a:schemeClr val="accent1">
                    <a:lumMod val="40000"/>
                    <a:lumOff val="60000"/>
                  </a:schemeClr>
                </a:solidFill>
                <a:latin typeface="Cambria" panose="02040503050406030204" pitchFamily="18" charset="0"/>
                <a:ea typeface="Cambria" panose="02040503050406030204" pitchFamily="18" charset="0"/>
              </a:rPr>
              <a:t> </a:t>
            </a:r>
            <a:r>
              <a:rPr lang="en-US" sz="2800" i="1">
                <a:solidFill>
                  <a:schemeClr val="accent1">
                    <a:lumMod val="40000"/>
                    <a:lumOff val="60000"/>
                  </a:schemeClr>
                </a:solidFill>
                <a:latin typeface="Cambria" panose="02040503050406030204" pitchFamily="18" charset="0"/>
                <a:ea typeface="Cambria" panose="02040503050406030204" pitchFamily="18" charset="0"/>
                <a:hlinkClick r:id="rId3"/>
              </a:rPr>
              <a:t>May 15, 2020 Electronic Announcement</a:t>
            </a:r>
            <a:endParaRPr lang="en-US" sz="2800" i="1">
              <a:solidFill>
                <a:schemeClr val="accent1">
                  <a:lumMod val="40000"/>
                  <a:lumOff val="60000"/>
                </a:schemeClr>
              </a:solidFill>
              <a:latin typeface="Cambria" panose="02040503050406030204" pitchFamily="18" charset="0"/>
              <a:ea typeface="Cambria" panose="02040503050406030204" pitchFamily="18" charset="0"/>
            </a:endParaRPr>
          </a:p>
          <a:p>
            <a:pPr>
              <a:spcBef>
                <a:spcPts val="600"/>
              </a:spcBef>
            </a:pPr>
            <a:r>
              <a:rPr lang="en-US" altLang="en-US" sz="2800"/>
              <a:t>Students who withdraw due to COVID-19 qualify for all Title IV aid that they could have received at the time of the withdrawal, including amounts that would normally have been post-withdrawal disbursements.</a:t>
            </a:r>
          </a:p>
          <a:p>
            <a:pPr>
              <a:spcBef>
                <a:spcPts val="600"/>
              </a:spcBef>
            </a:pPr>
            <a:r>
              <a:rPr lang="en-US" altLang="en-US" sz="2800"/>
              <a:t>If an institution previously returned funds under R2T4 to a student who qualifies for CARES Act relief, it should re-disburse those funds to the student’s account. Doing so may require application for extended processing in the Common Origination and Disbursement (COD) system.</a:t>
            </a:r>
          </a:p>
          <a:p>
            <a:pPr marL="0" indent="0">
              <a:buNone/>
            </a:pPr>
            <a:endParaRPr lang="en-US" altLang="en-US"/>
          </a:p>
          <a:p>
            <a:pPr marL="0" indent="0">
              <a:buNone/>
            </a:pPr>
            <a:endParaRPr lang="en-US" altLang="en-US" sz="2800" i="1"/>
          </a:p>
          <a:p>
            <a:pPr marL="0" indent="0">
              <a:buNone/>
            </a:pPr>
            <a:endParaRPr lang="en-US"/>
          </a:p>
        </p:txBody>
      </p:sp>
    </p:spTree>
    <p:extLst>
      <p:ext uri="{BB962C8B-B14F-4D97-AF65-F5344CB8AC3E}">
        <p14:creationId xmlns:p14="http://schemas.microsoft.com/office/powerpoint/2010/main" val="196610616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4F8B932-EA61-E64A-879D-2E4C54C647CE}"/>
              </a:ext>
            </a:extLst>
          </p:cNvPr>
          <p:cNvSpPr>
            <a:spLocks noGrp="1"/>
          </p:cNvSpPr>
          <p:nvPr>
            <p:ph type="sldNum" sz="quarter" idx="4"/>
          </p:nvPr>
        </p:nvSpPr>
        <p:spPr/>
        <p:txBody>
          <a:bodyPr/>
          <a:lstStyle/>
          <a:p>
            <a:fld id="{234755BD-B4AC-9044-BCE4-27904766F8BB}" type="slidenum">
              <a:rPr lang="en-US" smtClean="0"/>
              <a:pPr/>
              <a:t>27</a:t>
            </a:fld>
            <a:endParaRPr lang="en-US"/>
          </a:p>
        </p:txBody>
      </p:sp>
      <p:sp>
        <p:nvSpPr>
          <p:cNvPr id="3" name="Title 2">
            <a:extLst>
              <a:ext uri="{FF2B5EF4-FFF2-40B4-BE49-F238E27FC236}">
                <a16:creationId xmlns:a16="http://schemas.microsoft.com/office/drawing/2014/main" id="{84EEFAE4-7A0B-F342-B7BE-2B60A3DA13D0}"/>
              </a:ext>
            </a:extLst>
          </p:cNvPr>
          <p:cNvSpPr>
            <a:spLocks noGrp="1"/>
          </p:cNvSpPr>
          <p:nvPr>
            <p:ph type="title"/>
          </p:nvPr>
        </p:nvSpPr>
        <p:spPr/>
        <p:txBody>
          <a:bodyPr/>
          <a:lstStyle/>
          <a:p>
            <a:r>
              <a:rPr lang="en-US"/>
              <a:t>Withdrawal due to covid-19</a:t>
            </a:r>
          </a:p>
        </p:txBody>
      </p:sp>
      <p:sp>
        <p:nvSpPr>
          <p:cNvPr id="4" name="Text Placeholder 3">
            <a:extLst>
              <a:ext uri="{FF2B5EF4-FFF2-40B4-BE49-F238E27FC236}">
                <a16:creationId xmlns:a16="http://schemas.microsoft.com/office/drawing/2014/main" id="{F8CF1D10-DC71-E641-AF03-A730325A0159}"/>
              </a:ext>
            </a:extLst>
          </p:cNvPr>
          <p:cNvSpPr>
            <a:spLocks noGrp="1"/>
          </p:cNvSpPr>
          <p:nvPr>
            <p:ph type="body" sz="quarter" idx="11"/>
          </p:nvPr>
        </p:nvSpPr>
        <p:spPr>
          <a:xfrm>
            <a:off x="815752" y="1450404"/>
            <a:ext cx="10891399" cy="4803248"/>
          </a:xfrm>
        </p:spPr>
        <p:txBody>
          <a:bodyPr/>
          <a:lstStyle/>
          <a:p>
            <a:pPr marL="0" indent="0">
              <a:spcBef>
                <a:spcPts val="600"/>
              </a:spcBef>
              <a:buNone/>
            </a:pPr>
            <a:r>
              <a:rPr lang="en-US" sz="2800" i="1" dirty="0">
                <a:solidFill>
                  <a:schemeClr val="accent1">
                    <a:lumMod val="40000"/>
                    <a:lumOff val="60000"/>
                  </a:schemeClr>
                </a:solidFill>
                <a:latin typeface="Cambria" panose="02040503050406030204" pitchFamily="18" charset="0"/>
                <a:ea typeface="Cambria" panose="02040503050406030204" pitchFamily="18" charset="0"/>
                <a:hlinkClick r:id="rId2"/>
              </a:rPr>
              <a:t>CARES Act (Pub. L. 116-136)</a:t>
            </a:r>
            <a:r>
              <a:rPr lang="en-US" sz="2800" i="1" dirty="0">
                <a:latin typeface="Cambria" panose="02040503050406030204" pitchFamily="18" charset="0"/>
                <a:ea typeface="Cambria" panose="02040503050406030204" pitchFamily="18" charset="0"/>
              </a:rPr>
              <a:t>;</a:t>
            </a:r>
            <a:r>
              <a:rPr lang="en-US" sz="2800" i="1" dirty="0">
                <a:solidFill>
                  <a:schemeClr val="accent1">
                    <a:lumMod val="40000"/>
                    <a:lumOff val="60000"/>
                  </a:schemeClr>
                </a:solidFill>
                <a:latin typeface="Cambria" panose="02040503050406030204" pitchFamily="18" charset="0"/>
                <a:ea typeface="Cambria" panose="02040503050406030204" pitchFamily="18" charset="0"/>
              </a:rPr>
              <a:t> </a:t>
            </a:r>
            <a:r>
              <a:rPr lang="en-US" sz="2800" i="1" dirty="0">
                <a:solidFill>
                  <a:schemeClr val="accent1">
                    <a:lumMod val="40000"/>
                    <a:lumOff val="60000"/>
                  </a:schemeClr>
                </a:solidFill>
                <a:latin typeface="Cambria" panose="02040503050406030204" pitchFamily="18" charset="0"/>
                <a:ea typeface="Cambria" panose="02040503050406030204" pitchFamily="18" charset="0"/>
                <a:hlinkClick r:id="rId3"/>
              </a:rPr>
              <a:t>May 15, 2020 Electronic Announcement</a:t>
            </a:r>
            <a:endParaRPr lang="en-US" sz="2800" i="1" dirty="0">
              <a:solidFill>
                <a:schemeClr val="accent1">
                  <a:lumMod val="40000"/>
                  <a:lumOff val="60000"/>
                </a:schemeClr>
              </a:solidFill>
              <a:latin typeface="Cambria" panose="02040503050406030204" pitchFamily="18" charset="0"/>
              <a:ea typeface="Cambria" panose="02040503050406030204" pitchFamily="18" charset="0"/>
            </a:endParaRPr>
          </a:p>
          <a:p>
            <a:pPr>
              <a:spcBef>
                <a:spcPts val="600"/>
              </a:spcBef>
            </a:pPr>
            <a:r>
              <a:rPr lang="en-US" altLang="en-US" sz="2800" dirty="0"/>
              <a:t>Institutions must report two types of information to the Department for students who withdraw due to COVID-19:</a:t>
            </a:r>
          </a:p>
          <a:p>
            <a:pPr lvl="1">
              <a:spcBef>
                <a:spcPts val="600"/>
              </a:spcBef>
            </a:pPr>
            <a:r>
              <a:rPr lang="en-US" altLang="en-US" dirty="0">
                <a:solidFill>
                  <a:schemeClr val="tx1"/>
                </a:solidFill>
              </a:rPr>
              <a:t>Disbursements that qualify for CARES Act relief</a:t>
            </a:r>
          </a:p>
          <a:p>
            <a:pPr lvl="1">
              <a:spcBef>
                <a:spcPts val="600"/>
              </a:spcBef>
            </a:pPr>
            <a:r>
              <a:rPr lang="en-US" altLang="en-US" dirty="0">
                <a:solidFill>
                  <a:schemeClr val="tx1"/>
                </a:solidFill>
              </a:rPr>
              <a:t>Use the “Coronavirus Indicator” in COD</a:t>
            </a:r>
          </a:p>
          <a:p>
            <a:pPr>
              <a:spcBef>
                <a:spcPts val="600"/>
              </a:spcBef>
            </a:pPr>
            <a:r>
              <a:rPr lang="en-US" altLang="en-US" sz="2800" dirty="0"/>
              <a:t>Amounts that were not returned through R2T4 as a result of CARES Act relief</a:t>
            </a:r>
          </a:p>
          <a:p>
            <a:pPr lvl="1">
              <a:spcBef>
                <a:spcPts val="600"/>
              </a:spcBef>
            </a:pPr>
            <a:r>
              <a:rPr lang="en-US" altLang="en-US" dirty="0">
                <a:solidFill>
                  <a:schemeClr val="tx1"/>
                </a:solidFill>
              </a:rPr>
              <a:t>Student-by-student reporting using the COD R2T4 Calculator; or</a:t>
            </a:r>
          </a:p>
          <a:p>
            <a:pPr lvl="1">
              <a:spcBef>
                <a:spcPts val="600"/>
              </a:spcBef>
            </a:pPr>
            <a:r>
              <a:rPr lang="en-US" altLang="en-US" dirty="0">
                <a:solidFill>
                  <a:schemeClr val="tx1"/>
                </a:solidFill>
              </a:rPr>
              <a:t>Summary-level reporting using the COD Lump Sum Reporting page</a:t>
            </a:r>
          </a:p>
          <a:p>
            <a:pPr lvl="1">
              <a:spcBef>
                <a:spcPts val="600"/>
              </a:spcBef>
            </a:pPr>
            <a:endParaRPr lang="en-US" altLang="en-US" dirty="0">
              <a:solidFill>
                <a:schemeClr val="tx1"/>
              </a:solidFill>
            </a:endParaRPr>
          </a:p>
          <a:p>
            <a:pPr marL="0" indent="0">
              <a:spcBef>
                <a:spcPts val="600"/>
              </a:spcBef>
              <a:buNone/>
            </a:pPr>
            <a:r>
              <a:rPr lang="en-US" altLang="en-US" i="1" dirty="0">
                <a:solidFill>
                  <a:schemeClr val="tx1"/>
                </a:solidFill>
              </a:rPr>
              <a:t>The deadline for both types of reporting for the 2</a:t>
            </a:r>
            <a:r>
              <a:rPr lang="en-US" altLang="en-US" i="1" dirty="0"/>
              <a:t>020-21 and 2021-22 award years is September 30, 2022 (see </a:t>
            </a:r>
            <a:r>
              <a:rPr lang="en-US" altLang="en-US" i="1" dirty="0">
                <a:hlinkClick r:id="rId4"/>
              </a:rPr>
              <a:t>updated 1/22 EA</a:t>
            </a:r>
            <a:r>
              <a:rPr lang="en-US" altLang="en-US" i="1" dirty="0"/>
              <a:t>)</a:t>
            </a:r>
            <a:endParaRPr lang="en-US" altLang="en-US" i="1" dirty="0">
              <a:solidFill>
                <a:schemeClr val="tx1"/>
              </a:solidFill>
            </a:endParaRPr>
          </a:p>
          <a:p>
            <a:pPr>
              <a:spcBef>
                <a:spcPts val="600"/>
              </a:spcBef>
            </a:pPr>
            <a:endParaRPr lang="en-US" altLang="en-US" sz="2800" dirty="0"/>
          </a:p>
          <a:p>
            <a:pPr marL="0" indent="0">
              <a:buNone/>
            </a:pPr>
            <a:endParaRPr lang="en-US" altLang="en-US" dirty="0"/>
          </a:p>
          <a:p>
            <a:pPr marL="0" indent="0">
              <a:buNone/>
            </a:pPr>
            <a:endParaRPr lang="en-US" altLang="en-US" sz="2800" i="1" dirty="0"/>
          </a:p>
          <a:p>
            <a:pPr marL="0" indent="0">
              <a:buNone/>
            </a:pPr>
            <a:endParaRPr lang="en-US" dirty="0"/>
          </a:p>
        </p:txBody>
      </p:sp>
    </p:spTree>
    <p:extLst>
      <p:ext uri="{BB962C8B-B14F-4D97-AF65-F5344CB8AC3E}">
        <p14:creationId xmlns:p14="http://schemas.microsoft.com/office/powerpoint/2010/main" val="187837199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2946783-3D65-6C46-A3CB-570CC65F5722}"/>
              </a:ext>
            </a:extLst>
          </p:cNvPr>
          <p:cNvSpPr>
            <a:spLocks noGrp="1"/>
          </p:cNvSpPr>
          <p:nvPr>
            <p:ph type="sldNum" sz="quarter" idx="10"/>
          </p:nvPr>
        </p:nvSpPr>
        <p:spPr/>
        <p:txBody>
          <a:bodyPr/>
          <a:lstStyle/>
          <a:p>
            <a:fld id="{234755BD-B4AC-9044-BCE4-27904766F8BB}" type="slidenum">
              <a:rPr lang="en-US" smtClean="0"/>
              <a:pPr/>
              <a:t>28</a:t>
            </a:fld>
            <a:endParaRPr lang="en-US"/>
          </a:p>
        </p:txBody>
      </p:sp>
      <p:sp>
        <p:nvSpPr>
          <p:cNvPr id="4" name="Text Placeholder 3">
            <a:extLst>
              <a:ext uri="{FF2B5EF4-FFF2-40B4-BE49-F238E27FC236}">
                <a16:creationId xmlns:a16="http://schemas.microsoft.com/office/drawing/2014/main" id="{1CF6C580-A776-A449-87A4-8503AAF9B21D}"/>
              </a:ext>
            </a:extLst>
          </p:cNvPr>
          <p:cNvSpPr>
            <a:spLocks noGrp="1"/>
          </p:cNvSpPr>
          <p:nvPr>
            <p:ph type="body" sz="quarter" idx="21"/>
          </p:nvPr>
        </p:nvSpPr>
        <p:spPr>
          <a:xfrm>
            <a:off x="3939605" y="1854541"/>
            <a:ext cx="7936578" cy="365126"/>
          </a:xfrm>
        </p:spPr>
        <p:txBody>
          <a:bodyPr>
            <a:normAutofit/>
          </a:bodyPr>
          <a:lstStyle/>
          <a:p>
            <a:r>
              <a:rPr lang="en-US" dirty="0"/>
              <a:t>What disbursement amounts should an institution include in lump sum reporting?</a:t>
            </a:r>
          </a:p>
        </p:txBody>
      </p:sp>
      <p:sp>
        <p:nvSpPr>
          <p:cNvPr id="5" name="Title 4">
            <a:extLst>
              <a:ext uri="{FF2B5EF4-FFF2-40B4-BE49-F238E27FC236}">
                <a16:creationId xmlns:a16="http://schemas.microsoft.com/office/drawing/2014/main" id="{A14C954C-DCBB-CF4E-9CA3-1AF13A5FB3F6}"/>
              </a:ext>
            </a:extLst>
          </p:cNvPr>
          <p:cNvSpPr>
            <a:spLocks noGrp="1"/>
          </p:cNvSpPr>
          <p:nvPr>
            <p:ph type="title"/>
          </p:nvPr>
        </p:nvSpPr>
        <p:spPr/>
        <p:txBody>
          <a:bodyPr/>
          <a:lstStyle/>
          <a:p>
            <a:r>
              <a:rPr lang="en-US"/>
              <a:t>Q&amp;A: CARES Act R2t4 Relief</a:t>
            </a:r>
          </a:p>
        </p:txBody>
      </p:sp>
      <p:sp>
        <p:nvSpPr>
          <p:cNvPr id="6" name="Text Placeholder 5">
            <a:extLst>
              <a:ext uri="{FF2B5EF4-FFF2-40B4-BE49-F238E27FC236}">
                <a16:creationId xmlns:a16="http://schemas.microsoft.com/office/drawing/2014/main" id="{3C31421C-4294-6544-B541-413435D340DA}"/>
              </a:ext>
            </a:extLst>
          </p:cNvPr>
          <p:cNvSpPr>
            <a:spLocks noGrp="1"/>
          </p:cNvSpPr>
          <p:nvPr>
            <p:ph type="body" sz="quarter" idx="24"/>
          </p:nvPr>
        </p:nvSpPr>
        <p:spPr>
          <a:xfrm>
            <a:off x="3960334" y="3392424"/>
            <a:ext cx="3550809" cy="2961816"/>
          </a:xfrm>
        </p:spPr>
        <p:txBody>
          <a:bodyPr/>
          <a:lstStyle/>
          <a:p>
            <a:r>
              <a:rPr lang="en-US" dirty="0"/>
              <a:t>When reporting funds not returned through the R2T4 process due to COVID-19 relief through the COD R2T4 Lump Sum reporting process, must an institution report post-withdrawal disbursements?</a:t>
            </a:r>
          </a:p>
        </p:txBody>
      </p:sp>
      <p:sp>
        <p:nvSpPr>
          <p:cNvPr id="7" name="Text Placeholder 6">
            <a:extLst>
              <a:ext uri="{FF2B5EF4-FFF2-40B4-BE49-F238E27FC236}">
                <a16:creationId xmlns:a16="http://schemas.microsoft.com/office/drawing/2014/main" id="{53E934F6-2A51-5343-9BF2-B8ED999A03AF}"/>
              </a:ext>
            </a:extLst>
          </p:cNvPr>
          <p:cNvSpPr>
            <a:spLocks noGrp="1"/>
          </p:cNvSpPr>
          <p:nvPr>
            <p:ph type="body" sz="quarter" idx="25"/>
          </p:nvPr>
        </p:nvSpPr>
        <p:spPr>
          <a:xfrm>
            <a:off x="3960335" y="2959081"/>
            <a:ext cx="3049324" cy="605466"/>
          </a:xfrm>
        </p:spPr>
        <p:txBody>
          <a:bodyPr/>
          <a:lstStyle/>
          <a:p>
            <a:r>
              <a:rPr lang="en-US"/>
              <a:t>question</a:t>
            </a:r>
          </a:p>
        </p:txBody>
      </p:sp>
      <p:sp>
        <p:nvSpPr>
          <p:cNvPr id="8" name="Text Placeholder 7">
            <a:extLst>
              <a:ext uri="{FF2B5EF4-FFF2-40B4-BE49-F238E27FC236}">
                <a16:creationId xmlns:a16="http://schemas.microsoft.com/office/drawing/2014/main" id="{020CEAA0-CBAD-2B47-A044-A7BBB9BA10FE}"/>
              </a:ext>
            </a:extLst>
          </p:cNvPr>
          <p:cNvSpPr>
            <a:spLocks noGrp="1"/>
          </p:cNvSpPr>
          <p:nvPr>
            <p:ph type="body" sz="quarter" idx="26"/>
          </p:nvPr>
        </p:nvSpPr>
        <p:spPr>
          <a:xfrm>
            <a:off x="7869754" y="3392424"/>
            <a:ext cx="3587677" cy="2961816"/>
          </a:xfrm>
        </p:spPr>
        <p:txBody>
          <a:bodyPr/>
          <a:lstStyle/>
          <a:p>
            <a:r>
              <a:rPr lang="en-US" dirty="0"/>
              <a:t>No. Institutions should </a:t>
            </a:r>
            <a:r>
              <a:rPr lang="en-US" i="1" dirty="0"/>
              <a:t>exclude</a:t>
            </a:r>
            <a:r>
              <a:rPr lang="en-US" dirty="0"/>
              <a:t> from COD Lump Sum reporting all post-withdrawal disbursements, student overpayments, and any situations where a student would not otherwise have been required to make returns because the student earned 100% of their Title IV aid for the period.</a:t>
            </a:r>
          </a:p>
        </p:txBody>
      </p:sp>
      <p:sp>
        <p:nvSpPr>
          <p:cNvPr id="9" name="Text Placeholder 8">
            <a:extLst>
              <a:ext uri="{FF2B5EF4-FFF2-40B4-BE49-F238E27FC236}">
                <a16:creationId xmlns:a16="http://schemas.microsoft.com/office/drawing/2014/main" id="{5597D946-4636-484A-9399-FE1FC7A44242}"/>
              </a:ext>
            </a:extLst>
          </p:cNvPr>
          <p:cNvSpPr>
            <a:spLocks noGrp="1"/>
          </p:cNvSpPr>
          <p:nvPr>
            <p:ph type="body" sz="quarter" idx="27"/>
          </p:nvPr>
        </p:nvSpPr>
        <p:spPr>
          <a:xfrm>
            <a:off x="7869755" y="2959081"/>
            <a:ext cx="3049324" cy="605466"/>
          </a:xfrm>
        </p:spPr>
        <p:txBody>
          <a:bodyPr/>
          <a:lstStyle/>
          <a:p>
            <a:r>
              <a:rPr lang="en-US"/>
              <a:t>answer</a:t>
            </a:r>
          </a:p>
        </p:txBody>
      </p:sp>
      <p:pic>
        <p:nvPicPr>
          <p:cNvPr id="13" name="Picture Placeholder 12" descr="A picture containing text, indoor, person, computer&#10;&#10;Description automatically generated">
            <a:extLst>
              <a:ext uri="{FF2B5EF4-FFF2-40B4-BE49-F238E27FC236}">
                <a16:creationId xmlns:a16="http://schemas.microsoft.com/office/drawing/2014/main" id="{C7157C36-6825-4301-8C49-8793F8FD16AC}"/>
              </a:ext>
            </a:extLst>
          </p:cNvPr>
          <p:cNvPicPr>
            <a:picLocks noGrp="1" noChangeAspect="1"/>
          </p:cNvPicPr>
          <p:nvPr>
            <p:ph type="pic" idx="1"/>
          </p:nvPr>
        </p:nvPicPr>
        <p:blipFill>
          <a:blip r:embed="rId2">
            <a:extLst>
              <a:ext uri="{28A0092B-C50C-407E-A947-70E740481C1C}">
                <a14:useLocalDpi xmlns:a14="http://schemas.microsoft.com/office/drawing/2010/main" val="0"/>
              </a:ext>
            </a:extLst>
          </a:blip>
          <a:srcRect l="12194" r="12194"/>
          <a:stretch>
            <a:fillRect/>
          </a:stretch>
        </p:blipFill>
        <p:spPr/>
      </p:pic>
    </p:spTree>
    <p:extLst>
      <p:ext uri="{BB962C8B-B14F-4D97-AF65-F5344CB8AC3E}">
        <p14:creationId xmlns:p14="http://schemas.microsoft.com/office/powerpoint/2010/main" val="374011383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2946783-3D65-6C46-A3CB-570CC65F5722}"/>
              </a:ext>
            </a:extLst>
          </p:cNvPr>
          <p:cNvSpPr>
            <a:spLocks noGrp="1"/>
          </p:cNvSpPr>
          <p:nvPr>
            <p:ph type="sldNum" sz="quarter" idx="10"/>
          </p:nvPr>
        </p:nvSpPr>
        <p:spPr/>
        <p:txBody>
          <a:bodyPr/>
          <a:lstStyle/>
          <a:p>
            <a:fld id="{234755BD-B4AC-9044-BCE4-27904766F8BB}" type="slidenum">
              <a:rPr lang="en-US" smtClean="0"/>
              <a:pPr/>
              <a:t>29</a:t>
            </a:fld>
            <a:endParaRPr lang="en-US"/>
          </a:p>
        </p:txBody>
      </p:sp>
      <p:sp>
        <p:nvSpPr>
          <p:cNvPr id="4" name="Text Placeholder 3">
            <a:extLst>
              <a:ext uri="{FF2B5EF4-FFF2-40B4-BE49-F238E27FC236}">
                <a16:creationId xmlns:a16="http://schemas.microsoft.com/office/drawing/2014/main" id="{1CF6C580-A776-A449-87A4-8503AAF9B21D}"/>
              </a:ext>
            </a:extLst>
          </p:cNvPr>
          <p:cNvSpPr>
            <a:spLocks noGrp="1"/>
          </p:cNvSpPr>
          <p:nvPr>
            <p:ph type="body" sz="quarter" idx="21"/>
          </p:nvPr>
        </p:nvSpPr>
        <p:spPr>
          <a:xfrm>
            <a:off x="3939605" y="1854541"/>
            <a:ext cx="7936578" cy="365126"/>
          </a:xfrm>
        </p:spPr>
        <p:txBody>
          <a:bodyPr>
            <a:normAutofit/>
          </a:bodyPr>
          <a:lstStyle/>
          <a:p>
            <a:r>
              <a:rPr lang="en-US" dirty="0"/>
              <a:t>Should institutions report gross or net amounts of loans in lump sum reporting?</a:t>
            </a:r>
          </a:p>
        </p:txBody>
      </p:sp>
      <p:sp>
        <p:nvSpPr>
          <p:cNvPr id="5" name="Title 4">
            <a:extLst>
              <a:ext uri="{FF2B5EF4-FFF2-40B4-BE49-F238E27FC236}">
                <a16:creationId xmlns:a16="http://schemas.microsoft.com/office/drawing/2014/main" id="{A14C954C-DCBB-CF4E-9CA3-1AF13A5FB3F6}"/>
              </a:ext>
            </a:extLst>
          </p:cNvPr>
          <p:cNvSpPr>
            <a:spLocks noGrp="1"/>
          </p:cNvSpPr>
          <p:nvPr>
            <p:ph type="title"/>
          </p:nvPr>
        </p:nvSpPr>
        <p:spPr/>
        <p:txBody>
          <a:bodyPr/>
          <a:lstStyle/>
          <a:p>
            <a:r>
              <a:rPr lang="en-US"/>
              <a:t>Q&amp;A: CARES Act R2t4 Relief</a:t>
            </a:r>
          </a:p>
        </p:txBody>
      </p:sp>
      <p:sp>
        <p:nvSpPr>
          <p:cNvPr id="6" name="Text Placeholder 5">
            <a:extLst>
              <a:ext uri="{FF2B5EF4-FFF2-40B4-BE49-F238E27FC236}">
                <a16:creationId xmlns:a16="http://schemas.microsoft.com/office/drawing/2014/main" id="{3C31421C-4294-6544-B541-413435D340DA}"/>
              </a:ext>
            </a:extLst>
          </p:cNvPr>
          <p:cNvSpPr>
            <a:spLocks noGrp="1"/>
          </p:cNvSpPr>
          <p:nvPr>
            <p:ph type="body" sz="quarter" idx="24"/>
          </p:nvPr>
        </p:nvSpPr>
        <p:spPr>
          <a:xfrm>
            <a:off x="3960334" y="3392424"/>
            <a:ext cx="3550809" cy="2961816"/>
          </a:xfrm>
        </p:spPr>
        <p:txBody>
          <a:bodyPr/>
          <a:lstStyle/>
          <a:p>
            <a:r>
              <a:rPr lang="en-US" dirty="0"/>
              <a:t>When reporting funds not returned through the R2T4 process due to COVID-19 relief through the COD R2T4 Lump Sum reporting process, should an institution include the gross or net amount of loans that would have been returned?</a:t>
            </a:r>
          </a:p>
        </p:txBody>
      </p:sp>
      <p:sp>
        <p:nvSpPr>
          <p:cNvPr id="7" name="Text Placeholder 6">
            <a:extLst>
              <a:ext uri="{FF2B5EF4-FFF2-40B4-BE49-F238E27FC236}">
                <a16:creationId xmlns:a16="http://schemas.microsoft.com/office/drawing/2014/main" id="{53E934F6-2A51-5343-9BF2-B8ED999A03AF}"/>
              </a:ext>
            </a:extLst>
          </p:cNvPr>
          <p:cNvSpPr>
            <a:spLocks noGrp="1"/>
          </p:cNvSpPr>
          <p:nvPr>
            <p:ph type="body" sz="quarter" idx="25"/>
          </p:nvPr>
        </p:nvSpPr>
        <p:spPr>
          <a:xfrm>
            <a:off x="3960335" y="2959081"/>
            <a:ext cx="3049324" cy="605466"/>
          </a:xfrm>
        </p:spPr>
        <p:txBody>
          <a:bodyPr/>
          <a:lstStyle/>
          <a:p>
            <a:r>
              <a:rPr lang="en-US" dirty="0"/>
              <a:t>question</a:t>
            </a:r>
          </a:p>
        </p:txBody>
      </p:sp>
      <p:sp>
        <p:nvSpPr>
          <p:cNvPr id="8" name="Text Placeholder 7">
            <a:extLst>
              <a:ext uri="{FF2B5EF4-FFF2-40B4-BE49-F238E27FC236}">
                <a16:creationId xmlns:a16="http://schemas.microsoft.com/office/drawing/2014/main" id="{020CEAA0-CBAD-2B47-A044-A7BBB9BA10FE}"/>
              </a:ext>
            </a:extLst>
          </p:cNvPr>
          <p:cNvSpPr>
            <a:spLocks noGrp="1"/>
          </p:cNvSpPr>
          <p:nvPr>
            <p:ph type="body" sz="quarter" idx="26"/>
          </p:nvPr>
        </p:nvSpPr>
        <p:spPr>
          <a:xfrm>
            <a:off x="7869754" y="3392424"/>
            <a:ext cx="3587677" cy="2961816"/>
          </a:xfrm>
        </p:spPr>
        <p:txBody>
          <a:bodyPr/>
          <a:lstStyle/>
          <a:p>
            <a:r>
              <a:rPr lang="en-US" dirty="0"/>
              <a:t>The institution would report the actual amount of loan funds that the school would have been required to return under step 6 of the R2T4 calculation.  The loan amounts returned by a school are always based off of the net amount received by the school through the Title IV disbursement process.</a:t>
            </a:r>
          </a:p>
        </p:txBody>
      </p:sp>
      <p:sp>
        <p:nvSpPr>
          <p:cNvPr id="9" name="Text Placeholder 8">
            <a:extLst>
              <a:ext uri="{FF2B5EF4-FFF2-40B4-BE49-F238E27FC236}">
                <a16:creationId xmlns:a16="http://schemas.microsoft.com/office/drawing/2014/main" id="{5597D946-4636-484A-9399-FE1FC7A44242}"/>
              </a:ext>
            </a:extLst>
          </p:cNvPr>
          <p:cNvSpPr>
            <a:spLocks noGrp="1"/>
          </p:cNvSpPr>
          <p:nvPr>
            <p:ph type="body" sz="quarter" idx="27"/>
          </p:nvPr>
        </p:nvSpPr>
        <p:spPr>
          <a:xfrm>
            <a:off x="7869755" y="2959081"/>
            <a:ext cx="3049324" cy="605466"/>
          </a:xfrm>
        </p:spPr>
        <p:txBody>
          <a:bodyPr/>
          <a:lstStyle/>
          <a:p>
            <a:r>
              <a:rPr lang="en-US"/>
              <a:t>answer</a:t>
            </a:r>
          </a:p>
        </p:txBody>
      </p:sp>
      <p:pic>
        <p:nvPicPr>
          <p:cNvPr id="11" name="Picture Placeholder 10" descr="A picture containing text&#10;&#10;Description automatically generated">
            <a:extLst>
              <a:ext uri="{FF2B5EF4-FFF2-40B4-BE49-F238E27FC236}">
                <a16:creationId xmlns:a16="http://schemas.microsoft.com/office/drawing/2014/main" id="{065D7EDB-FF54-4D91-8B6E-2A91A4A55AA5}"/>
              </a:ext>
            </a:extLst>
          </p:cNvPr>
          <p:cNvPicPr>
            <a:picLocks noGrp="1" noChangeAspect="1"/>
          </p:cNvPicPr>
          <p:nvPr>
            <p:ph type="pic" idx="1"/>
          </p:nvPr>
        </p:nvPicPr>
        <p:blipFill>
          <a:blip r:embed="rId2">
            <a:extLst>
              <a:ext uri="{28A0092B-C50C-407E-A947-70E740481C1C}">
                <a14:useLocalDpi xmlns:a14="http://schemas.microsoft.com/office/drawing/2010/main" val="0"/>
              </a:ext>
            </a:extLst>
          </a:blip>
          <a:srcRect l="12194" r="12194"/>
          <a:stretch>
            <a:fillRect/>
          </a:stretch>
        </p:blipFill>
        <p:spPr/>
      </p:pic>
    </p:spTree>
    <p:extLst>
      <p:ext uri="{BB962C8B-B14F-4D97-AF65-F5344CB8AC3E}">
        <p14:creationId xmlns:p14="http://schemas.microsoft.com/office/powerpoint/2010/main" val="33085938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A9B4FC-CCCD-034B-982D-0DB26E7D1D3E}"/>
              </a:ext>
            </a:extLst>
          </p:cNvPr>
          <p:cNvSpPr>
            <a:spLocks noGrp="1"/>
          </p:cNvSpPr>
          <p:nvPr>
            <p:ph type="title"/>
          </p:nvPr>
        </p:nvSpPr>
        <p:spPr>
          <a:xfrm>
            <a:off x="910829" y="1918506"/>
            <a:ext cx="7243468" cy="2054670"/>
          </a:xfrm>
        </p:spPr>
        <p:txBody>
          <a:bodyPr/>
          <a:lstStyle/>
          <a:p>
            <a:r>
              <a:rPr lang="en-US"/>
              <a:t>Timeline of covid-19</a:t>
            </a:r>
            <a:br>
              <a:rPr lang="en-US"/>
            </a:br>
            <a:r>
              <a:rPr lang="en-US"/>
              <a:t>policy guidance</a:t>
            </a:r>
          </a:p>
        </p:txBody>
      </p:sp>
      <p:sp>
        <p:nvSpPr>
          <p:cNvPr id="3" name="Slide Number Placeholder 2">
            <a:extLst>
              <a:ext uri="{FF2B5EF4-FFF2-40B4-BE49-F238E27FC236}">
                <a16:creationId xmlns:a16="http://schemas.microsoft.com/office/drawing/2014/main" id="{42E162C4-BB1D-6C4B-9CAC-9D1307DF34CE}"/>
              </a:ext>
            </a:extLst>
          </p:cNvPr>
          <p:cNvSpPr>
            <a:spLocks noGrp="1"/>
          </p:cNvSpPr>
          <p:nvPr>
            <p:ph type="sldNum" sz="quarter" idx="4"/>
          </p:nvPr>
        </p:nvSpPr>
        <p:spPr>
          <a:xfrm>
            <a:off x="11707151" y="6354240"/>
            <a:ext cx="399651" cy="312098"/>
          </a:xfrm>
        </p:spPr>
        <p:txBody>
          <a:bodyPr/>
          <a:lstStyle/>
          <a:p>
            <a:fld id="{234755BD-B4AC-9044-BCE4-27904766F8BB}" type="slidenum">
              <a:rPr lang="en-US" smtClean="0"/>
              <a:pPr/>
              <a:t>3</a:t>
            </a:fld>
            <a:endParaRPr lang="en-US"/>
          </a:p>
        </p:txBody>
      </p:sp>
      <p:pic>
        <p:nvPicPr>
          <p:cNvPr id="4" name="Graphic 3">
            <a:extLst>
              <a:ext uri="{FF2B5EF4-FFF2-40B4-BE49-F238E27FC236}">
                <a16:creationId xmlns:a16="http://schemas.microsoft.com/office/drawing/2014/main" id="{B7A41164-4FAD-4D80-8573-097D13B8C8AB}"/>
              </a:ext>
            </a:extLst>
          </p:cNvPr>
          <p:cNvPicPr>
            <a:picLocks noChangeAspect="1"/>
          </p:cNvPicPr>
          <p:nvPr/>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9005852" y="1918506"/>
            <a:ext cx="1753986" cy="2054670"/>
          </a:xfrm>
          <a:prstGeom prst="rect">
            <a:avLst/>
          </a:prstGeom>
        </p:spPr>
      </p:pic>
    </p:spTree>
    <p:extLst>
      <p:ext uri="{BB962C8B-B14F-4D97-AF65-F5344CB8AC3E}">
        <p14:creationId xmlns:p14="http://schemas.microsoft.com/office/powerpoint/2010/main" val="283933223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4F8B932-EA61-E64A-879D-2E4C54C647CE}"/>
              </a:ext>
            </a:extLst>
          </p:cNvPr>
          <p:cNvSpPr>
            <a:spLocks noGrp="1"/>
          </p:cNvSpPr>
          <p:nvPr>
            <p:ph type="sldNum" sz="quarter" idx="4"/>
          </p:nvPr>
        </p:nvSpPr>
        <p:spPr/>
        <p:txBody>
          <a:bodyPr/>
          <a:lstStyle/>
          <a:p>
            <a:fld id="{234755BD-B4AC-9044-BCE4-27904766F8BB}" type="slidenum">
              <a:rPr lang="en-US" smtClean="0"/>
              <a:pPr/>
              <a:t>30</a:t>
            </a:fld>
            <a:endParaRPr lang="en-US"/>
          </a:p>
        </p:txBody>
      </p:sp>
      <p:sp>
        <p:nvSpPr>
          <p:cNvPr id="3" name="Title 2">
            <a:extLst>
              <a:ext uri="{FF2B5EF4-FFF2-40B4-BE49-F238E27FC236}">
                <a16:creationId xmlns:a16="http://schemas.microsoft.com/office/drawing/2014/main" id="{84EEFAE4-7A0B-F342-B7BE-2B60A3DA13D0}"/>
              </a:ext>
            </a:extLst>
          </p:cNvPr>
          <p:cNvSpPr>
            <a:spLocks noGrp="1"/>
          </p:cNvSpPr>
          <p:nvPr>
            <p:ph type="title"/>
          </p:nvPr>
        </p:nvSpPr>
        <p:spPr/>
        <p:txBody>
          <a:bodyPr/>
          <a:lstStyle/>
          <a:p>
            <a:r>
              <a:rPr lang="en-US"/>
              <a:t>Satisfactory academic progress</a:t>
            </a:r>
          </a:p>
        </p:txBody>
      </p:sp>
      <p:sp>
        <p:nvSpPr>
          <p:cNvPr id="4" name="Text Placeholder 3">
            <a:extLst>
              <a:ext uri="{FF2B5EF4-FFF2-40B4-BE49-F238E27FC236}">
                <a16:creationId xmlns:a16="http://schemas.microsoft.com/office/drawing/2014/main" id="{F8CF1D10-DC71-E641-AF03-A730325A0159}"/>
              </a:ext>
            </a:extLst>
          </p:cNvPr>
          <p:cNvSpPr>
            <a:spLocks noGrp="1"/>
          </p:cNvSpPr>
          <p:nvPr>
            <p:ph type="body" sz="quarter" idx="11"/>
          </p:nvPr>
        </p:nvSpPr>
        <p:spPr>
          <a:xfrm>
            <a:off x="815752" y="1450404"/>
            <a:ext cx="10891399" cy="4803248"/>
          </a:xfrm>
        </p:spPr>
        <p:txBody>
          <a:bodyPr/>
          <a:lstStyle/>
          <a:p>
            <a:pPr marL="0" indent="0">
              <a:spcBef>
                <a:spcPts val="600"/>
              </a:spcBef>
              <a:buNone/>
            </a:pPr>
            <a:r>
              <a:rPr lang="en-US" sz="2800" i="1" dirty="0">
                <a:solidFill>
                  <a:schemeClr val="accent1">
                    <a:lumMod val="40000"/>
                    <a:lumOff val="60000"/>
                  </a:schemeClr>
                </a:solidFill>
                <a:latin typeface="Cambria" panose="02040503050406030204" pitchFamily="18" charset="0"/>
                <a:ea typeface="Cambria" panose="02040503050406030204" pitchFamily="18" charset="0"/>
                <a:hlinkClick r:id="rId2"/>
              </a:rPr>
              <a:t>CARES Act (Pub. L. 116-136)</a:t>
            </a:r>
            <a:r>
              <a:rPr lang="en-US" sz="2800" i="1" dirty="0">
                <a:latin typeface="Cambria" panose="02040503050406030204" pitchFamily="18" charset="0"/>
                <a:ea typeface="Cambria" panose="02040503050406030204" pitchFamily="18" charset="0"/>
              </a:rPr>
              <a:t>;</a:t>
            </a:r>
            <a:r>
              <a:rPr lang="en-US" sz="2800" i="1" dirty="0">
                <a:solidFill>
                  <a:schemeClr val="accent1">
                    <a:lumMod val="40000"/>
                    <a:lumOff val="60000"/>
                  </a:schemeClr>
                </a:solidFill>
                <a:latin typeface="Cambria" panose="02040503050406030204" pitchFamily="18" charset="0"/>
                <a:ea typeface="Cambria" panose="02040503050406030204" pitchFamily="18" charset="0"/>
              </a:rPr>
              <a:t> </a:t>
            </a:r>
            <a:r>
              <a:rPr lang="en-US" sz="2800" i="1" dirty="0">
                <a:solidFill>
                  <a:schemeClr val="accent1">
                    <a:lumMod val="40000"/>
                    <a:lumOff val="60000"/>
                  </a:schemeClr>
                </a:solidFill>
                <a:latin typeface="Cambria" panose="02040503050406030204" pitchFamily="18" charset="0"/>
                <a:ea typeface="Cambria" panose="02040503050406030204" pitchFamily="18" charset="0"/>
                <a:hlinkClick r:id="rId3"/>
              </a:rPr>
              <a:t>May 15, 2020 Electronic Announcement</a:t>
            </a:r>
            <a:endParaRPr lang="en-US" sz="2800" i="1" dirty="0">
              <a:solidFill>
                <a:schemeClr val="accent1">
                  <a:lumMod val="40000"/>
                  <a:lumOff val="60000"/>
                </a:schemeClr>
              </a:solidFill>
              <a:latin typeface="Cambria" panose="02040503050406030204" pitchFamily="18" charset="0"/>
              <a:ea typeface="Cambria" panose="02040503050406030204" pitchFamily="18" charset="0"/>
            </a:endParaRPr>
          </a:p>
          <a:p>
            <a:pPr>
              <a:spcBef>
                <a:spcPts val="600"/>
              </a:spcBef>
            </a:pPr>
            <a:r>
              <a:rPr lang="en-US" altLang="en-US" sz="2800" dirty="0"/>
              <a:t>Institutions may exclude credits attempted, but not completed, as a result of COVID-19 from the quantitative component of satisfactory academic progress calculations.</a:t>
            </a:r>
          </a:p>
          <a:p>
            <a:pPr>
              <a:spcBef>
                <a:spcPts val="600"/>
              </a:spcBef>
            </a:pPr>
            <a:r>
              <a:rPr lang="en-US" altLang="en-US" dirty="0"/>
              <a:t>Courses excluded from attempted hours may also be excluded from the qualitative (e.g., GPA) measurement.</a:t>
            </a:r>
            <a:endParaRPr lang="en-US" altLang="en-US" sz="2800" dirty="0"/>
          </a:p>
          <a:p>
            <a:pPr>
              <a:spcBef>
                <a:spcPts val="600"/>
              </a:spcBef>
            </a:pPr>
            <a:r>
              <a:rPr lang="en-US" altLang="en-US" sz="2800" dirty="0"/>
              <a:t>If an institution temporarily ceases operations during a period of enrollment, attempted credits for ALL affected students (specific to that enrollment period) may be excluded.</a:t>
            </a:r>
          </a:p>
          <a:p>
            <a:pPr>
              <a:spcBef>
                <a:spcPts val="600"/>
              </a:spcBef>
            </a:pPr>
            <a:endParaRPr lang="en-US" altLang="en-US" sz="2800" dirty="0"/>
          </a:p>
          <a:p>
            <a:pPr marL="0" indent="0">
              <a:buNone/>
            </a:pPr>
            <a:endParaRPr lang="en-US" altLang="en-US" dirty="0"/>
          </a:p>
          <a:p>
            <a:pPr marL="0" indent="0">
              <a:buNone/>
            </a:pPr>
            <a:endParaRPr lang="en-US" altLang="en-US" sz="2800" i="1" dirty="0"/>
          </a:p>
          <a:p>
            <a:pPr marL="0" indent="0">
              <a:buNone/>
            </a:pPr>
            <a:endParaRPr lang="en-US" dirty="0"/>
          </a:p>
        </p:txBody>
      </p:sp>
    </p:spTree>
    <p:extLst>
      <p:ext uri="{BB962C8B-B14F-4D97-AF65-F5344CB8AC3E}">
        <p14:creationId xmlns:p14="http://schemas.microsoft.com/office/powerpoint/2010/main" val="298153982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4F8B932-EA61-E64A-879D-2E4C54C647CE}"/>
              </a:ext>
            </a:extLst>
          </p:cNvPr>
          <p:cNvSpPr>
            <a:spLocks noGrp="1"/>
          </p:cNvSpPr>
          <p:nvPr>
            <p:ph type="sldNum" sz="quarter" idx="4"/>
          </p:nvPr>
        </p:nvSpPr>
        <p:spPr/>
        <p:txBody>
          <a:bodyPr/>
          <a:lstStyle/>
          <a:p>
            <a:fld id="{234755BD-B4AC-9044-BCE4-27904766F8BB}" type="slidenum">
              <a:rPr lang="en-US" smtClean="0"/>
              <a:pPr/>
              <a:t>31</a:t>
            </a:fld>
            <a:endParaRPr lang="en-US"/>
          </a:p>
        </p:txBody>
      </p:sp>
      <p:sp>
        <p:nvSpPr>
          <p:cNvPr id="3" name="Title 2">
            <a:extLst>
              <a:ext uri="{FF2B5EF4-FFF2-40B4-BE49-F238E27FC236}">
                <a16:creationId xmlns:a16="http://schemas.microsoft.com/office/drawing/2014/main" id="{84EEFAE4-7A0B-F342-B7BE-2B60A3DA13D0}"/>
              </a:ext>
            </a:extLst>
          </p:cNvPr>
          <p:cNvSpPr>
            <a:spLocks noGrp="1"/>
          </p:cNvSpPr>
          <p:nvPr>
            <p:ph type="title"/>
          </p:nvPr>
        </p:nvSpPr>
        <p:spPr/>
        <p:txBody>
          <a:bodyPr/>
          <a:lstStyle/>
          <a:p>
            <a:r>
              <a:rPr lang="en-US" dirty="0"/>
              <a:t>Foreign institutions</a:t>
            </a:r>
          </a:p>
        </p:txBody>
      </p:sp>
      <p:sp>
        <p:nvSpPr>
          <p:cNvPr id="4" name="Text Placeholder 3">
            <a:extLst>
              <a:ext uri="{FF2B5EF4-FFF2-40B4-BE49-F238E27FC236}">
                <a16:creationId xmlns:a16="http://schemas.microsoft.com/office/drawing/2014/main" id="{F8CF1D10-DC71-E641-AF03-A730325A0159}"/>
              </a:ext>
            </a:extLst>
          </p:cNvPr>
          <p:cNvSpPr>
            <a:spLocks noGrp="1"/>
          </p:cNvSpPr>
          <p:nvPr>
            <p:ph type="body" sz="quarter" idx="11"/>
          </p:nvPr>
        </p:nvSpPr>
        <p:spPr>
          <a:xfrm>
            <a:off x="815752" y="1450404"/>
            <a:ext cx="10891399" cy="4803248"/>
          </a:xfrm>
        </p:spPr>
        <p:txBody>
          <a:bodyPr/>
          <a:lstStyle/>
          <a:p>
            <a:pPr marL="0" indent="0">
              <a:spcBef>
                <a:spcPts val="600"/>
              </a:spcBef>
              <a:buNone/>
            </a:pPr>
            <a:r>
              <a:rPr lang="en-US" sz="2800" i="1" dirty="0">
                <a:solidFill>
                  <a:srgbClr val="2279A7"/>
                </a:solidFill>
                <a:latin typeface="Cambria" panose="02040503050406030204" pitchFamily="18" charset="0"/>
                <a:ea typeface="Cambria" panose="02040503050406030204" pitchFamily="18" charset="0"/>
                <a:hlinkClick r:id="rId2">
                  <a:extLst>
                    <a:ext uri="{A12FA001-AC4F-418D-AE19-62706E023703}">
                      <ahyp:hlinkClr xmlns:ahyp="http://schemas.microsoft.com/office/drawing/2018/hyperlinkcolor" val="tx"/>
                    </a:ext>
                  </a:extLst>
                </a:hlinkClick>
              </a:rPr>
              <a:t>CARES Act (Pub. L. 116-136)</a:t>
            </a:r>
            <a:r>
              <a:rPr lang="en-US" sz="2800" i="1" dirty="0">
                <a:latin typeface="Cambria" panose="02040503050406030204" pitchFamily="18" charset="0"/>
                <a:ea typeface="Cambria" panose="02040503050406030204" pitchFamily="18" charset="0"/>
              </a:rPr>
              <a:t>; </a:t>
            </a:r>
            <a:r>
              <a:rPr lang="en-US" sz="2800" i="1" dirty="0">
                <a:latin typeface="Cambria" panose="02040503050406030204" pitchFamily="18" charset="0"/>
                <a:ea typeface="Cambria" panose="02040503050406030204" pitchFamily="18" charset="0"/>
                <a:hlinkClick r:id="rId3"/>
              </a:rPr>
              <a:t>Consolidated Appropriations Act, 2021 (Pub. L. 116-260)</a:t>
            </a:r>
            <a:endParaRPr lang="en-US" i="1" dirty="0">
              <a:highlight>
                <a:srgbClr val="FFFF00"/>
              </a:highlight>
              <a:ea typeface="Cambria" panose="02040503050406030204" pitchFamily="18" charset="0"/>
            </a:endParaRPr>
          </a:p>
          <a:p>
            <a:pPr marL="0" indent="0">
              <a:spcBef>
                <a:spcPts val="600"/>
              </a:spcBef>
              <a:buNone/>
            </a:pPr>
            <a:r>
              <a:rPr lang="en-US" altLang="en-US" sz="2800" dirty="0"/>
              <a:t>During a qualifying COVID-19 emergency, a foreign institution is permitted to:</a:t>
            </a:r>
          </a:p>
          <a:p>
            <a:pPr>
              <a:spcBef>
                <a:spcPts val="600"/>
              </a:spcBef>
            </a:pPr>
            <a:r>
              <a:rPr lang="en-US" altLang="en-US" dirty="0"/>
              <a:t>O</a:t>
            </a:r>
            <a:r>
              <a:rPr lang="en-US" altLang="en-US" sz="2800" dirty="0"/>
              <a:t>ffer distance education as a result of an “emergency” declared by foreign authority</a:t>
            </a:r>
          </a:p>
          <a:p>
            <a:pPr>
              <a:spcBef>
                <a:spcPts val="600"/>
              </a:spcBef>
            </a:pPr>
            <a:r>
              <a:rPr lang="en-US" altLang="en-US" sz="2800" dirty="0"/>
              <a:t>Enter into written arrangements with public or nonprofit institution in U.S.</a:t>
            </a:r>
          </a:p>
          <a:p>
            <a:pPr marL="0" indent="0">
              <a:buNone/>
            </a:pPr>
            <a:r>
              <a:rPr lang="en-US" altLang="en-US" sz="2800" i="1" dirty="0"/>
              <a:t>Sunset: June 30, 2022 or the end of first payment period that begins after the end of the COVID-19 national emergency </a:t>
            </a:r>
            <a:r>
              <a:rPr lang="en-US" altLang="en-US" i="1" dirty="0"/>
              <a:t>that applies to the foreign institution, whichever is later.</a:t>
            </a:r>
            <a:endParaRPr lang="en-US" altLang="en-US" sz="2800" i="1" dirty="0"/>
          </a:p>
          <a:p>
            <a:pPr marL="0" indent="0">
              <a:buNone/>
            </a:pPr>
            <a:endParaRPr lang="en-US" altLang="en-US" dirty="0"/>
          </a:p>
          <a:p>
            <a:pPr marL="0" indent="0">
              <a:buNone/>
            </a:pPr>
            <a:endParaRPr lang="en-US" altLang="en-US" sz="2800" i="1" dirty="0"/>
          </a:p>
          <a:p>
            <a:pPr marL="0" indent="0">
              <a:buNone/>
            </a:pPr>
            <a:endParaRPr lang="en-US" dirty="0"/>
          </a:p>
        </p:txBody>
      </p:sp>
    </p:spTree>
    <p:extLst>
      <p:ext uri="{BB962C8B-B14F-4D97-AF65-F5344CB8AC3E}">
        <p14:creationId xmlns:p14="http://schemas.microsoft.com/office/powerpoint/2010/main" val="401841355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4F8B932-EA61-E64A-879D-2E4C54C647CE}"/>
              </a:ext>
            </a:extLst>
          </p:cNvPr>
          <p:cNvSpPr>
            <a:spLocks noGrp="1"/>
          </p:cNvSpPr>
          <p:nvPr>
            <p:ph type="sldNum" sz="quarter" idx="4"/>
          </p:nvPr>
        </p:nvSpPr>
        <p:spPr/>
        <p:txBody>
          <a:bodyPr/>
          <a:lstStyle/>
          <a:p>
            <a:fld id="{234755BD-B4AC-9044-BCE4-27904766F8BB}" type="slidenum">
              <a:rPr lang="en-US" smtClean="0"/>
              <a:pPr/>
              <a:t>32</a:t>
            </a:fld>
            <a:endParaRPr lang="en-US"/>
          </a:p>
        </p:txBody>
      </p:sp>
      <p:sp>
        <p:nvSpPr>
          <p:cNvPr id="3" name="Title 2">
            <a:extLst>
              <a:ext uri="{FF2B5EF4-FFF2-40B4-BE49-F238E27FC236}">
                <a16:creationId xmlns:a16="http://schemas.microsoft.com/office/drawing/2014/main" id="{84EEFAE4-7A0B-F342-B7BE-2B60A3DA13D0}"/>
              </a:ext>
            </a:extLst>
          </p:cNvPr>
          <p:cNvSpPr>
            <a:spLocks noGrp="1"/>
          </p:cNvSpPr>
          <p:nvPr>
            <p:ph type="title"/>
          </p:nvPr>
        </p:nvSpPr>
        <p:spPr/>
        <p:txBody>
          <a:bodyPr/>
          <a:lstStyle/>
          <a:p>
            <a:r>
              <a:rPr lang="en-US" dirty="0"/>
              <a:t>Foreign institutions</a:t>
            </a:r>
          </a:p>
        </p:txBody>
      </p:sp>
      <p:sp>
        <p:nvSpPr>
          <p:cNvPr id="4" name="Text Placeholder 3">
            <a:extLst>
              <a:ext uri="{FF2B5EF4-FFF2-40B4-BE49-F238E27FC236}">
                <a16:creationId xmlns:a16="http://schemas.microsoft.com/office/drawing/2014/main" id="{F8CF1D10-DC71-E641-AF03-A730325A0159}"/>
              </a:ext>
            </a:extLst>
          </p:cNvPr>
          <p:cNvSpPr>
            <a:spLocks noGrp="1"/>
          </p:cNvSpPr>
          <p:nvPr>
            <p:ph type="body" sz="quarter" idx="11"/>
          </p:nvPr>
        </p:nvSpPr>
        <p:spPr>
          <a:xfrm>
            <a:off x="815752" y="1450404"/>
            <a:ext cx="10891399" cy="4803248"/>
          </a:xfrm>
        </p:spPr>
        <p:txBody>
          <a:bodyPr/>
          <a:lstStyle/>
          <a:p>
            <a:pPr marL="0" indent="0">
              <a:spcBef>
                <a:spcPts val="600"/>
              </a:spcBef>
              <a:buNone/>
            </a:pPr>
            <a:r>
              <a:rPr lang="en-US" sz="2800" i="1" dirty="0">
                <a:solidFill>
                  <a:schemeClr val="accent1">
                    <a:lumMod val="40000"/>
                    <a:lumOff val="60000"/>
                  </a:schemeClr>
                </a:solidFill>
                <a:latin typeface="Cambria" panose="02040503050406030204" pitchFamily="18" charset="0"/>
                <a:ea typeface="Cambria" panose="02040503050406030204" pitchFamily="18" charset="0"/>
                <a:hlinkClick r:id="rId2"/>
              </a:rPr>
              <a:t>May 15, 2020 Electronic Announcement</a:t>
            </a:r>
            <a:endParaRPr lang="en-US" sz="2800" i="1" dirty="0">
              <a:solidFill>
                <a:schemeClr val="accent1">
                  <a:lumMod val="40000"/>
                  <a:lumOff val="60000"/>
                </a:schemeClr>
              </a:solidFill>
              <a:latin typeface="Cambria" panose="02040503050406030204" pitchFamily="18" charset="0"/>
              <a:ea typeface="Cambria" panose="02040503050406030204" pitchFamily="18" charset="0"/>
            </a:endParaRPr>
          </a:p>
          <a:p>
            <a:pPr>
              <a:spcBef>
                <a:spcPts val="600"/>
              </a:spcBef>
            </a:pPr>
            <a:r>
              <a:rPr lang="en-US" altLang="en-US" sz="2800" dirty="0"/>
              <a:t>The Department waived the requirement for 	Medical College Admission Test (MCAT) exams for foreign graduate medical school admissions</a:t>
            </a:r>
          </a:p>
          <a:p>
            <a:pPr marL="0" indent="0">
              <a:spcBef>
                <a:spcPts val="600"/>
              </a:spcBef>
              <a:buNone/>
            </a:pPr>
            <a:r>
              <a:rPr lang="en-US" altLang="en-US" sz="2800" i="1" dirty="0"/>
              <a:t>Sunset: This waiver applies to any admissions year during which the COVID-19 national emergency is in effect.</a:t>
            </a:r>
          </a:p>
          <a:p>
            <a:pPr marL="0" indent="0">
              <a:spcBef>
                <a:spcPts val="600"/>
              </a:spcBef>
              <a:buNone/>
            </a:pPr>
            <a:endParaRPr lang="en-US" altLang="en-US" sz="2800" dirty="0"/>
          </a:p>
          <a:p>
            <a:pPr marL="0" indent="0">
              <a:buNone/>
            </a:pPr>
            <a:endParaRPr lang="en-US" altLang="en-US" dirty="0"/>
          </a:p>
          <a:p>
            <a:pPr marL="0" indent="0">
              <a:buNone/>
            </a:pPr>
            <a:endParaRPr lang="en-US" altLang="en-US" sz="2800" i="1" dirty="0"/>
          </a:p>
          <a:p>
            <a:pPr marL="0" indent="0">
              <a:buNone/>
            </a:pPr>
            <a:endParaRPr lang="en-US" dirty="0"/>
          </a:p>
        </p:txBody>
      </p:sp>
    </p:spTree>
    <p:extLst>
      <p:ext uri="{BB962C8B-B14F-4D97-AF65-F5344CB8AC3E}">
        <p14:creationId xmlns:p14="http://schemas.microsoft.com/office/powerpoint/2010/main" val="187270036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4F8B932-EA61-E64A-879D-2E4C54C647CE}"/>
              </a:ext>
            </a:extLst>
          </p:cNvPr>
          <p:cNvSpPr>
            <a:spLocks noGrp="1"/>
          </p:cNvSpPr>
          <p:nvPr>
            <p:ph type="sldNum" sz="quarter" idx="4"/>
          </p:nvPr>
        </p:nvSpPr>
        <p:spPr/>
        <p:txBody>
          <a:bodyPr/>
          <a:lstStyle/>
          <a:p>
            <a:fld id="{234755BD-B4AC-9044-BCE4-27904766F8BB}" type="slidenum">
              <a:rPr lang="en-US" smtClean="0"/>
              <a:pPr/>
              <a:t>33</a:t>
            </a:fld>
            <a:endParaRPr lang="en-US"/>
          </a:p>
        </p:txBody>
      </p:sp>
      <p:sp>
        <p:nvSpPr>
          <p:cNvPr id="3" name="Title 2">
            <a:extLst>
              <a:ext uri="{FF2B5EF4-FFF2-40B4-BE49-F238E27FC236}">
                <a16:creationId xmlns:a16="http://schemas.microsoft.com/office/drawing/2014/main" id="{84EEFAE4-7A0B-F342-B7BE-2B60A3DA13D0}"/>
              </a:ext>
            </a:extLst>
          </p:cNvPr>
          <p:cNvSpPr>
            <a:spLocks noGrp="1"/>
          </p:cNvSpPr>
          <p:nvPr>
            <p:ph type="title"/>
          </p:nvPr>
        </p:nvSpPr>
        <p:spPr/>
        <p:txBody>
          <a:bodyPr/>
          <a:lstStyle/>
          <a:p>
            <a:r>
              <a:rPr lang="en-US"/>
              <a:t>Financial statements and audits</a:t>
            </a:r>
          </a:p>
        </p:txBody>
      </p:sp>
      <p:sp>
        <p:nvSpPr>
          <p:cNvPr id="4" name="Text Placeholder 3">
            <a:extLst>
              <a:ext uri="{FF2B5EF4-FFF2-40B4-BE49-F238E27FC236}">
                <a16:creationId xmlns:a16="http://schemas.microsoft.com/office/drawing/2014/main" id="{F8CF1D10-DC71-E641-AF03-A730325A0159}"/>
              </a:ext>
            </a:extLst>
          </p:cNvPr>
          <p:cNvSpPr>
            <a:spLocks noGrp="1"/>
          </p:cNvSpPr>
          <p:nvPr>
            <p:ph type="body" sz="quarter" idx="11"/>
          </p:nvPr>
        </p:nvSpPr>
        <p:spPr>
          <a:xfrm>
            <a:off x="815752" y="1384302"/>
            <a:ext cx="10891399" cy="4803248"/>
          </a:xfrm>
        </p:spPr>
        <p:txBody>
          <a:bodyPr/>
          <a:lstStyle/>
          <a:p>
            <a:pPr marL="0" indent="0">
              <a:spcBef>
                <a:spcPts val="600"/>
              </a:spcBef>
              <a:buNone/>
            </a:pPr>
            <a:r>
              <a:rPr lang="en-US" sz="2800" i="1" dirty="0">
                <a:solidFill>
                  <a:schemeClr val="accent1">
                    <a:lumMod val="40000"/>
                    <a:lumOff val="60000"/>
                  </a:schemeClr>
                </a:solidFill>
                <a:latin typeface="Cambria" panose="02040503050406030204" pitchFamily="18" charset="0"/>
                <a:ea typeface="Cambria" panose="02040503050406030204" pitchFamily="18" charset="0"/>
                <a:hlinkClick r:id="rId2"/>
              </a:rPr>
              <a:t>CARES Act (Pub. L. 116-136)</a:t>
            </a:r>
            <a:r>
              <a:rPr lang="en-US" sz="2800" i="1" dirty="0">
                <a:latin typeface="Cambria" panose="02040503050406030204" pitchFamily="18" charset="0"/>
                <a:ea typeface="Cambria" panose="02040503050406030204" pitchFamily="18" charset="0"/>
              </a:rPr>
              <a:t>;</a:t>
            </a:r>
            <a:r>
              <a:rPr lang="en-US" sz="2800" i="1" dirty="0">
                <a:solidFill>
                  <a:schemeClr val="accent1">
                    <a:lumMod val="40000"/>
                    <a:lumOff val="60000"/>
                  </a:schemeClr>
                </a:solidFill>
                <a:latin typeface="Cambria" panose="02040503050406030204" pitchFamily="18" charset="0"/>
                <a:ea typeface="Cambria" panose="02040503050406030204" pitchFamily="18" charset="0"/>
              </a:rPr>
              <a:t> </a:t>
            </a:r>
            <a:r>
              <a:rPr lang="en-US" sz="2800" i="1" dirty="0">
                <a:solidFill>
                  <a:schemeClr val="accent1">
                    <a:lumMod val="40000"/>
                    <a:lumOff val="60000"/>
                  </a:schemeClr>
                </a:solidFill>
                <a:latin typeface="Cambria" panose="02040503050406030204" pitchFamily="18" charset="0"/>
                <a:ea typeface="Cambria" panose="02040503050406030204" pitchFamily="18" charset="0"/>
                <a:hlinkClick r:id="rId3"/>
              </a:rPr>
              <a:t>May 15, 2020 Electronic Announcement</a:t>
            </a:r>
            <a:endParaRPr lang="en-US" sz="2800" i="1" dirty="0">
              <a:solidFill>
                <a:schemeClr val="accent1">
                  <a:lumMod val="40000"/>
                  <a:lumOff val="60000"/>
                </a:schemeClr>
              </a:solidFill>
              <a:latin typeface="Cambria" panose="02040503050406030204" pitchFamily="18" charset="0"/>
              <a:ea typeface="Cambria" panose="02040503050406030204" pitchFamily="18" charset="0"/>
            </a:endParaRPr>
          </a:p>
          <a:p>
            <a:pPr>
              <a:spcBef>
                <a:spcPts val="600"/>
              </a:spcBef>
            </a:pPr>
            <a:r>
              <a:rPr lang="en-US" altLang="en-US" sz="2800" dirty="0"/>
              <a:t>Loan principal forgiven under the Paycheck Protection Program (PPP) (Sec. 1102 of the CARES Act) will be excluded from total liabilities in the composite score, increasing the institution’s equity or net assets</a:t>
            </a:r>
          </a:p>
          <a:p>
            <a:pPr marL="0" indent="0">
              <a:spcBef>
                <a:spcPts val="600"/>
              </a:spcBef>
              <a:buNone/>
            </a:pPr>
            <a:r>
              <a:rPr lang="en-US" altLang="en-US" sz="2800" i="1" dirty="0"/>
              <a:t>Sunset: Applies to any fiscal year in which loan principal under PPP is forgiven.</a:t>
            </a:r>
            <a:endParaRPr lang="en-US" altLang="en-US" sz="2800" dirty="0"/>
          </a:p>
          <a:p>
            <a:pPr>
              <a:spcBef>
                <a:spcPts val="600"/>
              </a:spcBef>
            </a:pPr>
            <a:r>
              <a:rPr lang="en-US" altLang="en-US" sz="2800" dirty="0"/>
              <a:t>FWS recipients are excluded from the total number of an institution’s employees when determining PPP loan eligibility</a:t>
            </a:r>
          </a:p>
          <a:p>
            <a:pPr>
              <a:spcBef>
                <a:spcPts val="600"/>
              </a:spcBef>
            </a:pPr>
            <a:r>
              <a:rPr lang="en-US" altLang="en-US" sz="2800" dirty="0"/>
              <a:t>Payroll costs for FWS students excluded from PPP consideration</a:t>
            </a:r>
          </a:p>
          <a:p>
            <a:pPr marL="0" indent="0">
              <a:spcBef>
                <a:spcPts val="600"/>
              </a:spcBef>
              <a:buNone/>
            </a:pPr>
            <a:r>
              <a:rPr lang="en-US" altLang="en-US" sz="2800" i="1" dirty="0"/>
              <a:t>Sunset:  Applicable for any PPP loan application.</a:t>
            </a:r>
          </a:p>
          <a:p>
            <a:pPr marL="0" indent="0">
              <a:buNone/>
            </a:pPr>
            <a:endParaRPr lang="en-US" dirty="0"/>
          </a:p>
        </p:txBody>
      </p:sp>
    </p:spTree>
    <p:extLst>
      <p:ext uri="{BB962C8B-B14F-4D97-AF65-F5344CB8AC3E}">
        <p14:creationId xmlns:p14="http://schemas.microsoft.com/office/powerpoint/2010/main" val="200077775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4F8B932-EA61-E64A-879D-2E4C54C647CE}"/>
              </a:ext>
            </a:extLst>
          </p:cNvPr>
          <p:cNvSpPr>
            <a:spLocks noGrp="1"/>
          </p:cNvSpPr>
          <p:nvPr>
            <p:ph type="sldNum" sz="quarter" idx="4"/>
          </p:nvPr>
        </p:nvSpPr>
        <p:spPr/>
        <p:txBody>
          <a:bodyPr/>
          <a:lstStyle/>
          <a:p>
            <a:fld id="{234755BD-B4AC-9044-BCE4-27904766F8BB}" type="slidenum">
              <a:rPr lang="en-US" smtClean="0"/>
              <a:pPr/>
              <a:t>34</a:t>
            </a:fld>
            <a:endParaRPr lang="en-US"/>
          </a:p>
        </p:txBody>
      </p:sp>
      <p:sp>
        <p:nvSpPr>
          <p:cNvPr id="3" name="Title 2">
            <a:extLst>
              <a:ext uri="{FF2B5EF4-FFF2-40B4-BE49-F238E27FC236}">
                <a16:creationId xmlns:a16="http://schemas.microsoft.com/office/drawing/2014/main" id="{84EEFAE4-7A0B-F342-B7BE-2B60A3DA13D0}"/>
              </a:ext>
            </a:extLst>
          </p:cNvPr>
          <p:cNvSpPr>
            <a:spLocks noGrp="1"/>
          </p:cNvSpPr>
          <p:nvPr>
            <p:ph type="title"/>
          </p:nvPr>
        </p:nvSpPr>
        <p:spPr/>
        <p:txBody>
          <a:bodyPr/>
          <a:lstStyle/>
          <a:p>
            <a:r>
              <a:rPr lang="en-US"/>
              <a:t>Financial statements and audits</a:t>
            </a:r>
          </a:p>
        </p:txBody>
      </p:sp>
      <p:sp>
        <p:nvSpPr>
          <p:cNvPr id="4" name="Text Placeholder 3">
            <a:extLst>
              <a:ext uri="{FF2B5EF4-FFF2-40B4-BE49-F238E27FC236}">
                <a16:creationId xmlns:a16="http://schemas.microsoft.com/office/drawing/2014/main" id="{F8CF1D10-DC71-E641-AF03-A730325A0159}"/>
              </a:ext>
            </a:extLst>
          </p:cNvPr>
          <p:cNvSpPr>
            <a:spLocks noGrp="1"/>
          </p:cNvSpPr>
          <p:nvPr>
            <p:ph type="body" sz="quarter" idx="11"/>
          </p:nvPr>
        </p:nvSpPr>
        <p:spPr>
          <a:xfrm>
            <a:off x="815752" y="1450404"/>
            <a:ext cx="10891399" cy="4803248"/>
          </a:xfrm>
        </p:spPr>
        <p:txBody>
          <a:bodyPr/>
          <a:lstStyle/>
          <a:p>
            <a:pPr marL="0" indent="0">
              <a:spcBef>
                <a:spcPts val="600"/>
              </a:spcBef>
              <a:buNone/>
            </a:pPr>
            <a:r>
              <a:rPr lang="en-US" sz="2800" i="1" dirty="0">
                <a:latin typeface="Cambria" panose="02040503050406030204" pitchFamily="18" charset="0"/>
                <a:ea typeface="Cambria" panose="02040503050406030204" pitchFamily="18" charset="0"/>
                <a:hlinkClick r:id="rId2"/>
              </a:rPr>
              <a:t>March 11, 2020</a:t>
            </a:r>
            <a:r>
              <a:rPr lang="en-US" sz="2800" i="1" dirty="0">
                <a:latin typeface="Cambria" panose="02040503050406030204" pitchFamily="18" charset="0"/>
                <a:ea typeface="Cambria" panose="02040503050406030204" pitchFamily="18" charset="0"/>
              </a:rPr>
              <a:t> and </a:t>
            </a:r>
            <a:r>
              <a:rPr lang="en-US" sz="2800" i="1" dirty="0">
                <a:latin typeface="Cambria" panose="02040503050406030204" pitchFamily="18" charset="0"/>
                <a:ea typeface="Cambria" panose="02040503050406030204" pitchFamily="18" charset="0"/>
                <a:hlinkClick r:id="rId3"/>
              </a:rPr>
              <a:t>January 22, 2021</a:t>
            </a:r>
            <a:r>
              <a:rPr lang="en-US" sz="2800" i="1" dirty="0">
                <a:latin typeface="Cambria" panose="02040503050406030204" pitchFamily="18" charset="0"/>
                <a:ea typeface="Cambria" panose="02040503050406030204" pitchFamily="18" charset="0"/>
              </a:rPr>
              <a:t> Electronic Announcements</a:t>
            </a:r>
          </a:p>
          <a:p>
            <a:pPr>
              <a:spcBef>
                <a:spcPts val="600"/>
              </a:spcBef>
            </a:pPr>
            <a:r>
              <a:rPr lang="en-US" altLang="en-US" sz="2800" dirty="0"/>
              <a:t>Provides limited exemption for non-federal auditors to use alternatives to site visits for foreign school and proprietary school audits.</a:t>
            </a:r>
          </a:p>
          <a:p>
            <a:pPr marL="0" indent="0">
              <a:spcBef>
                <a:spcPts val="600"/>
              </a:spcBef>
              <a:buNone/>
            </a:pPr>
            <a:r>
              <a:rPr lang="en-US" altLang="en-US" sz="2800" i="1" dirty="0"/>
              <a:t>Sunset: Applies to proprietary school audits and foreign school audits and attestation engagements of any fiscal years in which the COVID-19 national emergency declaration was in place on the last day of the school’s fiscal year.</a:t>
            </a:r>
          </a:p>
          <a:p>
            <a:pPr marL="0" indent="0">
              <a:spcBef>
                <a:spcPts val="600"/>
              </a:spcBef>
              <a:buNone/>
            </a:pPr>
            <a:endParaRPr lang="en-US" altLang="en-US" sz="2800" dirty="0"/>
          </a:p>
          <a:p>
            <a:pPr marL="0" indent="0">
              <a:buNone/>
            </a:pPr>
            <a:endParaRPr lang="en-US" altLang="en-US" dirty="0"/>
          </a:p>
          <a:p>
            <a:pPr marL="0" indent="0">
              <a:buNone/>
            </a:pPr>
            <a:endParaRPr lang="en-US" altLang="en-US" sz="2800" i="1" dirty="0"/>
          </a:p>
          <a:p>
            <a:pPr marL="0" indent="0">
              <a:buNone/>
            </a:pPr>
            <a:endParaRPr lang="en-US" dirty="0"/>
          </a:p>
        </p:txBody>
      </p:sp>
    </p:spTree>
    <p:extLst>
      <p:ext uri="{BB962C8B-B14F-4D97-AF65-F5344CB8AC3E}">
        <p14:creationId xmlns:p14="http://schemas.microsoft.com/office/powerpoint/2010/main" val="257992724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descr="A white building with columns&#10;&#10;Description automatically generated with low confidence">
            <a:extLst>
              <a:ext uri="{FF2B5EF4-FFF2-40B4-BE49-F238E27FC236}">
                <a16:creationId xmlns:a16="http://schemas.microsoft.com/office/drawing/2014/main" id="{2493E972-7A54-48D1-8D24-C1A18AD881CD}"/>
              </a:ext>
            </a:extLst>
          </p:cNvPr>
          <p:cNvPicPr>
            <a:picLocks noGrp="1" noChangeAspect="1"/>
          </p:cNvPicPr>
          <p:nvPr>
            <p:ph type="pic" idx="1"/>
          </p:nvPr>
        </p:nvPicPr>
        <p:blipFill>
          <a:blip r:embed="rId2">
            <a:extLst>
              <a:ext uri="{28A0092B-C50C-407E-A947-70E740481C1C}">
                <a14:useLocalDpi xmlns:a14="http://schemas.microsoft.com/office/drawing/2010/main" val="0"/>
              </a:ext>
            </a:extLst>
          </a:blip>
          <a:srcRect l="20321" r="20321"/>
          <a:stretch>
            <a:fillRect/>
          </a:stretch>
        </p:blipFill>
        <p:spPr>
          <a:xfrm>
            <a:off x="6172795" y="76200"/>
            <a:ext cx="6101503" cy="6858000"/>
          </a:xfrm>
        </p:spPr>
      </p:pic>
      <p:sp>
        <p:nvSpPr>
          <p:cNvPr id="3" name="Text Placeholder 2">
            <a:extLst>
              <a:ext uri="{FF2B5EF4-FFF2-40B4-BE49-F238E27FC236}">
                <a16:creationId xmlns:a16="http://schemas.microsoft.com/office/drawing/2014/main" id="{5C6C962D-6BDE-B846-ACAD-BF38082FCADF}"/>
              </a:ext>
            </a:extLst>
          </p:cNvPr>
          <p:cNvSpPr>
            <a:spLocks noGrp="1"/>
          </p:cNvSpPr>
          <p:nvPr>
            <p:ph type="body" sz="quarter" idx="20"/>
          </p:nvPr>
        </p:nvSpPr>
        <p:spPr>
          <a:xfrm>
            <a:off x="915051" y="2971801"/>
            <a:ext cx="4639929" cy="2514600"/>
          </a:xfrm>
        </p:spPr>
        <p:txBody>
          <a:bodyPr/>
          <a:lstStyle/>
          <a:p>
            <a:r>
              <a:rPr lang="en-US"/>
              <a:t>Normally, non-profit and public institutions subject to Single Audit Act requirements that receive less than $750,000 in total federal funds are exempt from the requirement for an annual audit.</a:t>
            </a:r>
          </a:p>
          <a:p>
            <a:r>
              <a:rPr lang="en-US"/>
              <a:t>However, receipt of funds under the Higher Education Emergency Relief Fund (HEERF) are included in that calculation, and may cause institutions to exceed the $750,000 threshold. Pay special attention to the total amount of federal funds received!</a:t>
            </a:r>
          </a:p>
        </p:txBody>
      </p:sp>
      <p:sp>
        <p:nvSpPr>
          <p:cNvPr id="4" name="Title 3">
            <a:extLst>
              <a:ext uri="{FF2B5EF4-FFF2-40B4-BE49-F238E27FC236}">
                <a16:creationId xmlns:a16="http://schemas.microsoft.com/office/drawing/2014/main" id="{2DA9B9BE-5433-284B-83F5-BE6D770B1054}"/>
              </a:ext>
            </a:extLst>
          </p:cNvPr>
          <p:cNvSpPr>
            <a:spLocks noGrp="1"/>
          </p:cNvSpPr>
          <p:nvPr>
            <p:ph type="title"/>
          </p:nvPr>
        </p:nvSpPr>
        <p:spPr/>
        <p:txBody>
          <a:bodyPr/>
          <a:lstStyle/>
          <a:p>
            <a:r>
              <a:rPr lang="en-US"/>
              <a:t>REMINDER</a:t>
            </a:r>
          </a:p>
        </p:txBody>
      </p:sp>
      <p:sp>
        <p:nvSpPr>
          <p:cNvPr id="5" name="Text Placeholder 4">
            <a:extLst>
              <a:ext uri="{FF2B5EF4-FFF2-40B4-BE49-F238E27FC236}">
                <a16:creationId xmlns:a16="http://schemas.microsoft.com/office/drawing/2014/main" id="{EACB11A1-0C63-4041-A232-444B7FAAA077}"/>
              </a:ext>
            </a:extLst>
          </p:cNvPr>
          <p:cNvSpPr>
            <a:spLocks noGrp="1"/>
          </p:cNvSpPr>
          <p:nvPr>
            <p:ph type="body" sz="quarter" idx="21"/>
          </p:nvPr>
        </p:nvSpPr>
        <p:spPr>
          <a:xfrm>
            <a:off x="915052" y="1983768"/>
            <a:ext cx="4639929" cy="645132"/>
          </a:xfrm>
        </p:spPr>
        <p:txBody>
          <a:bodyPr>
            <a:normAutofit/>
          </a:bodyPr>
          <a:lstStyle/>
          <a:p>
            <a:r>
              <a:rPr lang="en-US"/>
              <a:t>HEERF Funds included in consideration for audit exemption</a:t>
            </a:r>
          </a:p>
        </p:txBody>
      </p:sp>
      <p:sp>
        <p:nvSpPr>
          <p:cNvPr id="6" name="Slide Number Placeholder 5">
            <a:extLst>
              <a:ext uri="{FF2B5EF4-FFF2-40B4-BE49-F238E27FC236}">
                <a16:creationId xmlns:a16="http://schemas.microsoft.com/office/drawing/2014/main" id="{6343E61C-A9CC-2E4E-BDB5-5C8B24C3531B}"/>
              </a:ext>
            </a:extLst>
          </p:cNvPr>
          <p:cNvSpPr>
            <a:spLocks noGrp="1"/>
          </p:cNvSpPr>
          <p:nvPr>
            <p:ph type="sldNum" sz="quarter" idx="10"/>
          </p:nvPr>
        </p:nvSpPr>
        <p:spPr>
          <a:xfrm>
            <a:off x="11707151" y="6354240"/>
            <a:ext cx="399651" cy="312098"/>
          </a:xfrm>
        </p:spPr>
        <p:txBody>
          <a:bodyPr/>
          <a:lstStyle/>
          <a:p>
            <a:fld id="{234755BD-B4AC-9044-BCE4-27904766F8BB}" type="slidenum">
              <a:rPr lang="en-US" smtClean="0"/>
              <a:pPr/>
              <a:t>35</a:t>
            </a:fld>
            <a:endParaRPr lang="en-US"/>
          </a:p>
        </p:txBody>
      </p:sp>
    </p:spTree>
    <p:extLst>
      <p:ext uri="{BB962C8B-B14F-4D97-AF65-F5344CB8AC3E}">
        <p14:creationId xmlns:p14="http://schemas.microsoft.com/office/powerpoint/2010/main" val="400559864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4F8B932-EA61-E64A-879D-2E4C54C647CE}"/>
              </a:ext>
            </a:extLst>
          </p:cNvPr>
          <p:cNvSpPr>
            <a:spLocks noGrp="1"/>
          </p:cNvSpPr>
          <p:nvPr>
            <p:ph type="sldNum" sz="quarter" idx="4"/>
          </p:nvPr>
        </p:nvSpPr>
        <p:spPr/>
        <p:txBody>
          <a:bodyPr/>
          <a:lstStyle/>
          <a:p>
            <a:fld id="{234755BD-B4AC-9044-BCE4-27904766F8BB}" type="slidenum">
              <a:rPr lang="en-US" smtClean="0"/>
              <a:pPr/>
              <a:t>36</a:t>
            </a:fld>
            <a:endParaRPr lang="en-US"/>
          </a:p>
        </p:txBody>
      </p:sp>
      <p:sp>
        <p:nvSpPr>
          <p:cNvPr id="3" name="Title 2">
            <a:extLst>
              <a:ext uri="{FF2B5EF4-FFF2-40B4-BE49-F238E27FC236}">
                <a16:creationId xmlns:a16="http://schemas.microsoft.com/office/drawing/2014/main" id="{84EEFAE4-7A0B-F342-B7BE-2B60A3DA13D0}"/>
              </a:ext>
            </a:extLst>
          </p:cNvPr>
          <p:cNvSpPr>
            <a:spLocks noGrp="1"/>
          </p:cNvSpPr>
          <p:nvPr>
            <p:ph type="title"/>
          </p:nvPr>
        </p:nvSpPr>
        <p:spPr/>
        <p:txBody>
          <a:bodyPr/>
          <a:lstStyle/>
          <a:p>
            <a:r>
              <a:rPr lang="en-US"/>
              <a:t>Teacher service obligations</a:t>
            </a:r>
          </a:p>
        </p:txBody>
      </p:sp>
      <p:sp>
        <p:nvSpPr>
          <p:cNvPr id="4" name="Text Placeholder 3">
            <a:extLst>
              <a:ext uri="{FF2B5EF4-FFF2-40B4-BE49-F238E27FC236}">
                <a16:creationId xmlns:a16="http://schemas.microsoft.com/office/drawing/2014/main" id="{F8CF1D10-DC71-E641-AF03-A730325A0159}"/>
              </a:ext>
            </a:extLst>
          </p:cNvPr>
          <p:cNvSpPr>
            <a:spLocks noGrp="1"/>
          </p:cNvSpPr>
          <p:nvPr>
            <p:ph type="body" sz="quarter" idx="11"/>
          </p:nvPr>
        </p:nvSpPr>
        <p:spPr>
          <a:xfrm>
            <a:off x="815752" y="1450404"/>
            <a:ext cx="10891399" cy="4803248"/>
          </a:xfrm>
        </p:spPr>
        <p:txBody>
          <a:bodyPr/>
          <a:lstStyle/>
          <a:p>
            <a:pPr marL="0" indent="0">
              <a:spcBef>
                <a:spcPts val="600"/>
              </a:spcBef>
              <a:buNone/>
            </a:pPr>
            <a:r>
              <a:rPr lang="en-US" sz="2800" i="1">
                <a:solidFill>
                  <a:schemeClr val="accent1">
                    <a:lumMod val="40000"/>
                    <a:lumOff val="60000"/>
                  </a:schemeClr>
                </a:solidFill>
                <a:latin typeface="Cambria" panose="02040503050406030204" pitchFamily="18" charset="0"/>
                <a:ea typeface="Cambria" panose="02040503050406030204" pitchFamily="18" charset="0"/>
                <a:hlinkClick r:id="rId2"/>
              </a:rPr>
              <a:t>CARES Act (Pub. L. 116-136)</a:t>
            </a:r>
            <a:r>
              <a:rPr lang="en-US" sz="2800" i="1">
                <a:latin typeface="Cambria" panose="02040503050406030204" pitchFamily="18" charset="0"/>
                <a:ea typeface="Cambria" panose="02040503050406030204" pitchFamily="18" charset="0"/>
              </a:rPr>
              <a:t>;</a:t>
            </a:r>
            <a:r>
              <a:rPr lang="en-US" sz="2800" i="1">
                <a:solidFill>
                  <a:schemeClr val="accent1">
                    <a:lumMod val="40000"/>
                    <a:lumOff val="60000"/>
                  </a:schemeClr>
                </a:solidFill>
                <a:latin typeface="Cambria" panose="02040503050406030204" pitchFamily="18" charset="0"/>
                <a:ea typeface="Cambria" panose="02040503050406030204" pitchFamily="18" charset="0"/>
              </a:rPr>
              <a:t> </a:t>
            </a:r>
            <a:r>
              <a:rPr lang="en-US" sz="2800" i="1">
                <a:solidFill>
                  <a:schemeClr val="accent1">
                    <a:lumMod val="40000"/>
                    <a:lumOff val="60000"/>
                  </a:schemeClr>
                </a:solidFill>
                <a:latin typeface="Cambria" panose="02040503050406030204" pitchFamily="18" charset="0"/>
                <a:ea typeface="Cambria" panose="02040503050406030204" pitchFamily="18" charset="0"/>
                <a:hlinkClick r:id="rId3"/>
              </a:rPr>
              <a:t>May 15, 2020 Electronic Announcement</a:t>
            </a:r>
            <a:endParaRPr lang="en-US" sz="2800" i="1">
              <a:solidFill>
                <a:schemeClr val="accent1">
                  <a:lumMod val="40000"/>
                  <a:lumOff val="60000"/>
                </a:schemeClr>
              </a:solidFill>
              <a:latin typeface="Cambria" panose="02040503050406030204" pitchFamily="18" charset="0"/>
              <a:ea typeface="Cambria" panose="02040503050406030204" pitchFamily="18" charset="0"/>
            </a:endParaRPr>
          </a:p>
          <a:p>
            <a:pPr>
              <a:spcBef>
                <a:spcPts val="600"/>
              </a:spcBef>
            </a:pPr>
            <a:r>
              <a:rPr lang="en-US" altLang="en-US" sz="2800"/>
              <a:t>For Teacher Education Assistance for College and Higher Education (TEACH) Grant Program purposes, if previously qualifying teaching service becomes part-time or is temporarily interrupted as a result of a qualifying emergency, that teaching service is considered full-time and fulfills the service obligation requirement</a:t>
            </a:r>
          </a:p>
          <a:p>
            <a:pPr>
              <a:spcBef>
                <a:spcPts val="600"/>
              </a:spcBef>
            </a:pPr>
            <a:r>
              <a:rPr lang="en-US" altLang="en-US" sz="2800"/>
              <a:t>For purposes of teacher loan forgiveness, the CARES Act waives the requirement that years of teaching service be “consecutive” due to interruption related to the COVID-19 emergency</a:t>
            </a:r>
          </a:p>
          <a:p>
            <a:pPr marL="0" indent="0">
              <a:spcBef>
                <a:spcPts val="600"/>
              </a:spcBef>
              <a:buNone/>
            </a:pPr>
            <a:r>
              <a:rPr lang="en-US" altLang="en-US" i="1">
                <a:solidFill>
                  <a:schemeClr val="tx1"/>
                </a:solidFill>
              </a:rPr>
              <a:t>Sunset: </a:t>
            </a:r>
            <a:r>
              <a:rPr lang="en-US" altLang="en-US" i="1"/>
              <a:t>Waivers will continue th</a:t>
            </a:r>
            <a:r>
              <a:rPr lang="en-US" altLang="en-US" i="1">
                <a:solidFill>
                  <a:schemeClr val="tx1"/>
                </a:solidFill>
              </a:rPr>
              <a:t>rough the end date of the COVID-19 emergency.</a:t>
            </a:r>
            <a:endParaRPr lang="en-US" altLang="en-US" sz="2800"/>
          </a:p>
          <a:p>
            <a:pPr marL="0" indent="0">
              <a:buNone/>
            </a:pPr>
            <a:endParaRPr lang="en-US" altLang="en-US"/>
          </a:p>
          <a:p>
            <a:pPr marL="0" indent="0">
              <a:buNone/>
            </a:pPr>
            <a:endParaRPr lang="en-US" altLang="en-US" sz="2800" i="1"/>
          </a:p>
          <a:p>
            <a:pPr marL="0" indent="0">
              <a:buNone/>
            </a:pPr>
            <a:endParaRPr lang="en-US"/>
          </a:p>
        </p:txBody>
      </p:sp>
    </p:spTree>
    <p:extLst>
      <p:ext uri="{BB962C8B-B14F-4D97-AF65-F5344CB8AC3E}">
        <p14:creationId xmlns:p14="http://schemas.microsoft.com/office/powerpoint/2010/main" val="158193171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4F8B932-EA61-E64A-879D-2E4C54C647CE}"/>
              </a:ext>
            </a:extLst>
          </p:cNvPr>
          <p:cNvSpPr>
            <a:spLocks noGrp="1"/>
          </p:cNvSpPr>
          <p:nvPr>
            <p:ph type="sldNum" sz="quarter" idx="4"/>
          </p:nvPr>
        </p:nvSpPr>
        <p:spPr/>
        <p:txBody>
          <a:bodyPr/>
          <a:lstStyle/>
          <a:p>
            <a:fld id="{234755BD-B4AC-9044-BCE4-27904766F8BB}" type="slidenum">
              <a:rPr lang="en-US" smtClean="0"/>
              <a:pPr/>
              <a:t>37</a:t>
            </a:fld>
            <a:endParaRPr lang="en-US"/>
          </a:p>
        </p:txBody>
      </p:sp>
      <p:sp>
        <p:nvSpPr>
          <p:cNvPr id="3" name="Title 2">
            <a:extLst>
              <a:ext uri="{FF2B5EF4-FFF2-40B4-BE49-F238E27FC236}">
                <a16:creationId xmlns:a16="http://schemas.microsoft.com/office/drawing/2014/main" id="{84EEFAE4-7A0B-F342-B7BE-2B60A3DA13D0}"/>
              </a:ext>
            </a:extLst>
          </p:cNvPr>
          <p:cNvSpPr>
            <a:spLocks noGrp="1"/>
          </p:cNvSpPr>
          <p:nvPr>
            <p:ph type="title"/>
          </p:nvPr>
        </p:nvSpPr>
        <p:spPr>
          <a:xfrm>
            <a:off x="912570" y="349506"/>
            <a:ext cx="10288829" cy="798177"/>
          </a:xfrm>
        </p:spPr>
        <p:txBody>
          <a:bodyPr/>
          <a:lstStyle/>
          <a:p>
            <a:r>
              <a:rPr lang="en-US" dirty="0"/>
              <a:t>Relief for student loan borrowers</a:t>
            </a:r>
          </a:p>
        </p:txBody>
      </p:sp>
      <p:sp>
        <p:nvSpPr>
          <p:cNvPr id="4" name="Text Placeholder 3">
            <a:extLst>
              <a:ext uri="{FF2B5EF4-FFF2-40B4-BE49-F238E27FC236}">
                <a16:creationId xmlns:a16="http://schemas.microsoft.com/office/drawing/2014/main" id="{F8CF1D10-DC71-E641-AF03-A730325A0159}"/>
              </a:ext>
            </a:extLst>
          </p:cNvPr>
          <p:cNvSpPr>
            <a:spLocks noGrp="1"/>
          </p:cNvSpPr>
          <p:nvPr>
            <p:ph type="body" sz="quarter" idx="11"/>
          </p:nvPr>
        </p:nvSpPr>
        <p:spPr>
          <a:xfrm>
            <a:off x="815752" y="1340236"/>
            <a:ext cx="10891399" cy="4803248"/>
          </a:xfrm>
        </p:spPr>
        <p:txBody>
          <a:bodyPr/>
          <a:lstStyle/>
          <a:p>
            <a:pPr marL="0" indent="0">
              <a:spcBef>
                <a:spcPts val="600"/>
              </a:spcBef>
              <a:buNone/>
            </a:pPr>
            <a:r>
              <a:rPr lang="en-US" sz="2800" i="1" dirty="0">
                <a:solidFill>
                  <a:schemeClr val="accent1">
                    <a:lumMod val="40000"/>
                    <a:lumOff val="60000"/>
                  </a:schemeClr>
                </a:solidFill>
                <a:latin typeface="Cambria" panose="02040503050406030204" pitchFamily="18" charset="0"/>
                <a:ea typeface="Cambria" panose="02040503050406030204" pitchFamily="18" charset="0"/>
                <a:hlinkClick r:id="rId2"/>
              </a:rPr>
              <a:t>CARES Act (Pub. L. 116-136)</a:t>
            </a:r>
            <a:r>
              <a:rPr lang="en-US" sz="2800" i="1" dirty="0">
                <a:latin typeface="Cambria" panose="02040503050406030204" pitchFamily="18" charset="0"/>
                <a:ea typeface="Cambria" panose="02040503050406030204" pitchFamily="18" charset="0"/>
              </a:rPr>
              <a:t>;</a:t>
            </a:r>
            <a:r>
              <a:rPr lang="en-US" sz="2800" i="1" dirty="0">
                <a:solidFill>
                  <a:schemeClr val="accent1">
                    <a:lumMod val="40000"/>
                    <a:lumOff val="60000"/>
                  </a:schemeClr>
                </a:solidFill>
                <a:latin typeface="Cambria" panose="02040503050406030204" pitchFamily="18" charset="0"/>
                <a:ea typeface="Cambria" panose="02040503050406030204" pitchFamily="18" charset="0"/>
              </a:rPr>
              <a:t> </a:t>
            </a:r>
            <a:r>
              <a:rPr lang="en-US" sz="2800" i="1" dirty="0">
                <a:latin typeface="Cambria" panose="02040503050406030204" pitchFamily="18" charset="0"/>
                <a:ea typeface="Cambria" panose="02040503050406030204" pitchFamily="18" charset="0"/>
                <a:hlinkClick r:id="rId3"/>
              </a:rPr>
              <a:t>August 8, 2021 Announcement</a:t>
            </a:r>
            <a:endParaRPr lang="en-US" sz="2800" i="1" dirty="0">
              <a:latin typeface="Cambria" panose="02040503050406030204" pitchFamily="18" charset="0"/>
              <a:ea typeface="Cambria" panose="02040503050406030204" pitchFamily="18" charset="0"/>
            </a:endParaRPr>
          </a:p>
          <a:p>
            <a:pPr>
              <a:spcBef>
                <a:spcPts val="600"/>
              </a:spcBef>
            </a:pPr>
            <a:r>
              <a:rPr lang="en-US" altLang="en-US" sz="2800" dirty="0"/>
              <a:t>Through January 31, 2022, the following are suspended on Department-held student loans:</a:t>
            </a:r>
          </a:p>
          <a:p>
            <a:pPr lvl="1">
              <a:spcBef>
                <a:spcPts val="600"/>
              </a:spcBef>
            </a:pPr>
            <a:r>
              <a:rPr lang="en-US" altLang="en-US" dirty="0">
                <a:solidFill>
                  <a:schemeClr val="tx1"/>
                </a:solidFill>
              </a:rPr>
              <a:t>Loan payments;</a:t>
            </a:r>
          </a:p>
          <a:p>
            <a:pPr lvl="1">
              <a:spcBef>
                <a:spcPts val="600"/>
              </a:spcBef>
            </a:pPr>
            <a:r>
              <a:rPr lang="en-US" altLang="en-US" dirty="0">
                <a:solidFill>
                  <a:schemeClr val="tx1"/>
                </a:solidFill>
              </a:rPr>
              <a:t>Interest accrual;</a:t>
            </a:r>
          </a:p>
          <a:p>
            <a:pPr lvl="1">
              <a:spcBef>
                <a:spcPts val="600"/>
              </a:spcBef>
            </a:pPr>
            <a:r>
              <a:rPr lang="en-US" altLang="en-US" dirty="0">
                <a:solidFill>
                  <a:schemeClr val="tx1"/>
                </a:solidFill>
              </a:rPr>
              <a:t>Involuntary collection, including wage garnishment and treasury offset</a:t>
            </a:r>
          </a:p>
          <a:p>
            <a:pPr>
              <a:spcBef>
                <a:spcPts val="600"/>
              </a:spcBef>
            </a:pPr>
            <a:endParaRPr lang="en-US" altLang="en-US" sz="400" dirty="0"/>
          </a:p>
          <a:p>
            <a:pPr>
              <a:spcBef>
                <a:spcPts val="600"/>
              </a:spcBef>
            </a:pPr>
            <a:r>
              <a:rPr lang="en-US" altLang="en-US" sz="2800" dirty="0"/>
              <a:t>Payments that would have occurred during suspension will count toward loan forgiveness and loan rehabilitation</a:t>
            </a:r>
          </a:p>
          <a:p>
            <a:pPr>
              <a:spcBef>
                <a:spcPts val="600"/>
              </a:spcBef>
            </a:pPr>
            <a:r>
              <a:rPr lang="en-US" altLang="en-US" sz="2800" dirty="0"/>
              <a:t>Borrowers are not required to recertify income for income-driven repayment purposes until January 31, 2022</a:t>
            </a:r>
          </a:p>
          <a:p>
            <a:pPr marL="0" indent="0">
              <a:spcBef>
                <a:spcPts val="600"/>
              </a:spcBef>
              <a:buNone/>
            </a:pPr>
            <a:r>
              <a:rPr lang="en-US" altLang="en-US" i="1" dirty="0">
                <a:solidFill>
                  <a:schemeClr val="tx1"/>
                </a:solidFill>
              </a:rPr>
              <a:t>Sunset: </a:t>
            </a:r>
            <a:r>
              <a:rPr lang="en-US" altLang="en-US" i="1" dirty="0"/>
              <a:t>Repayment, interest, and collection will resume February 1, 2022</a:t>
            </a:r>
            <a:endParaRPr lang="en-US" altLang="en-US" sz="2800" dirty="0"/>
          </a:p>
          <a:p>
            <a:pPr marL="0" indent="0">
              <a:buNone/>
            </a:pPr>
            <a:endParaRPr lang="en-US" altLang="en-US" dirty="0"/>
          </a:p>
          <a:p>
            <a:pPr marL="0" indent="0">
              <a:buNone/>
            </a:pPr>
            <a:endParaRPr lang="en-US" altLang="en-US" sz="2800" i="1" dirty="0"/>
          </a:p>
          <a:p>
            <a:pPr marL="0" indent="0">
              <a:buNone/>
            </a:pPr>
            <a:endParaRPr lang="en-US" dirty="0"/>
          </a:p>
        </p:txBody>
      </p:sp>
    </p:spTree>
    <p:extLst>
      <p:ext uri="{BB962C8B-B14F-4D97-AF65-F5344CB8AC3E}">
        <p14:creationId xmlns:p14="http://schemas.microsoft.com/office/powerpoint/2010/main" val="300009515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4F8B932-EA61-E64A-879D-2E4C54C647CE}"/>
              </a:ext>
            </a:extLst>
          </p:cNvPr>
          <p:cNvSpPr>
            <a:spLocks noGrp="1"/>
          </p:cNvSpPr>
          <p:nvPr>
            <p:ph type="sldNum" sz="quarter" idx="4"/>
          </p:nvPr>
        </p:nvSpPr>
        <p:spPr/>
        <p:txBody>
          <a:bodyPr/>
          <a:lstStyle/>
          <a:p>
            <a:fld id="{234755BD-B4AC-9044-BCE4-27904766F8BB}" type="slidenum">
              <a:rPr lang="en-US" smtClean="0"/>
              <a:pPr/>
              <a:t>38</a:t>
            </a:fld>
            <a:endParaRPr lang="en-US"/>
          </a:p>
        </p:txBody>
      </p:sp>
      <p:sp>
        <p:nvSpPr>
          <p:cNvPr id="3" name="Title 2">
            <a:extLst>
              <a:ext uri="{FF2B5EF4-FFF2-40B4-BE49-F238E27FC236}">
                <a16:creationId xmlns:a16="http://schemas.microsoft.com/office/drawing/2014/main" id="{84EEFAE4-7A0B-F342-B7BE-2B60A3DA13D0}"/>
              </a:ext>
            </a:extLst>
          </p:cNvPr>
          <p:cNvSpPr>
            <a:spLocks noGrp="1"/>
          </p:cNvSpPr>
          <p:nvPr>
            <p:ph type="title"/>
          </p:nvPr>
        </p:nvSpPr>
        <p:spPr>
          <a:xfrm>
            <a:off x="912571" y="349506"/>
            <a:ext cx="9993554" cy="798177"/>
          </a:xfrm>
        </p:spPr>
        <p:txBody>
          <a:bodyPr/>
          <a:lstStyle/>
          <a:p>
            <a:r>
              <a:rPr lang="en-US" dirty="0"/>
              <a:t>Relief for student loan borrowers</a:t>
            </a:r>
          </a:p>
        </p:txBody>
      </p:sp>
      <p:sp>
        <p:nvSpPr>
          <p:cNvPr id="4" name="Text Placeholder 3">
            <a:extLst>
              <a:ext uri="{FF2B5EF4-FFF2-40B4-BE49-F238E27FC236}">
                <a16:creationId xmlns:a16="http://schemas.microsoft.com/office/drawing/2014/main" id="{F8CF1D10-DC71-E641-AF03-A730325A0159}"/>
              </a:ext>
            </a:extLst>
          </p:cNvPr>
          <p:cNvSpPr>
            <a:spLocks noGrp="1"/>
          </p:cNvSpPr>
          <p:nvPr>
            <p:ph type="body" sz="quarter" idx="11"/>
          </p:nvPr>
        </p:nvSpPr>
        <p:spPr>
          <a:xfrm>
            <a:off x="815752" y="1340236"/>
            <a:ext cx="10891399" cy="4803248"/>
          </a:xfrm>
        </p:spPr>
        <p:txBody>
          <a:bodyPr/>
          <a:lstStyle/>
          <a:p>
            <a:pPr marL="0" indent="0">
              <a:spcBef>
                <a:spcPts val="600"/>
              </a:spcBef>
              <a:buNone/>
            </a:pPr>
            <a:r>
              <a:rPr lang="en-US" sz="2800" i="1" dirty="0">
                <a:latin typeface="Cambria" panose="02040503050406030204" pitchFamily="18" charset="0"/>
                <a:ea typeface="Cambria" panose="02040503050406030204" pitchFamily="18" charset="0"/>
                <a:hlinkClick r:id="rId3"/>
              </a:rPr>
              <a:t>March 30, 2021 Announcement</a:t>
            </a:r>
            <a:r>
              <a:rPr lang="en-US" sz="2800" i="1" dirty="0">
                <a:latin typeface="Cambria" panose="02040503050406030204" pitchFamily="18" charset="0"/>
                <a:ea typeface="Cambria" panose="02040503050406030204" pitchFamily="18" charset="0"/>
              </a:rPr>
              <a:t>; </a:t>
            </a:r>
            <a:r>
              <a:rPr lang="en-US" sz="2800" i="1" dirty="0">
                <a:latin typeface="Cambria" panose="02040503050406030204" pitchFamily="18" charset="0"/>
                <a:ea typeface="Cambria" panose="02040503050406030204" pitchFamily="18" charset="0"/>
                <a:hlinkClick r:id="rId4"/>
              </a:rPr>
              <a:t>August 8, 2021 Announcement</a:t>
            </a:r>
            <a:r>
              <a:rPr lang="en-US" sz="2800" i="1" dirty="0">
                <a:latin typeface="Cambria" panose="02040503050406030204" pitchFamily="18" charset="0"/>
                <a:ea typeface="Cambria" panose="02040503050406030204" pitchFamily="18" charset="0"/>
              </a:rPr>
              <a:t>;</a:t>
            </a:r>
            <a:r>
              <a:rPr lang="en-US" sz="2800" i="1" dirty="0">
                <a:solidFill>
                  <a:schemeClr val="accent1">
                    <a:lumMod val="40000"/>
                    <a:lumOff val="60000"/>
                  </a:schemeClr>
                </a:solidFill>
                <a:latin typeface="Cambria" panose="02040503050406030204" pitchFamily="18" charset="0"/>
                <a:ea typeface="Cambria" panose="02040503050406030204" pitchFamily="18" charset="0"/>
              </a:rPr>
              <a:t> </a:t>
            </a:r>
            <a:r>
              <a:rPr lang="en-US" sz="2800" i="1" dirty="0">
                <a:latin typeface="Cambria" panose="02040503050406030204" pitchFamily="18" charset="0"/>
                <a:ea typeface="Cambria" panose="02040503050406030204" pitchFamily="18" charset="0"/>
                <a:hlinkClick r:id="rId5"/>
              </a:rPr>
              <a:t>DCL GEN-21-03, May 12, 2021</a:t>
            </a:r>
            <a:endParaRPr lang="en-US" sz="2800" i="1" dirty="0">
              <a:latin typeface="Cambria" panose="02040503050406030204" pitchFamily="18" charset="0"/>
              <a:ea typeface="Cambria" panose="02040503050406030204" pitchFamily="18" charset="0"/>
            </a:endParaRPr>
          </a:p>
          <a:p>
            <a:pPr>
              <a:spcBef>
                <a:spcPts val="600"/>
              </a:spcBef>
            </a:pPr>
            <a:r>
              <a:rPr lang="en-US" altLang="en-US" dirty="0"/>
              <a:t>Department expanded pause on interest and collections to FFEL loans not held by the Department.</a:t>
            </a:r>
          </a:p>
          <a:p>
            <a:pPr>
              <a:spcBef>
                <a:spcPts val="600"/>
              </a:spcBef>
            </a:pPr>
            <a:r>
              <a:rPr lang="en-US" altLang="en-US" sz="2800" dirty="0"/>
              <a:t>Retroactive to March 13, 2020; the Department is making efforts to automatically return any tax refunds seized or wages garnished prior to the announcement.</a:t>
            </a:r>
          </a:p>
          <a:p>
            <a:pPr>
              <a:spcBef>
                <a:spcPts val="600"/>
              </a:spcBef>
            </a:pPr>
            <a:r>
              <a:rPr lang="en-US" altLang="en-US" sz="2800" dirty="0"/>
              <a:t>Privately-held FFEL loans that went into default since March 13, 2020, will be returned to good standing</a:t>
            </a:r>
          </a:p>
          <a:p>
            <a:pPr marL="0" indent="0">
              <a:spcBef>
                <a:spcPts val="600"/>
              </a:spcBef>
              <a:buNone/>
            </a:pPr>
            <a:r>
              <a:rPr lang="en-US" altLang="en-US" i="1" dirty="0">
                <a:solidFill>
                  <a:schemeClr val="tx1"/>
                </a:solidFill>
              </a:rPr>
              <a:t>Sunset: I</a:t>
            </a:r>
            <a:r>
              <a:rPr lang="en-US" altLang="en-US" i="1" dirty="0"/>
              <a:t>nterest and collection on FFEL loans will resume February 1, 2022</a:t>
            </a:r>
            <a:endParaRPr lang="en-US" altLang="en-US" sz="2800" dirty="0"/>
          </a:p>
          <a:p>
            <a:pPr marL="0" indent="0">
              <a:buNone/>
            </a:pPr>
            <a:endParaRPr lang="en-US" altLang="en-US" dirty="0"/>
          </a:p>
          <a:p>
            <a:pPr marL="0" indent="0">
              <a:buNone/>
            </a:pPr>
            <a:endParaRPr lang="en-US" altLang="en-US" sz="2800" i="1" dirty="0"/>
          </a:p>
          <a:p>
            <a:pPr marL="0" indent="0">
              <a:buNone/>
            </a:pPr>
            <a:endParaRPr lang="en-US" dirty="0"/>
          </a:p>
        </p:txBody>
      </p:sp>
    </p:spTree>
    <p:extLst>
      <p:ext uri="{BB962C8B-B14F-4D97-AF65-F5344CB8AC3E}">
        <p14:creationId xmlns:p14="http://schemas.microsoft.com/office/powerpoint/2010/main" val="149020347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4F8B932-EA61-E64A-879D-2E4C54C647CE}"/>
              </a:ext>
            </a:extLst>
          </p:cNvPr>
          <p:cNvSpPr>
            <a:spLocks noGrp="1"/>
          </p:cNvSpPr>
          <p:nvPr>
            <p:ph type="sldNum" sz="quarter" idx="4"/>
          </p:nvPr>
        </p:nvSpPr>
        <p:spPr/>
        <p:txBody>
          <a:bodyPr/>
          <a:lstStyle/>
          <a:p>
            <a:fld id="{234755BD-B4AC-9044-BCE4-27904766F8BB}" type="slidenum">
              <a:rPr lang="en-US" smtClean="0"/>
              <a:pPr/>
              <a:t>39</a:t>
            </a:fld>
            <a:endParaRPr lang="en-US"/>
          </a:p>
        </p:txBody>
      </p:sp>
      <p:sp>
        <p:nvSpPr>
          <p:cNvPr id="3" name="Title 2">
            <a:extLst>
              <a:ext uri="{FF2B5EF4-FFF2-40B4-BE49-F238E27FC236}">
                <a16:creationId xmlns:a16="http://schemas.microsoft.com/office/drawing/2014/main" id="{84EEFAE4-7A0B-F342-B7BE-2B60A3DA13D0}"/>
              </a:ext>
            </a:extLst>
          </p:cNvPr>
          <p:cNvSpPr>
            <a:spLocks noGrp="1"/>
          </p:cNvSpPr>
          <p:nvPr>
            <p:ph type="title"/>
          </p:nvPr>
        </p:nvSpPr>
        <p:spPr>
          <a:xfrm>
            <a:off x="912571" y="349506"/>
            <a:ext cx="9955454" cy="798177"/>
          </a:xfrm>
        </p:spPr>
        <p:txBody>
          <a:bodyPr/>
          <a:lstStyle/>
          <a:p>
            <a:r>
              <a:rPr lang="en-US" dirty="0"/>
              <a:t>Relief for student loan borrowers</a:t>
            </a:r>
          </a:p>
        </p:txBody>
      </p:sp>
      <p:sp>
        <p:nvSpPr>
          <p:cNvPr id="4" name="Text Placeholder 3">
            <a:extLst>
              <a:ext uri="{FF2B5EF4-FFF2-40B4-BE49-F238E27FC236}">
                <a16:creationId xmlns:a16="http://schemas.microsoft.com/office/drawing/2014/main" id="{F8CF1D10-DC71-E641-AF03-A730325A0159}"/>
              </a:ext>
            </a:extLst>
          </p:cNvPr>
          <p:cNvSpPr>
            <a:spLocks noGrp="1"/>
          </p:cNvSpPr>
          <p:nvPr>
            <p:ph type="body" sz="quarter" idx="11"/>
          </p:nvPr>
        </p:nvSpPr>
        <p:spPr>
          <a:xfrm>
            <a:off x="815752" y="1340236"/>
            <a:ext cx="10891399" cy="4803248"/>
          </a:xfrm>
        </p:spPr>
        <p:txBody>
          <a:bodyPr/>
          <a:lstStyle/>
          <a:p>
            <a:pPr marL="0" indent="0">
              <a:spcBef>
                <a:spcPts val="600"/>
              </a:spcBef>
              <a:buNone/>
            </a:pPr>
            <a:r>
              <a:rPr lang="en-US" sz="2800" i="1">
                <a:latin typeface="Cambria" panose="02040503050406030204" pitchFamily="18" charset="0"/>
                <a:ea typeface="Cambria" panose="02040503050406030204" pitchFamily="18" charset="0"/>
                <a:hlinkClick r:id="rId3"/>
              </a:rPr>
              <a:t>StudentAid</a:t>
            </a:r>
            <a:r>
              <a:rPr lang="en-US" sz="2800" i="1" dirty="0">
                <a:latin typeface="Cambria" panose="02040503050406030204" pitchFamily="18" charset="0"/>
                <a:ea typeface="Cambria" panose="02040503050406030204" pitchFamily="18" charset="0"/>
                <a:hlinkClick r:id="rId3"/>
              </a:rPr>
              <a:t>.gov/coronavirus</a:t>
            </a:r>
            <a:endParaRPr lang="en-US" altLang="en-US" sz="2800" dirty="0"/>
          </a:p>
          <a:p>
            <a:pPr marL="0" indent="0">
              <a:buNone/>
            </a:pPr>
            <a:endParaRPr lang="en-US" altLang="en-US" dirty="0"/>
          </a:p>
          <a:p>
            <a:pPr marL="0" indent="0">
              <a:buNone/>
            </a:pPr>
            <a:endParaRPr lang="en-US" altLang="en-US" sz="2800" i="1" dirty="0"/>
          </a:p>
          <a:p>
            <a:pPr marL="0" indent="0">
              <a:buNone/>
            </a:pPr>
            <a:endParaRPr lang="en-US" dirty="0"/>
          </a:p>
        </p:txBody>
      </p:sp>
      <p:pic>
        <p:nvPicPr>
          <p:cNvPr id="6" name="Picture 5">
            <a:extLst>
              <a:ext uri="{FF2B5EF4-FFF2-40B4-BE49-F238E27FC236}">
                <a16:creationId xmlns:a16="http://schemas.microsoft.com/office/drawing/2014/main" id="{6825137F-7677-47F3-865F-E43DB2C22D79}"/>
              </a:ext>
            </a:extLst>
          </p:cNvPr>
          <p:cNvPicPr>
            <a:picLocks noChangeAspect="1"/>
          </p:cNvPicPr>
          <p:nvPr/>
        </p:nvPicPr>
        <p:blipFill>
          <a:blip r:embed="rId4"/>
          <a:stretch>
            <a:fillRect/>
          </a:stretch>
        </p:blipFill>
        <p:spPr>
          <a:xfrm>
            <a:off x="815752" y="1909378"/>
            <a:ext cx="9939002" cy="4444862"/>
          </a:xfrm>
          <a:prstGeom prst="rect">
            <a:avLst/>
          </a:prstGeom>
        </p:spPr>
      </p:pic>
    </p:spTree>
    <p:extLst>
      <p:ext uri="{BB962C8B-B14F-4D97-AF65-F5344CB8AC3E}">
        <p14:creationId xmlns:p14="http://schemas.microsoft.com/office/powerpoint/2010/main" val="39868562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DFCB396-2436-0643-9A1A-300490B54F37}"/>
              </a:ext>
            </a:extLst>
          </p:cNvPr>
          <p:cNvSpPr>
            <a:spLocks noGrp="1"/>
          </p:cNvSpPr>
          <p:nvPr>
            <p:ph type="sldNum" sz="quarter" idx="4"/>
          </p:nvPr>
        </p:nvSpPr>
        <p:spPr/>
        <p:txBody>
          <a:bodyPr/>
          <a:lstStyle/>
          <a:p>
            <a:fld id="{234755BD-B4AC-9044-BCE4-27904766F8BB}" type="slidenum">
              <a:rPr lang="en-US" smtClean="0"/>
              <a:pPr/>
              <a:t>4</a:t>
            </a:fld>
            <a:endParaRPr lang="en-US"/>
          </a:p>
        </p:txBody>
      </p:sp>
      <p:sp>
        <p:nvSpPr>
          <p:cNvPr id="3" name="Title 2">
            <a:extLst>
              <a:ext uri="{FF2B5EF4-FFF2-40B4-BE49-F238E27FC236}">
                <a16:creationId xmlns:a16="http://schemas.microsoft.com/office/drawing/2014/main" id="{1E47BF68-89CF-A44A-A2D3-C491FB45C96D}"/>
              </a:ext>
            </a:extLst>
          </p:cNvPr>
          <p:cNvSpPr>
            <a:spLocks noGrp="1"/>
          </p:cNvSpPr>
          <p:nvPr>
            <p:ph type="title"/>
          </p:nvPr>
        </p:nvSpPr>
        <p:spPr>
          <a:xfrm>
            <a:off x="912571" y="349506"/>
            <a:ext cx="10408654" cy="798177"/>
          </a:xfrm>
        </p:spPr>
        <p:txBody>
          <a:bodyPr/>
          <a:lstStyle/>
          <a:p>
            <a:r>
              <a:rPr lang="en-US"/>
              <a:t>Timeline of COVID-19 Policy guidance (2020)</a:t>
            </a:r>
          </a:p>
        </p:txBody>
      </p:sp>
      <p:cxnSp>
        <p:nvCxnSpPr>
          <p:cNvPr id="4" name="Straight Connector 3">
            <a:extLst>
              <a:ext uri="{FF2B5EF4-FFF2-40B4-BE49-F238E27FC236}">
                <a16:creationId xmlns:a16="http://schemas.microsoft.com/office/drawing/2014/main" id="{DB7E6B4E-E305-4E54-8478-960F58C6DF34}"/>
              </a:ext>
            </a:extLst>
          </p:cNvPr>
          <p:cNvCxnSpPr/>
          <p:nvPr/>
        </p:nvCxnSpPr>
        <p:spPr>
          <a:xfrm flipV="1">
            <a:off x="1258071" y="3015599"/>
            <a:ext cx="0" cy="477837"/>
          </a:xfrm>
          <a:prstGeom prst="line">
            <a:avLst/>
          </a:prstGeom>
          <a:ln w="38100"/>
        </p:spPr>
        <p:style>
          <a:lnRef idx="2">
            <a:schemeClr val="accent2"/>
          </a:lnRef>
          <a:fillRef idx="0">
            <a:schemeClr val="accent2"/>
          </a:fillRef>
          <a:effectRef idx="1">
            <a:schemeClr val="accent2"/>
          </a:effectRef>
          <a:fontRef idx="minor">
            <a:schemeClr val="tx1"/>
          </a:fontRef>
        </p:style>
      </p:cxnSp>
      <p:sp>
        <p:nvSpPr>
          <p:cNvPr id="5" name="TextBox 4">
            <a:extLst>
              <a:ext uri="{FF2B5EF4-FFF2-40B4-BE49-F238E27FC236}">
                <a16:creationId xmlns:a16="http://schemas.microsoft.com/office/drawing/2014/main" id="{0DEA6A2D-E0EC-4B8C-B5F9-5ED4D4098564}"/>
              </a:ext>
            </a:extLst>
          </p:cNvPr>
          <p:cNvSpPr txBox="1"/>
          <p:nvPr/>
        </p:nvSpPr>
        <p:spPr>
          <a:xfrm>
            <a:off x="566569" y="1977662"/>
            <a:ext cx="1368281" cy="1015663"/>
          </a:xfrm>
          <a:prstGeom prst="rect">
            <a:avLst/>
          </a:prstGeom>
          <a:noFill/>
        </p:spPr>
        <p:txBody>
          <a:bodyPr wrap="square" rtlCol="0">
            <a:spAutoFit/>
          </a:bodyPr>
          <a:lstStyle/>
          <a:p>
            <a:pPr algn="ctr"/>
            <a:r>
              <a:rPr lang="en-US">
                <a:latin typeface="Cambria" panose="02040503050406030204" pitchFamily="18" charset="0"/>
                <a:ea typeface="Cambria" panose="02040503050406030204" pitchFamily="18" charset="0"/>
              </a:rPr>
              <a:t>3/5/20 EA </a:t>
            </a:r>
          </a:p>
          <a:p>
            <a:pPr algn="ctr"/>
            <a:r>
              <a:rPr lang="en-US" sz="1400">
                <a:latin typeface="Cambria" panose="02040503050406030204" pitchFamily="18" charset="0"/>
                <a:ea typeface="Cambria" panose="02040503050406030204" pitchFamily="18" charset="0"/>
              </a:rPr>
              <a:t>Interruptions of study related to COVID-19</a:t>
            </a:r>
            <a:endParaRPr lang="en-US">
              <a:latin typeface="Cambria" panose="02040503050406030204" pitchFamily="18" charset="0"/>
              <a:ea typeface="Cambria" panose="02040503050406030204" pitchFamily="18" charset="0"/>
            </a:endParaRPr>
          </a:p>
        </p:txBody>
      </p:sp>
      <p:sp>
        <p:nvSpPr>
          <p:cNvPr id="6" name="TextBox 5">
            <a:extLst>
              <a:ext uri="{FF2B5EF4-FFF2-40B4-BE49-F238E27FC236}">
                <a16:creationId xmlns:a16="http://schemas.microsoft.com/office/drawing/2014/main" id="{6CDCBB67-4952-43E6-989F-FCF3A89D0484}"/>
              </a:ext>
            </a:extLst>
          </p:cNvPr>
          <p:cNvSpPr txBox="1"/>
          <p:nvPr/>
        </p:nvSpPr>
        <p:spPr>
          <a:xfrm>
            <a:off x="2793075" y="1495092"/>
            <a:ext cx="1368281" cy="1446550"/>
          </a:xfrm>
          <a:prstGeom prst="rect">
            <a:avLst/>
          </a:prstGeom>
          <a:noFill/>
        </p:spPr>
        <p:txBody>
          <a:bodyPr wrap="square" rtlCol="0">
            <a:spAutoFit/>
          </a:bodyPr>
          <a:lstStyle/>
          <a:p>
            <a:pPr algn="ctr"/>
            <a:r>
              <a:rPr lang="en-US">
                <a:latin typeface="Cambria" panose="02040503050406030204" pitchFamily="18" charset="0"/>
                <a:ea typeface="Cambria" panose="02040503050406030204" pitchFamily="18" charset="0"/>
              </a:rPr>
              <a:t>4/3/20 EA </a:t>
            </a:r>
          </a:p>
          <a:p>
            <a:pPr algn="ctr"/>
            <a:r>
              <a:rPr lang="en-US" sz="1400">
                <a:latin typeface="Cambria" panose="02040503050406030204" pitchFamily="18" charset="0"/>
                <a:ea typeface="Cambria" panose="02040503050406030204" pitchFamily="18" charset="0"/>
              </a:rPr>
              <a:t>Updated guidance interruptions of study related to COVID-19</a:t>
            </a:r>
            <a:endParaRPr lang="en-US">
              <a:latin typeface="Cambria" panose="02040503050406030204" pitchFamily="18" charset="0"/>
              <a:ea typeface="Cambria" panose="02040503050406030204" pitchFamily="18" charset="0"/>
            </a:endParaRPr>
          </a:p>
        </p:txBody>
      </p:sp>
      <p:sp>
        <p:nvSpPr>
          <p:cNvPr id="7" name="TextBox 6">
            <a:extLst>
              <a:ext uri="{FF2B5EF4-FFF2-40B4-BE49-F238E27FC236}">
                <a16:creationId xmlns:a16="http://schemas.microsoft.com/office/drawing/2014/main" id="{E34DFC12-1229-4BBF-A519-94358AC03C85}"/>
              </a:ext>
            </a:extLst>
          </p:cNvPr>
          <p:cNvSpPr txBox="1"/>
          <p:nvPr/>
        </p:nvSpPr>
        <p:spPr>
          <a:xfrm>
            <a:off x="1225575" y="4017440"/>
            <a:ext cx="1255079" cy="1231106"/>
          </a:xfrm>
          <a:prstGeom prst="rect">
            <a:avLst/>
          </a:prstGeom>
          <a:noFill/>
        </p:spPr>
        <p:txBody>
          <a:bodyPr wrap="square" rtlCol="0">
            <a:spAutoFit/>
          </a:bodyPr>
          <a:lstStyle/>
          <a:p>
            <a:pPr algn="ctr"/>
            <a:r>
              <a:rPr lang="en-US">
                <a:latin typeface="Cambria" panose="02040503050406030204" pitchFamily="18" charset="0"/>
                <a:ea typeface="Cambria" panose="02040503050406030204" pitchFamily="18" charset="0"/>
              </a:rPr>
              <a:t>3/13/20</a:t>
            </a:r>
          </a:p>
          <a:p>
            <a:pPr algn="ctr"/>
            <a:r>
              <a:rPr lang="en-US" sz="1400">
                <a:latin typeface="Cambria" panose="02040503050406030204" pitchFamily="18" charset="0"/>
                <a:ea typeface="Cambria" panose="02040503050406030204" pitchFamily="18" charset="0"/>
              </a:rPr>
              <a:t>Federal declaration of national emergency</a:t>
            </a:r>
          </a:p>
        </p:txBody>
      </p:sp>
      <p:sp>
        <p:nvSpPr>
          <p:cNvPr id="8" name="TextBox 7">
            <a:extLst>
              <a:ext uri="{FF2B5EF4-FFF2-40B4-BE49-F238E27FC236}">
                <a16:creationId xmlns:a16="http://schemas.microsoft.com/office/drawing/2014/main" id="{693F516F-46D8-4F7A-BAD0-5F02DB50B6F6}"/>
              </a:ext>
            </a:extLst>
          </p:cNvPr>
          <p:cNvSpPr txBox="1"/>
          <p:nvPr/>
        </p:nvSpPr>
        <p:spPr>
          <a:xfrm>
            <a:off x="2337456" y="4732988"/>
            <a:ext cx="1368281" cy="1231106"/>
          </a:xfrm>
          <a:prstGeom prst="rect">
            <a:avLst/>
          </a:prstGeom>
          <a:noFill/>
        </p:spPr>
        <p:txBody>
          <a:bodyPr wrap="square" rtlCol="0">
            <a:spAutoFit/>
          </a:bodyPr>
          <a:lstStyle/>
          <a:p>
            <a:pPr algn="ctr"/>
            <a:r>
              <a:rPr lang="en-US">
                <a:latin typeface="Cambria" panose="02040503050406030204" pitchFamily="18" charset="0"/>
                <a:ea typeface="Cambria" panose="02040503050406030204" pitchFamily="18" charset="0"/>
              </a:rPr>
              <a:t>3/27/20</a:t>
            </a:r>
          </a:p>
          <a:p>
            <a:pPr algn="ctr"/>
            <a:r>
              <a:rPr lang="en-US" sz="1400" i="1">
                <a:latin typeface="Cambria" panose="02040503050406030204" pitchFamily="18" charset="0"/>
                <a:ea typeface="Cambria" panose="02040503050406030204" pitchFamily="18" charset="0"/>
              </a:rPr>
              <a:t>CARES</a:t>
            </a:r>
            <a:r>
              <a:rPr lang="en-US" sz="1400">
                <a:latin typeface="Cambria" panose="02040503050406030204" pitchFamily="18" charset="0"/>
                <a:ea typeface="Cambria" panose="02040503050406030204" pitchFamily="18" charset="0"/>
              </a:rPr>
              <a:t> </a:t>
            </a:r>
            <a:r>
              <a:rPr lang="en-US" sz="1400" i="1">
                <a:latin typeface="Cambria" panose="02040503050406030204" pitchFamily="18" charset="0"/>
                <a:ea typeface="Cambria" panose="02040503050406030204" pitchFamily="18" charset="0"/>
              </a:rPr>
              <a:t>Act</a:t>
            </a:r>
            <a:r>
              <a:rPr lang="en-US" sz="1400">
                <a:latin typeface="Cambria" panose="02040503050406030204" pitchFamily="18" charset="0"/>
                <a:ea typeface="Cambria" panose="02040503050406030204" pitchFamily="18" charset="0"/>
              </a:rPr>
              <a:t> (Pub. L. No. 116-136) Signed into law</a:t>
            </a:r>
            <a:endParaRPr lang="en-US">
              <a:latin typeface="Cambria" panose="02040503050406030204" pitchFamily="18" charset="0"/>
              <a:ea typeface="Cambria" panose="02040503050406030204" pitchFamily="18" charset="0"/>
            </a:endParaRPr>
          </a:p>
        </p:txBody>
      </p:sp>
      <p:sp>
        <p:nvSpPr>
          <p:cNvPr id="9" name="TextBox 8">
            <a:extLst>
              <a:ext uri="{FF2B5EF4-FFF2-40B4-BE49-F238E27FC236}">
                <a16:creationId xmlns:a16="http://schemas.microsoft.com/office/drawing/2014/main" id="{8227FFD6-86EA-4A43-A0A2-ECFC1133609C}"/>
              </a:ext>
            </a:extLst>
          </p:cNvPr>
          <p:cNvSpPr txBox="1"/>
          <p:nvPr/>
        </p:nvSpPr>
        <p:spPr>
          <a:xfrm>
            <a:off x="3550755" y="4053600"/>
            <a:ext cx="1827137" cy="1231106"/>
          </a:xfrm>
          <a:prstGeom prst="rect">
            <a:avLst/>
          </a:prstGeom>
          <a:noFill/>
        </p:spPr>
        <p:txBody>
          <a:bodyPr wrap="square" rtlCol="0">
            <a:spAutoFit/>
          </a:bodyPr>
          <a:lstStyle/>
          <a:p>
            <a:pPr algn="ctr"/>
            <a:r>
              <a:rPr lang="en-US">
                <a:latin typeface="Cambria" panose="02040503050406030204" pitchFamily="18" charset="0"/>
                <a:ea typeface="Cambria" panose="02040503050406030204" pitchFamily="18" charset="0"/>
              </a:rPr>
              <a:t>4/23/20 EA </a:t>
            </a:r>
          </a:p>
          <a:p>
            <a:pPr algn="ctr"/>
            <a:r>
              <a:rPr lang="en-US" sz="1400">
                <a:latin typeface="Cambria" panose="02040503050406030204" pitchFamily="18" charset="0"/>
                <a:ea typeface="Cambria" panose="02040503050406030204" pitchFamily="18" charset="0"/>
              </a:rPr>
              <a:t>CDR deadline extension and FWS community service waivers</a:t>
            </a:r>
            <a:endParaRPr lang="en-US">
              <a:latin typeface="Cambria" panose="02040503050406030204" pitchFamily="18" charset="0"/>
              <a:ea typeface="Cambria" panose="02040503050406030204" pitchFamily="18" charset="0"/>
            </a:endParaRPr>
          </a:p>
        </p:txBody>
      </p:sp>
      <p:sp>
        <p:nvSpPr>
          <p:cNvPr id="10" name="TextBox 9">
            <a:extLst>
              <a:ext uri="{FF2B5EF4-FFF2-40B4-BE49-F238E27FC236}">
                <a16:creationId xmlns:a16="http://schemas.microsoft.com/office/drawing/2014/main" id="{F488331A-5BED-419D-823F-04AD8D7B50AA}"/>
              </a:ext>
            </a:extLst>
          </p:cNvPr>
          <p:cNvSpPr txBox="1"/>
          <p:nvPr/>
        </p:nvSpPr>
        <p:spPr>
          <a:xfrm>
            <a:off x="4613157" y="1700606"/>
            <a:ext cx="1368281" cy="1446550"/>
          </a:xfrm>
          <a:prstGeom prst="rect">
            <a:avLst/>
          </a:prstGeom>
          <a:noFill/>
        </p:spPr>
        <p:txBody>
          <a:bodyPr wrap="square" rtlCol="0">
            <a:spAutoFit/>
          </a:bodyPr>
          <a:lstStyle/>
          <a:p>
            <a:pPr algn="ctr"/>
            <a:r>
              <a:rPr lang="en-US">
                <a:latin typeface="Cambria" panose="02040503050406030204" pitchFamily="18" charset="0"/>
                <a:ea typeface="Cambria" panose="02040503050406030204" pitchFamily="18" charset="0"/>
              </a:rPr>
              <a:t>5/15/20 EA </a:t>
            </a:r>
          </a:p>
          <a:p>
            <a:pPr algn="ctr"/>
            <a:r>
              <a:rPr lang="en-US" sz="1400">
                <a:latin typeface="Cambria" panose="02040503050406030204" pitchFamily="18" charset="0"/>
                <a:ea typeface="Cambria" panose="02040503050406030204" pitchFamily="18" charset="0"/>
              </a:rPr>
              <a:t>Updated guidance interruptions of study related to COVID-19</a:t>
            </a:r>
            <a:endParaRPr lang="en-US">
              <a:latin typeface="Cambria" panose="02040503050406030204" pitchFamily="18" charset="0"/>
              <a:ea typeface="Cambria" panose="02040503050406030204" pitchFamily="18" charset="0"/>
            </a:endParaRPr>
          </a:p>
        </p:txBody>
      </p:sp>
      <p:sp>
        <p:nvSpPr>
          <p:cNvPr id="11" name="TextBox 10">
            <a:extLst>
              <a:ext uri="{FF2B5EF4-FFF2-40B4-BE49-F238E27FC236}">
                <a16:creationId xmlns:a16="http://schemas.microsoft.com/office/drawing/2014/main" id="{01B6D832-9C2E-4F42-B0D0-38721765E4EE}"/>
              </a:ext>
            </a:extLst>
          </p:cNvPr>
          <p:cNvSpPr txBox="1"/>
          <p:nvPr/>
        </p:nvSpPr>
        <p:spPr>
          <a:xfrm>
            <a:off x="5718733" y="4078849"/>
            <a:ext cx="1656516" cy="800219"/>
          </a:xfrm>
          <a:prstGeom prst="rect">
            <a:avLst/>
          </a:prstGeom>
          <a:noFill/>
        </p:spPr>
        <p:txBody>
          <a:bodyPr wrap="square" rtlCol="0">
            <a:spAutoFit/>
          </a:bodyPr>
          <a:lstStyle/>
          <a:p>
            <a:pPr algn="ctr"/>
            <a:r>
              <a:rPr lang="en-US" dirty="0">
                <a:latin typeface="Cambria" panose="02040503050406030204" pitchFamily="18" charset="0"/>
                <a:ea typeface="Cambria" panose="02040503050406030204" pitchFamily="18" charset="0"/>
              </a:rPr>
              <a:t>6/16/20</a:t>
            </a:r>
          </a:p>
          <a:p>
            <a:pPr algn="ctr"/>
            <a:r>
              <a:rPr lang="en-US" sz="1400" dirty="0">
                <a:latin typeface="Cambria" panose="02040503050406030204" pitchFamily="18" charset="0"/>
                <a:ea typeface="Cambria" panose="02040503050406030204" pitchFamily="18" charset="0"/>
              </a:rPr>
              <a:t>Updates to 3/5 and 5/15 EAs</a:t>
            </a:r>
            <a:endParaRPr lang="en-US" dirty="0">
              <a:latin typeface="Cambria" panose="02040503050406030204" pitchFamily="18" charset="0"/>
              <a:ea typeface="Cambria" panose="02040503050406030204" pitchFamily="18" charset="0"/>
            </a:endParaRPr>
          </a:p>
        </p:txBody>
      </p:sp>
      <p:sp>
        <p:nvSpPr>
          <p:cNvPr id="12" name="TextBox 11">
            <a:extLst>
              <a:ext uri="{FF2B5EF4-FFF2-40B4-BE49-F238E27FC236}">
                <a16:creationId xmlns:a16="http://schemas.microsoft.com/office/drawing/2014/main" id="{1C5EEE25-CFFB-43A8-8340-C205EBCB93D4}"/>
              </a:ext>
            </a:extLst>
          </p:cNvPr>
          <p:cNvSpPr txBox="1"/>
          <p:nvPr/>
        </p:nvSpPr>
        <p:spPr>
          <a:xfrm>
            <a:off x="8138808" y="1930434"/>
            <a:ext cx="1656516" cy="1015663"/>
          </a:xfrm>
          <a:prstGeom prst="rect">
            <a:avLst/>
          </a:prstGeom>
          <a:noFill/>
        </p:spPr>
        <p:txBody>
          <a:bodyPr wrap="square" rtlCol="0">
            <a:spAutoFit/>
          </a:bodyPr>
          <a:lstStyle/>
          <a:p>
            <a:pPr algn="ctr"/>
            <a:r>
              <a:rPr lang="en-US">
                <a:latin typeface="Cambria" panose="02040503050406030204" pitchFamily="18" charset="0"/>
                <a:ea typeface="Cambria" panose="02040503050406030204" pitchFamily="18" charset="0"/>
              </a:rPr>
              <a:t>7/10/20 EA</a:t>
            </a:r>
          </a:p>
          <a:p>
            <a:pPr algn="ctr"/>
            <a:r>
              <a:rPr lang="en-US" sz="1400">
                <a:latin typeface="Cambria" panose="02040503050406030204" pitchFamily="18" charset="0"/>
                <a:ea typeface="Cambria" panose="02040503050406030204" pitchFamily="18" charset="0"/>
              </a:rPr>
              <a:t>Updates on </a:t>
            </a:r>
            <a:r>
              <a:rPr lang="en-US" sz="1400" i="1">
                <a:latin typeface="Cambria" panose="02040503050406030204" pitchFamily="18" charset="0"/>
                <a:ea typeface="Cambria" panose="02040503050406030204" pitchFamily="18" charset="0"/>
              </a:rPr>
              <a:t>CARES</a:t>
            </a:r>
            <a:r>
              <a:rPr lang="en-US" sz="1400">
                <a:latin typeface="Cambria" panose="02040503050406030204" pitchFamily="18" charset="0"/>
                <a:ea typeface="Cambria" panose="02040503050406030204" pitchFamily="18" charset="0"/>
              </a:rPr>
              <a:t> </a:t>
            </a:r>
            <a:r>
              <a:rPr lang="en-US" sz="1400" i="1">
                <a:latin typeface="Cambria" panose="02040503050406030204" pitchFamily="18" charset="0"/>
                <a:ea typeface="Cambria" panose="02040503050406030204" pitchFamily="18" charset="0"/>
              </a:rPr>
              <a:t>Act</a:t>
            </a:r>
            <a:r>
              <a:rPr lang="en-US" sz="1400">
                <a:latin typeface="Cambria" panose="02040503050406030204" pitchFamily="18" charset="0"/>
                <a:ea typeface="Cambria" panose="02040503050406030204" pitchFamily="18" charset="0"/>
              </a:rPr>
              <a:t> quarterly reporting</a:t>
            </a:r>
            <a:endParaRPr lang="en-US">
              <a:latin typeface="Cambria" panose="02040503050406030204" pitchFamily="18" charset="0"/>
              <a:ea typeface="Cambria" panose="02040503050406030204" pitchFamily="18" charset="0"/>
            </a:endParaRPr>
          </a:p>
        </p:txBody>
      </p:sp>
      <p:sp>
        <p:nvSpPr>
          <p:cNvPr id="13" name="TextBox 12">
            <a:extLst>
              <a:ext uri="{FF2B5EF4-FFF2-40B4-BE49-F238E27FC236}">
                <a16:creationId xmlns:a16="http://schemas.microsoft.com/office/drawing/2014/main" id="{B7D6CA75-EC86-4FFC-8FD2-370A2D60693A}"/>
              </a:ext>
            </a:extLst>
          </p:cNvPr>
          <p:cNvSpPr txBox="1"/>
          <p:nvPr/>
        </p:nvSpPr>
        <p:spPr>
          <a:xfrm>
            <a:off x="7403697" y="4364162"/>
            <a:ext cx="1656516" cy="1231106"/>
          </a:xfrm>
          <a:prstGeom prst="rect">
            <a:avLst/>
          </a:prstGeom>
          <a:noFill/>
        </p:spPr>
        <p:txBody>
          <a:bodyPr wrap="square" rtlCol="0">
            <a:spAutoFit/>
          </a:bodyPr>
          <a:lstStyle/>
          <a:p>
            <a:pPr algn="ctr"/>
            <a:r>
              <a:rPr lang="en-US">
                <a:latin typeface="Cambria" panose="02040503050406030204" pitchFamily="18" charset="0"/>
                <a:ea typeface="Cambria" panose="02040503050406030204" pitchFamily="18" charset="0"/>
              </a:rPr>
              <a:t>7/10/20 EA</a:t>
            </a:r>
          </a:p>
          <a:p>
            <a:pPr algn="ctr"/>
            <a:r>
              <a:rPr lang="en-US" sz="1400">
                <a:latin typeface="Cambria" panose="02040503050406030204" pitchFamily="18" charset="0"/>
                <a:ea typeface="Cambria" panose="02040503050406030204" pitchFamily="18" charset="0"/>
              </a:rPr>
              <a:t>Additional regulatory flexibilities related to COVID-19</a:t>
            </a:r>
            <a:endParaRPr lang="en-US">
              <a:latin typeface="Cambria" panose="02040503050406030204" pitchFamily="18" charset="0"/>
              <a:ea typeface="Cambria" panose="02040503050406030204" pitchFamily="18" charset="0"/>
            </a:endParaRPr>
          </a:p>
        </p:txBody>
      </p:sp>
      <p:cxnSp>
        <p:nvCxnSpPr>
          <p:cNvPr id="14" name="Straight Connector 13">
            <a:extLst>
              <a:ext uri="{FF2B5EF4-FFF2-40B4-BE49-F238E27FC236}">
                <a16:creationId xmlns:a16="http://schemas.microsoft.com/office/drawing/2014/main" id="{A4A9BCE9-4BA9-4CF7-A967-21D0A3F459F5}"/>
              </a:ext>
            </a:extLst>
          </p:cNvPr>
          <p:cNvCxnSpPr>
            <a:cxnSpLocks/>
          </p:cNvCxnSpPr>
          <p:nvPr/>
        </p:nvCxnSpPr>
        <p:spPr>
          <a:xfrm flipV="1">
            <a:off x="692551" y="3507617"/>
            <a:ext cx="10857192" cy="9712"/>
          </a:xfrm>
          <a:prstGeom prst="line">
            <a:avLst/>
          </a:prstGeom>
          <a:ln w="76200"/>
        </p:spPr>
        <p:style>
          <a:lnRef idx="2">
            <a:schemeClr val="accent2"/>
          </a:lnRef>
          <a:fillRef idx="0">
            <a:schemeClr val="accent2"/>
          </a:fillRef>
          <a:effectRef idx="1">
            <a:schemeClr val="accent2"/>
          </a:effectRef>
          <a:fontRef idx="minor">
            <a:schemeClr val="tx1"/>
          </a:fontRef>
        </p:style>
      </p:cxnSp>
      <p:cxnSp>
        <p:nvCxnSpPr>
          <p:cNvPr id="15" name="Straight Connector 14">
            <a:extLst>
              <a:ext uri="{FF2B5EF4-FFF2-40B4-BE49-F238E27FC236}">
                <a16:creationId xmlns:a16="http://schemas.microsoft.com/office/drawing/2014/main" id="{6A9E35F3-45CD-4960-B5A4-0BBC64F80938}"/>
              </a:ext>
            </a:extLst>
          </p:cNvPr>
          <p:cNvCxnSpPr/>
          <p:nvPr/>
        </p:nvCxnSpPr>
        <p:spPr>
          <a:xfrm flipV="1">
            <a:off x="1838211" y="3539603"/>
            <a:ext cx="0" cy="477837"/>
          </a:xfrm>
          <a:prstGeom prst="line">
            <a:avLst/>
          </a:prstGeom>
          <a:ln w="38100"/>
        </p:spPr>
        <p:style>
          <a:lnRef idx="2">
            <a:schemeClr val="accent2"/>
          </a:lnRef>
          <a:fillRef idx="0">
            <a:schemeClr val="accent2"/>
          </a:fillRef>
          <a:effectRef idx="1">
            <a:schemeClr val="accent2"/>
          </a:effectRef>
          <a:fontRef idx="minor">
            <a:schemeClr val="tx1"/>
          </a:fontRef>
        </p:style>
      </p:cxnSp>
      <p:cxnSp>
        <p:nvCxnSpPr>
          <p:cNvPr id="16" name="Straight Connector 15">
            <a:extLst>
              <a:ext uri="{FF2B5EF4-FFF2-40B4-BE49-F238E27FC236}">
                <a16:creationId xmlns:a16="http://schemas.microsoft.com/office/drawing/2014/main" id="{4708B586-1612-4AB1-B66F-B987B47826A7}"/>
              </a:ext>
            </a:extLst>
          </p:cNvPr>
          <p:cNvCxnSpPr>
            <a:cxnSpLocks/>
          </p:cNvCxnSpPr>
          <p:nvPr/>
        </p:nvCxnSpPr>
        <p:spPr>
          <a:xfrm flipV="1">
            <a:off x="3021596" y="3539603"/>
            <a:ext cx="0" cy="1055726"/>
          </a:xfrm>
          <a:prstGeom prst="line">
            <a:avLst/>
          </a:prstGeom>
          <a:ln w="38100"/>
        </p:spPr>
        <p:style>
          <a:lnRef idx="2">
            <a:schemeClr val="accent2"/>
          </a:lnRef>
          <a:fillRef idx="0">
            <a:schemeClr val="accent2"/>
          </a:fillRef>
          <a:effectRef idx="1">
            <a:schemeClr val="accent2"/>
          </a:effectRef>
          <a:fontRef idx="minor">
            <a:schemeClr val="tx1"/>
          </a:fontRef>
        </p:style>
      </p:cxnSp>
      <p:cxnSp>
        <p:nvCxnSpPr>
          <p:cNvPr id="17" name="Straight Connector 16">
            <a:extLst>
              <a:ext uri="{FF2B5EF4-FFF2-40B4-BE49-F238E27FC236}">
                <a16:creationId xmlns:a16="http://schemas.microsoft.com/office/drawing/2014/main" id="{5CA30A45-CD22-43E7-BFE0-8CA6299E9A4C}"/>
              </a:ext>
            </a:extLst>
          </p:cNvPr>
          <p:cNvCxnSpPr>
            <a:cxnSpLocks/>
          </p:cNvCxnSpPr>
          <p:nvPr/>
        </p:nvCxnSpPr>
        <p:spPr>
          <a:xfrm flipV="1">
            <a:off x="3484184" y="2918431"/>
            <a:ext cx="0" cy="604705"/>
          </a:xfrm>
          <a:prstGeom prst="line">
            <a:avLst/>
          </a:prstGeom>
          <a:ln w="38100"/>
        </p:spPr>
        <p:style>
          <a:lnRef idx="2">
            <a:schemeClr val="accent2"/>
          </a:lnRef>
          <a:fillRef idx="0">
            <a:schemeClr val="accent2"/>
          </a:fillRef>
          <a:effectRef idx="1">
            <a:schemeClr val="accent2"/>
          </a:effectRef>
          <a:fontRef idx="minor">
            <a:schemeClr val="tx1"/>
          </a:fontRef>
        </p:style>
      </p:cxnSp>
      <p:cxnSp>
        <p:nvCxnSpPr>
          <p:cNvPr id="18" name="Straight Connector 17">
            <a:extLst>
              <a:ext uri="{FF2B5EF4-FFF2-40B4-BE49-F238E27FC236}">
                <a16:creationId xmlns:a16="http://schemas.microsoft.com/office/drawing/2014/main" id="{B5FA6C39-BA47-439F-A793-576BBA2B6036}"/>
              </a:ext>
            </a:extLst>
          </p:cNvPr>
          <p:cNvCxnSpPr>
            <a:cxnSpLocks/>
            <a:stCxn id="9" idx="0"/>
          </p:cNvCxnSpPr>
          <p:nvPr/>
        </p:nvCxnSpPr>
        <p:spPr>
          <a:xfrm flipH="1" flipV="1">
            <a:off x="4462904" y="3500312"/>
            <a:ext cx="1420" cy="553288"/>
          </a:xfrm>
          <a:prstGeom prst="line">
            <a:avLst/>
          </a:prstGeom>
          <a:ln w="38100"/>
        </p:spPr>
        <p:style>
          <a:lnRef idx="2">
            <a:schemeClr val="accent2"/>
          </a:lnRef>
          <a:fillRef idx="0">
            <a:schemeClr val="accent2"/>
          </a:fillRef>
          <a:effectRef idx="1">
            <a:schemeClr val="accent2"/>
          </a:effectRef>
          <a:fontRef idx="minor">
            <a:schemeClr val="tx1"/>
          </a:fontRef>
        </p:style>
      </p:cxnSp>
      <p:cxnSp>
        <p:nvCxnSpPr>
          <p:cNvPr id="19" name="Straight Connector 18">
            <a:extLst>
              <a:ext uri="{FF2B5EF4-FFF2-40B4-BE49-F238E27FC236}">
                <a16:creationId xmlns:a16="http://schemas.microsoft.com/office/drawing/2014/main" id="{C2F96BEF-307C-4E79-B114-0D3B6168A8A8}"/>
              </a:ext>
            </a:extLst>
          </p:cNvPr>
          <p:cNvCxnSpPr>
            <a:cxnSpLocks/>
          </p:cNvCxnSpPr>
          <p:nvPr/>
        </p:nvCxnSpPr>
        <p:spPr>
          <a:xfrm flipV="1">
            <a:off x="5297298" y="3149003"/>
            <a:ext cx="0" cy="326245"/>
          </a:xfrm>
          <a:prstGeom prst="line">
            <a:avLst/>
          </a:prstGeom>
          <a:ln w="38100"/>
        </p:spPr>
        <p:style>
          <a:lnRef idx="2">
            <a:schemeClr val="accent2"/>
          </a:lnRef>
          <a:fillRef idx="0">
            <a:schemeClr val="accent2"/>
          </a:fillRef>
          <a:effectRef idx="1">
            <a:schemeClr val="accent2"/>
          </a:effectRef>
          <a:fontRef idx="minor">
            <a:schemeClr val="tx1"/>
          </a:fontRef>
        </p:style>
      </p:cxnSp>
      <p:cxnSp>
        <p:nvCxnSpPr>
          <p:cNvPr id="20" name="Straight Connector 19">
            <a:extLst>
              <a:ext uri="{FF2B5EF4-FFF2-40B4-BE49-F238E27FC236}">
                <a16:creationId xmlns:a16="http://schemas.microsoft.com/office/drawing/2014/main" id="{E4615F08-3F80-45BB-8958-227EE1FEABB7}"/>
              </a:ext>
            </a:extLst>
          </p:cNvPr>
          <p:cNvCxnSpPr>
            <a:cxnSpLocks/>
          </p:cNvCxnSpPr>
          <p:nvPr/>
        </p:nvCxnSpPr>
        <p:spPr>
          <a:xfrm flipV="1">
            <a:off x="6546991" y="3547932"/>
            <a:ext cx="0" cy="506693"/>
          </a:xfrm>
          <a:prstGeom prst="line">
            <a:avLst/>
          </a:prstGeom>
          <a:ln w="38100"/>
        </p:spPr>
        <p:style>
          <a:lnRef idx="2">
            <a:schemeClr val="accent2"/>
          </a:lnRef>
          <a:fillRef idx="0">
            <a:schemeClr val="accent2"/>
          </a:fillRef>
          <a:effectRef idx="1">
            <a:schemeClr val="accent2"/>
          </a:effectRef>
          <a:fontRef idx="minor">
            <a:schemeClr val="tx1"/>
          </a:fontRef>
        </p:style>
      </p:cxnSp>
      <p:cxnSp>
        <p:nvCxnSpPr>
          <p:cNvPr id="21" name="Straight Connector 20">
            <a:extLst>
              <a:ext uri="{FF2B5EF4-FFF2-40B4-BE49-F238E27FC236}">
                <a16:creationId xmlns:a16="http://schemas.microsoft.com/office/drawing/2014/main" id="{5268E7C2-93E0-4E55-9721-87250DCCDFB2}"/>
              </a:ext>
            </a:extLst>
          </p:cNvPr>
          <p:cNvCxnSpPr>
            <a:cxnSpLocks/>
          </p:cNvCxnSpPr>
          <p:nvPr/>
        </p:nvCxnSpPr>
        <p:spPr>
          <a:xfrm flipV="1">
            <a:off x="8233235" y="2682054"/>
            <a:ext cx="0" cy="823052"/>
          </a:xfrm>
          <a:prstGeom prst="line">
            <a:avLst/>
          </a:prstGeom>
          <a:ln w="38100"/>
        </p:spPr>
        <p:style>
          <a:lnRef idx="2">
            <a:schemeClr val="accent2"/>
          </a:lnRef>
          <a:fillRef idx="0">
            <a:schemeClr val="accent2"/>
          </a:fillRef>
          <a:effectRef idx="1">
            <a:schemeClr val="accent2"/>
          </a:effectRef>
          <a:fontRef idx="minor">
            <a:schemeClr val="tx1"/>
          </a:fontRef>
        </p:style>
      </p:cxnSp>
      <p:cxnSp>
        <p:nvCxnSpPr>
          <p:cNvPr id="22" name="Straight Connector 21">
            <a:extLst>
              <a:ext uri="{FF2B5EF4-FFF2-40B4-BE49-F238E27FC236}">
                <a16:creationId xmlns:a16="http://schemas.microsoft.com/office/drawing/2014/main" id="{A54DA53F-A2D2-4241-8C48-73C9FEF82523}"/>
              </a:ext>
            </a:extLst>
          </p:cNvPr>
          <p:cNvCxnSpPr>
            <a:cxnSpLocks/>
            <a:stCxn id="13" idx="0"/>
          </p:cNvCxnSpPr>
          <p:nvPr/>
        </p:nvCxnSpPr>
        <p:spPr>
          <a:xfrm flipV="1">
            <a:off x="8231955" y="3472106"/>
            <a:ext cx="2561" cy="892056"/>
          </a:xfrm>
          <a:prstGeom prst="line">
            <a:avLst/>
          </a:prstGeom>
          <a:ln w="38100"/>
        </p:spPr>
        <p:style>
          <a:lnRef idx="2">
            <a:schemeClr val="accent2"/>
          </a:lnRef>
          <a:fillRef idx="0">
            <a:schemeClr val="accent2"/>
          </a:fillRef>
          <a:effectRef idx="1">
            <a:schemeClr val="accent2"/>
          </a:effectRef>
          <a:fontRef idx="minor">
            <a:schemeClr val="tx1"/>
          </a:fontRef>
        </p:style>
      </p:cxnSp>
      <p:sp>
        <p:nvSpPr>
          <p:cNvPr id="23" name="TextBox 22">
            <a:extLst>
              <a:ext uri="{FF2B5EF4-FFF2-40B4-BE49-F238E27FC236}">
                <a16:creationId xmlns:a16="http://schemas.microsoft.com/office/drawing/2014/main" id="{43B6E9BA-41C5-4E3A-BD82-8F2862D81D5F}"/>
              </a:ext>
            </a:extLst>
          </p:cNvPr>
          <p:cNvSpPr txBox="1"/>
          <p:nvPr/>
        </p:nvSpPr>
        <p:spPr>
          <a:xfrm>
            <a:off x="6204711" y="1686740"/>
            <a:ext cx="1656516" cy="1661993"/>
          </a:xfrm>
          <a:prstGeom prst="rect">
            <a:avLst/>
          </a:prstGeom>
          <a:noFill/>
        </p:spPr>
        <p:txBody>
          <a:bodyPr wrap="square" rtlCol="0">
            <a:spAutoFit/>
          </a:bodyPr>
          <a:lstStyle/>
          <a:p>
            <a:pPr algn="ctr"/>
            <a:r>
              <a:rPr lang="en-US">
                <a:latin typeface="Cambria" panose="02040503050406030204" pitchFamily="18" charset="0"/>
                <a:ea typeface="Cambria" panose="02040503050406030204" pitchFamily="18" charset="0"/>
              </a:rPr>
              <a:t>7/9/20 EA</a:t>
            </a:r>
          </a:p>
          <a:p>
            <a:pPr algn="ctr"/>
            <a:r>
              <a:rPr lang="en-US" sz="1400">
                <a:latin typeface="Cambria" panose="02040503050406030204" pitchFamily="18" charset="0"/>
                <a:ea typeface="Cambria" panose="02040503050406030204" pitchFamily="18" charset="0"/>
              </a:rPr>
              <a:t>Reminder of alternative documentation and increase in professional judgments</a:t>
            </a:r>
            <a:endParaRPr lang="en-US">
              <a:latin typeface="Cambria" panose="02040503050406030204" pitchFamily="18" charset="0"/>
              <a:ea typeface="Cambria" panose="02040503050406030204" pitchFamily="18" charset="0"/>
            </a:endParaRPr>
          </a:p>
        </p:txBody>
      </p:sp>
      <p:cxnSp>
        <p:nvCxnSpPr>
          <p:cNvPr id="24" name="Straight Connector 23">
            <a:extLst>
              <a:ext uri="{FF2B5EF4-FFF2-40B4-BE49-F238E27FC236}">
                <a16:creationId xmlns:a16="http://schemas.microsoft.com/office/drawing/2014/main" id="{2A1297D9-6691-4F07-AFA6-F88EA1337920}"/>
              </a:ext>
            </a:extLst>
          </p:cNvPr>
          <p:cNvCxnSpPr>
            <a:cxnSpLocks/>
          </p:cNvCxnSpPr>
          <p:nvPr/>
        </p:nvCxnSpPr>
        <p:spPr>
          <a:xfrm>
            <a:off x="8215286" y="2700604"/>
            <a:ext cx="286598" cy="1"/>
          </a:xfrm>
          <a:prstGeom prst="line">
            <a:avLst/>
          </a:prstGeom>
          <a:ln w="38100"/>
        </p:spPr>
        <p:style>
          <a:lnRef idx="2">
            <a:schemeClr val="accent2"/>
          </a:lnRef>
          <a:fillRef idx="0">
            <a:schemeClr val="accent2"/>
          </a:fillRef>
          <a:effectRef idx="1">
            <a:schemeClr val="accent2"/>
          </a:effectRef>
          <a:fontRef idx="minor">
            <a:schemeClr val="tx1"/>
          </a:fontRef>
        </p:style>
      </p:cxnSp>
      <p:cxnSp>
        <p:nvCxnSpPr>
          <p:cNvPr id="25" name="Straight Connector 24">
            <a:extLst>
              <a:ext uri="{FF2B5EF4-FFF2-40B4-BE49-F238E27FC236}">
                <a16:creationId xmlns:a16="http://schemas.microsoft.com/office/drawing/2014/main" id="{9514B47C-A0DF-41CB-983C-A3718A667D9E}"/>
              </a:ext>
            </a:extLst>
          </p:cNvPr>
          <p:cNvCxnSpPr>
            <a:cxnSpLocks/>
          </p:cNvCxnSpPr>
          <p:nvPr/>
        </p:nvCxnSpPr>
        <p:spPr>
          <a:xfrm flipV="1">
            <a:off x="8037973" y="2500548"/>
            <a:ext cx="0" cy="1031835"/>
          </a:xfrm>
          <a:prstGeom prst="line">
            <a:avLst/>
          </a:prstGeom>
          <a:ln w="38100"/>
        </p:spPr>
        <p:style>
          <a:lnRef idx="2">
            <a:schemeClr val="accent2"/>
          </a:lnRef>
          <a:fillRef idx="0">
            <a:schemeClr val="accent2"/>
          </a:fillRef>
          <a:effectRef idx="1">
            <a:schemeClr val="accent2"/>
          </a:effectRef>
          <a:fontRef idx="minor">
            <a:schemeClr val="tx1"/>
          </a:fontRef>
        </p:style>
      </p:cxnSp>
      <p:cxnSp>
        <p:nvCxnSpPr>
          <p:cNvPr id="26" name="Straight Connector 25">
            <a:extLst>
              <a:ext uri="{FF2B5EF4-FFF2-40B4-BE49-F238E27FC236}">
                <a16:creationId xmlns:a16="http://schemas.microsoft.com/office/drawing/2014/main" id="{3EAB0DDD-4C0C-4EE8-B332-A858FEF355DC}"/>
              </a:ext>
            </a:extLst>
          </p:cNvPr>
          <p:cNvCxnSpPr>
            <a:cxnSpLocks/>
          </p:cNvCxnSpPr>
          <p:nvPr/>
        </p:nvCxnSpPr>
        <p:spPr>
          <a:xfrm>
            <a:off x="7713420" y="2500548"/>
            <a:ext cx="342160" cy="0"/>
          </a:xfrm>
          <a:prstGeom prst="line">
            <a:avLst/>
          </a:prstGeom>
          <a:ln w="38100"/>
        </p:spPr>
        <p:style>
          <a:lnRef idx="2">
            <a:schemeClr val="accent2"/>
          </a:lnRef>
          <a:fillRef idx="0">
            <a:schemeClr val="accent2"/>
          </a:fillRef>
          <a:effectRef idx="1">
            <a:schemeClr val="accent2"/>
          </a:effectRef>
          <a:fontRef idx="minor">
            <a:schemeClr val="tx1"/>
          </a:fontRef>
        </p:style>
      </p:cxnSp>
      <p:sp>
        <p:nvSpPr>
          <p:cNvPr id="27" name="TextBox 26">
            <a:extLst>
              <a:ext uri="{FF2B5EF4-FFF2-40B4-BE49-F238E27FC236}">
                <a16:creationId xmlns:a16="http://schemas.microsoft.com/office/drawing/2014/main" id="{62A6FFD2-D910-4250-9FA1-55C8D84DBC60}"/>
              </a:ext>
            </a:extLst>
          </p:cNvPr>
          <p:cNvSpPr txBox="1"/>
          <p:nvPr/>
        </p:nvSpPr>
        <p:spPr>
          <a:xfrm>
            <a:off x="8797183" y="4115785"/>
            <a:ext cx="1656516" cy="1231106"/>
          </a:xfrm>
          <a:prstGeom prst="rect">
            <a:avLst/>
          </a:prstGeom>
          <a:noFill/>
        </p:spPr>
        <p:txBody>
          <a:bodyPr wrap="square" rtlCol="0">
            <a:spAutoFit/>
          </a:bodyPr>
          <a:lstStyle/>
          <a:p>
            <a:pPr algn="ctr"/>
            <a:r>
              <a:rPr lang="en-US">
                <a:latin typeface="Cambria" panose="02040503050406030204" pitchFamily="18" charset="0"/>
                <a:ea typeface="Cambria" panose="02040503050406030204" pitchFamily="18" charset="0"/>
              </a:rPr>
              <a:t>8/21/20 EA</a:t>
            </a:r>
          </a:p>
          <a:p>
            <a:pPr algn="ctr"/>
            <a:r>
              <a:rPr lang="en-US" sz="1400">
                <a:latin typeface="Cambria" panose="02040503050406030204" pitchFamily="18" charset="0"/>
                <a:ea typeface="Cambria" panose="02040503050406030204" pitchFamily="18" charset="0"/>
              </a:rPr>
              <a:t>Updated deadlines for flexibilities related to</a:t>
            </a:r>
          </a:p>
          <a:p>
            <a:pPr algn="ctr"/>
            <a:r>
              <a:rPr lang="en-US" sz="1400">
                <a:latin typeface="Cambria" panose="02040503050406030204" pitchFamily="18" charset="0"/>
                <a:ea typeface="Cambria" panose="02040503050406030204" pitchFamily="18" charset="0"/>
              </a:rPr>
              <a:t>COVID-19</a:t>
            </a:r>
            <a:endParaRPr lang="en-US">
              <a:latin typeface="Cambria" panose="02040503050406030204" pitchFamily="18" charset="0"/>
              <a:ea typeface="Cambria" panose="02040503050406030204" pitchFamily="18" charset="0"/>
            </a:endParaRPr>
          </a:p>
        </p:txBody>
      </p:sp>
      <p:cxnSp>
        <p:nvCxnSpPr>
          <p:cNvPr id="28" name="Straight Connector 27">
            <a:extLst>
              <a:ext uri="{FF2B5EF4-FFF2-40B4-BE49-F238E27FC236}">
                <a16:creationId xmlns:a16="http://schemas.microsoft.com/office/drawing/2014/main" id="{5270E441-C2E7-4E50-BC6B-B622163CB9BA}"/>
              </a:ext>
            </a:extLst>
          </p:cNvPr>
          <p:cNvCxnSpPr>
            <a:cxnSpLocks/>
          </p:cNvCxnSpPr>
          <p:nvPr/>
        </p:nvCxnSpPr>
        <p:spPr>
          <a:xfrm flipV="1">
            <a:off x="9625441" y="3547932"/>
            <a:ext cx="0" cy="534624"/>
          </a:xfrm>
          <a:prstGeom prst="line">
            <a:avLst/>
          </a:prstGeom>
          <a:ln w="38100"/>
        </p:spPr>
        <p:style>
          <a:lnRef idx="2">
            <a:schemeClr val="accent2"/>
          </a:lnRef>
          <a:fillRef idx="0">
            <a:schemeClr val="accent2"/>
          </a:fillRef>
          <a:effectRef idx="1">
            <a:schemeClr val="accent2"/>
          </a:effectRef>
          <a:fontRef idx="minor">
            <a:schemeClr val="tx1"/>
          </a:fontRef>
        </p:style>
      </p:cxnSp>
      <p:sp>
        <p:nvSpPr>
          <p:cNvPr id="30" name="TextBox 29">
            <a:extLst>
              <a:ext uri="{FF2B5EF4-FFF2-40B4-BE49-F238E27FC236}">
                <a16:creationId xmlns:a16="http://schemas.microsoft.com/office/drawing/2014/main" id="{03FD17C4-ED2F-4FF3-BA33-E3438535095F}"/>
              </a:ext>
            </a:extLst>
          </p:cNvPr>
          <p:cNvSpPr txBox="1"/>
          <p:nvPr/>
        </p:nvSpPr>
        <p:spPr>
          <a:xfrm>
            <a:off x="9761753" y="1485163"/>
            <a:ext cx="1368281" cy="1661993"/>
          </a:xfrm>
          <a:prstGeom prst="rect">
            <a:avLst/>
          </a:prstGeom>
          <a:noFill/>
        </p:spPr>
        <p:txBody>
          <a:bodyPr wrap="square" rtlCol="0">
            <a:spAutoFit/>
          </a:bodyPr>
          <a:lstStyle/>
          <a:p>
            <a:pPr algn="ctr"/>
            <a:r>
              <a:rPr lang="en-US">
                <a:latin typeface="Cambria" panose="02040503050406030204" pitchFamily="18" charset="0"/>
                <a:ea typeface="Cambria" panose="02040503050406030204" pitchFamily="18" charset="0"/>
              </a:rPr>
              <a:t>10/6/20 EA </a:t>
            </a:r>
          </a:p>
          <a:p>
            <a:pPr algn="ctr"/>
            <a:r>
              <a:rPr lang="en-US" sz="1400">
                <a:latin typeface="Cambria" panose="02040503050406030204" pitchFamily="18" charset="0"/>
                <a:ea typeface="Cambria" panose="02040503050406030204" pitchFamily="18" charset="0"/>
              </a:rPr>
              <a:t>COVID-19 Title IV Frequently Asked Questions (FAQ) Website Update</a:t>
            </a:r>
            <a:endParaRPr lang="en-US">
              <a:latin typeface="Cambria" panose="02040503050406030204" pitchFamily="18" charset="0"/>
              <a:ea typeface="Cambria" panose="02040503050406030204" pitchFamily="18" charset="0"/>
            </a:endParaRPr>
          </a:p>
        </p:txBody>
      </p:sp>
      <p:cxnSp>
        <p:nvCxnSpPr>
          <p:cNvPr id="31" name="Straight Connector 30">
            <a:extLst>
              <a:ext uri="{FF2B5EF4-FFF2-40B4-BE49-F238E27FC236}">
                <a16:creationId xmlns:a16="http://schemas.microsoft.com/office/drawing/2014/main" id="{80D8B9FA-29C4-4988-882B-3ADB3FF492A4}"/>
              </a:ext>
            </a:extLst>
          </p:cNvPr>
          <p:cNvCxnSpPr>
            <a:cxnSpLocks/>
          </p:cNvCxnSpPr>
          <p:nvPr/>
        </p:nvCxnSpPr>
        <p:spPr>
          <a:xfrm flipV="1">
            <a:off x="10445894" y="3164643"/>
            <a:ext cx="0" cy="326245"/>
          </a:xfrm>
          <a:prstGeom prst="line">
            <a:avLst/>
          </a:prstGeom>
          <a:ln w="38100"/>
        </p:spPr>
        <p:style>
          <a:lnRef idx="2">
            <a:schemeClr val="accent2"/>
          </a:lnRef>
          <a:fillRef idx="0">
            <a:schemeClr val="accent2"/>
          </a:fillRef>
          <a:effectRef idx="1">
            <a:schemeClr val="accent2"/>
          </a:effectRef>
          <a:fontRef idx="minor">
            <a:schemeClr val="tx1"/>
          </a:fontRef>
        </p:style>
      </p:cxnSp>
      <p:sp>
        <p:nvSpPr>
          <p:cNvPr id="32" name="TextBox 31">
            <a:extLst>
              <a:ext uri="{FF2B5EF4-FFF2-40B4-BE49-F238E27FC236}">
                <a16:creationId xmlns:a16="http://schemas.microsoft.com/office/drawing/2014/main" id="{5E5D8FCD-DFC3-40CB-B3F6-50FD42980764}"/>
              </a:ext>
            </a:extLst>
          </p:cNvPr>
          <p:cNvSpPr txBox="1"/>
          <p:nvPr/>
        </p:nvSpPr>
        <p:spPr>
          <a:xfrm>
            <a:off x="10340647" y="4491990"/>
            <a:ext cx="1656516" cy="1015663"/>
          </a:xfrm>
          <a:prstGeom prst="rect">
            <a:avLst/>
          </a:prstGeom>
          <a:noFill/>
        </p:spPr>
        <p:txBody>
          <a:bodyPr wrap="square" rtlCol="0">
            <a:spAutoFit/>
          </a:bodyPr>
          <a:lstStyle/>
          <a:p>
            <a:pPr algn="ctr"/>
            <a:r>
              <a:rPr lang="en-US">
                <a:latin typeface="Cambria" panose="02040503050406030204" pitchFamily="18" charset="0"/>
                <a:ea typeface="Cambria" panose="02040503050406030204" pitchFamily="18" charset="0"/>
              </a:rPr>
              <a:t>12/11/20</a:t>
            </a:r>
          </a:p>
          <a:p>
            <a:pPr algn="ctr"/>
            <a:r>
              <a:rPr lang="en-US" sz="1400">
                <a:latin typeface="Cambria" panose="02040503050406030204" pitchFamily="18" charset="0"/>
                <a:ea typeface="Cambria" panose="02040503050406030204" pitchFamily="18" charset="0"/>
              </a:rPr>
              <a:t>HEROES Act Federal Register notice</a:t>
            </a:r>
            <a:endParaRPr lang="en-US">
              <a:latin typeface="Cambria" panose="02040503050406030204" pitchFamily="18" charset="0"/>
              <a:ea typeface="Cambria" panose="02040503050406030204" pitchFamily="18" charset="0"/>
            </a:endParaRPr>
          </a:p>
        </p:txBody>
      </p:sp>
      <p:cxnSp>
        <p:nvCxnSpPr>
          <p:cNvPr id="33" name="Straight Connector 32">
            <a:extLst>
              <a:ext uri="{FF2B5EF4-FFF2-40B4-BE49-F238E27FC236}">
                <a16:creationId xmlns:a16="http://schemas.microsoft.com/office/drawing/2014/main" id="{01205DCB-C325-4A76-B016-C00A06368FF2}"/>
              </a:ext>
            </a:extLst>
          </p:cNvPr>
          <p:cNvCxnSpPr>
            <a:cxnSpLocks/>
          </p:cNvCxnSpPr>
          <p:nvPr/>
        </p:nvCxnSpPr>
        <p:spPr>
          <a:xfrm flipV="1">
            <a:off x="11168905" y="3516347"/>
            <a:ext cx="0" cy="975643"/>
          </a:xfrm>
          <a:prstGeom prst="line">
            <a:avLst/>
          </a:prstGeom>
          <a:ln w="38100"/>
        </p:spPr>
        <p:style>
          <a:lnRef idx="2">
            <a:schemeClr val="accent2"/>
          </a:lnRef>
          <a:fillRef idx="0">
            <a:schemeClr val="accent2"/>
          </a:fillRef>
          <a:effectRef idx="1">
            <a:schemeClr val="accent2"/>
          </a:effectRef>
          <a:fontRef idx="minor">
            <a:schemeClr val="tx1"/>
          </a:fontRef>
        </p:style>
      </p:cxnSp>
      <p:cxnSp>
        <p:nvCxnSpPr>
          <p:cNvPr id="36" name="Straight Arrow Connector 35">
            <a:extLst>
              <a:ext uri="{FF2B5EF4-FFF2-40B4-BE49-F238E27FC236}">
                <a16:creationId xmlns:a16="http://schemas.microsoft.com/office/drawing/2014/main" id="{7705ABE2-E668-4384-9AE8-C1B92DA4CFEB}"/>
              </a:ext>
            </a:extLst>
          </p:cNvPr>
          <p:cNvCxnSpPr>
            <a:cxnSpLocks/>
          </p:cNvCxnSpPr>
          <p:nvPr/>
        </p:nvCxnSpPr>
        <p:spPr>
          <a:xfrm flipV="1">
            <a:off x="11477913" y="3507617"/>
            <a:ext cx="229238" cy="1"/>
          </a:xfrm>
          <a:prstGeom prst="straightConnector1">
            <a:avLst/>
          </a:prstGeom>
          <a:ln w="63500">
            <a:tailEnd type="triangle"/>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354946108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4F8B932-EA61-E64A-879D-2E4C54C647CE}"/>
              </a:ext>
            </a:extLst>
          </p:cNvPr>
          <p:cNvSpPr>
            <a:spLocks noGrp="1"/>
          </p:cNvSpPr>
          <p:nvPr>
            <p:ph type="sldNum" sz="quarter" idx="4"/>
          </p:nvPr>
        </p:nvSpPr>
        <p:spPr/>
        <p:txBody>
          <a:bodyPr/>
          <a:lstStyle/>
          <a:p>
            <a:fld id="{234755BD-B4AC-9044-BCE4-27904766F8BB}" type="slidenum">
              <a:rPr lang="en-US" smtClean="0"/>
              <a:pPr/>
              <a:t>40</a:t>
            </a:fld>
            <a:endParaRPr lang="en-US"/>
          </a:p>
        </p:txBody>
      </p:sp>
      <p:sp>
        <p:nvSpPr>
          <p:cNvPr id="3" name="Title 2">
            <a:extLst>
              <a:ext uri="{FF2B5EF4-FFF2-40B4-BE49-F238E27FC236}">
                <a16:creationId xmlns:a16="http://schemas.microsoft.com/office/drawing/2014/main" id="{84EEFAE4-7A0B-F342-B7BE-2B60A3DA13D0}"/>
              </a:ext>
            </a:extLst>
          </p:cNvPr>
          <p:cNvSpPr>
            <a:spLocks noGrp="1"/>
          </p:cNvSpPr>
          <p:nvPr>
            <p:ph type="title"/>
          </p:nvPr>
        </p:nvSpPr>
        <p:spPr/>
        <p:txBody>
          <a:bodyPr/>
          <a:lstStyle/>
          <a:p>
            <a:r>
              <a:rPr lang="en-US" dirty="0"/>
              <a:t>Limited </a:t>
            </a:r>
            <a:r>
              <a:rPr lang="en-US" dirty="0" err="1"/>
              <a:t>pslf</a:t>
            </a:r>
            <a:r>
              <a:rPr lang="en-US" dirty="0"/>
              <a:t> Waivers</a:t>
            </a:r>
          </a:p>
        </p:txBody>
      </p:sp>
      <p:sp>
        <p:nvSpPr>
          <p:cNvPr id="4" name="Text Placeholder 3">
            <a:extLst>
              <a:ext uri="{FF2B5EF4-FFF2-40B4-BE49-F238E27FC236}">
                <a16:creationId xmlns:a16="http://schemas.microsoft.com/office/drawing/2014/main" id="{F8CF1D10-DC71-E641-AF03-A730325A0159}"/>
              </a:ext>
            </a:extLst>
          </p:cNvPr>
          <p:cNvSpPr>
            <a:spLocks noGrp="1"/>
          </p:cNvSpPr>
          <p:nvPr>
            <p:ph type="body" sz="quarter" idx="11"/>
          </p:nvPr>
        </p:nvSpPr>
        <p:spPr>
          <a:xfrm>
            <a:off x="815752" y="1450404"/>
            <a:ext cx="10891399" cy="4803248"/>
          </a:xfrm>
        </p:spPr>
        <p:txBody>
          <a:bodyPr/>
          <a:lstStyle/>
          <a:p>
            <a:pPr marL="0" indent="0">
              <a:spcBef>
                <a:spcPts val="600"/>
              </a:spcBef>
              <a:buNone/>
            </a:pPr>
            <a:r>
              <a:rPr lang="en-US" sz="2800" i="1" dirty="0">
                <a:latin typeface="Cambria" panose="02040503050406030204" pitchFamily="18" charset="0"/>
                <a:ea typeface="Cambria" panose="02040503050406030204" pitchFamily="18" charset="0"/>
                <a:hlinkClick r:id="rId2"/>
              </a:rPr>
              <a:t>October 6, 2021 Announcement</a:t>
            </a:r>
            <a:r>
              <a:rPr lang="en-US" sz="2800" i="1" dirty="0">
                <a:latin typeface="Cambria" panose="02040503050406030204" pitchFamily="18" charset="0"/>
                <a:ea typeface="Cambria" panose="02040503050406030204" pitchFamily="18" charset="0"/>
              </a:rPr>
              <a:t>; </a:t>
            </a:r>
            <a:r>
              <a:rPr lang="en-US" sz="2800" i="1" dirty="0">
                <a:latin typeface="Cambria" panose="02040503050406030204" pitchFamily="18" charset="0"/>
                <a:ea typeface="Cambria" panose="02040503050406030204" pitchFamily="18" charset="0"/>
                <a:hlinkClick r:id="rId3"/>
              </a:rPr>
              <a:t>https://studentaid.gov/announcements-events/pslf-limited-waiver</a:t>
            </a:r>
            <a:endParaRPr lang="en-US" sz="2800" i="1" dirty="0">
              <a:latin typeface="Cambria" panose="02040503050406030204" pitchFamily="18" charset="0"/>
              <a:ea typeface="Cambria" panose="02040503050406030204" pitchFamily="18" charset="0"/>
            </a:endParaRPr>
          </a:p>
          <a:p>
            <a:pPr>
              <a:spcBef>
                <a:spcPts val="600"/>
              </a:spcBef>
            </a:pPr>
            <a:r>
              <a:rPr lang="en-US" altLang="en-US" dirty="0"/>
              <a:t>F</a:t>
            </a:r>
            <a:r>
              <a:rPr lang="en-US" altLang="en-US" sz="2800" dirty="0"/>
              <a:t>or a limited period of time, borrowers may receive credit for past payments made on loans that would otherwise not qualify for Public Service Loan Forgiveness (PSLF).</a:t>
            </a:r>
          </a:p>
          <a:p>
            <a:pPr>
              <a:spcBef>
                <a:spcPts val="600"/>
              </a:spcBef>
            </a:pPr>
            <a:r>
              <a:rPr lang="en-US" altLang="en-US" dirty="0"/>
              <a:t>A</a:t>
            </a:r>
            <a:r>
              <a:rPr lang="en-US" altLang="en-US" sz="2800" dirty="0"/>
              <a:t>pplies to student loan borrowers with Direct Loans, those who have already consolidated into the Direct Loan Program, and those who consolidate into the Direct Loan Program by Oct. 31, 2022.</a:t>
            </a:r>
            <a:endParaRPr lang="en-US" altLang="en-US" dirty="0"/>
          </a:p>
          <a:p>
            <a:pPr marL="0" indent="0">
              <a:buNone/>
            </a:pPr>
            <a:r>
              <a:rPr lang="en-US" altLang="en-US" i="1" dirty="0">
                <a:solidFill>
                  <a:schemeClr val="tx1"/>
                </a:solidFill>
              </a:rPr>
              <a:t>Sunset: To qualify for additional payments, borrowers must submit a form for PSLF by October 31, 2022</a:t>
            </a:r>
            <a:endParaRPr lang="en-US" altLang="en-US" sz="2800" dirty="0"/>
          </a:p>
          <a:p>
            <a:pPr marL="0" indent="0">
              <a:buNone/>
            </a:pPr>
            <a:endParaRPr lang="en-US" altLang="en-US" sz="2800" i="1" dirty="0"/>
          </a:p>
          <a:p>
            <a:pPr marL="0" indent="0">
              <a:buNone/>
            </a:pPr>
            <a:endParaRPr lang="en-US" dirty="0"/>
          </a:p>
        </p:txBody>
      </p:sp>
    </p:spTree>
    <p:extLst>
      <p:ext uri="{BB962C8B-B14F-4D97-AF65-F5344CB8AC3E}">
        <p14:creationId xmlns:p14="http://schemas.microsoft.com/office/powerpoint/2010/main" val="177394693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4F8B932-EA61-E64A-879D-2E4C54C647CE}"/>
              </a:ext>
            </a:extLst>
          </p:cNvPr>
          <p:cNvSpPr>
            <a:spLocks noGrp="1"/>
          </p:cNvSpPr>
          <p:nvPr>
            <p:ph type="sldNum" sz="quarter" idx="4"/>
          </p:nvPr>
        </p:nvSpPr>
        <p:spPr/>
        <p:txBody>
          <a:bodyPr/>
          <a:lstStyle/>
          <a:p>
            <a:fld id="{234755BD-B4AC-9044-BCE4-27904766F8BB}" type="slidenum">
              <a:rPr lang="en-US" smtClean="0"/>
              <a:pPr/>
              <a:t>41</a:t>
            </a:fld>
            <a:endParaRPr lang="en-US"/>
          </a:p>
        </p:txBody>
      </p:sp>
      <p:sp>
        <p:nvSpPr>
          <p:cNvPr id="3" name="Title 2">
            <a:extLst>
              <a:ext uri="{FF2B5EF4-FFF2-40B4-BE49-F238E27FC236}">
                <a16:creationId xmlns:a16="http://schemas.microsoft.com/office/drawing/2014/main" id="{84EEFAE4-7A0B-F342-B7BE-2B60A3DA13D0}"/>
              </a:ext>
            </a:extLst>
          </p:cNvPr>
          <p:cNvSpPr>
            <a:spLocks noGrp="1"/>
          </p:cNvSpPr>
          <p:nvPr>
            <p:ph type="title"/>
          </p:nvPr>
        </p:nvSpPr>
        <p:spPr/>
        <p:txBody>
          <a:bodyPr/>
          <a:lstStyle/>
          <a:p>
            <a:r>
              <a:rPr lang="en-US" dirty="0"/>
              <a:t>Limited </a:t>
            </a:r>
            <a:r>
              <a:rPr lang="en-US" dirty="0" err="1"/>
              <a:t>pslf</a:t>
            </a:r>
            <a:r>
              <a:rPr lang="en-US" dirty="0"/>
              <a:t> Waivers</a:t>
            </a:r>
          </a:p>
        </p:txBody>
      </p:sp>
      <p:sp>
        <p:nvSpPr>
          <p:cNvPr id="4" name="Text Placeholder 3">
            <a:extLst>
              <a:ext uri="{FF2B5EF4-FFF2-40B4-BE49-F238E27FC236}">
                <a16:creationId xmlns:a16="http://schemas.microsoft.com/office/drawing/2014/main" id="{F8CF1D10-DC71-E641-AF03-A730325A0159}"/>
              </a:ext>
            </a:extLst>
          </p:cNvPr>
          <p:cNvSpPr>
            <a:spLocks noGrp="1"/>
          </p:cNvSpPr>
          <p:nvPr>
            <p:ph type="body" sz="quarter" idx="11"/>
          </p:nvPr>
        </p:nvSpPr>
        <p:spPr>
          <a:xfrm>
            <a:off x="815752" y="1278954"/>
            <a:ext cx="10891399" cy="4803248"/>
          </a:xfrm>
        </p:spPr>
        <p:txBody>
          <a:bodyPr/>
          <a:lstStyle/>
          <a:p>
            <a:pPr marL="0" indent="0">
              <a:spcBef>
                <a:spcPts val="600"/>
              </a:spcBef>
              <a:buNone/>
            </a:pPr>
            <a:r>
              <a:rPr lang="en-US" sz="2800" i="1" dirty="0">
                <a:latin typeface="Cambria" panose="02040503050406030204" pitchFamily="18" charset="0"/>
                <a:ea typeface="Cambria" panose="02040503050406030204" pitchFamily="18" charset="0"/>
                <a:hlinkClick r:id="rId2"/>
              </a:rPr>
              <a:t>October 6, 2021 Announcement</a:t>
            </a:r>
            <a:r>
              <a:rPr lang="en-US" sz="2800" i="1" dirty="0">
                <a:latin typeface="Cambria" panose="02040503050406030204" pitchFamily="18" charset="0"/>
                <a:ea typeface="Cambria" panose="02040503050406030204" pitchFamily="18" charset="0"/>
              </a:rPr>
              <a:t>; </a:t>
            </a:r>
            <a:r>
              <a:rPr lang="en-US" sz="2800" i="1" dirty="0">
                <a:latin typeface="Cambria" panose="02040503050406030204" pitchFamily="18" charset="0"/>
                <a:ea typeface="Cambria" panose="02040503050406030204" pitchFamily="18" charset="0"/>
                <a:hlinkClick r:id="rId3"/>
              </a:rPr>
              <a:t>https://studentaid.gov/announcements-events/pslf-limited-waiver</a:t>
            </a:r>
            <a:endParaRPr lang="en-US" sz="2800" i="1" dirty="0">
              <a:latin typeface="Cambria" panose="02040503050406030204" pitchFamily="18" charset="0"/>
              <a:ea typeface="Cambria" panose="02040503050406030204" pitchFamily="18" charset="0"/>
            </a:endParaRPr>
          </a:p>
          <a:p>
            <a:pPr marL="0" indent="0">
              <a:spcBef>
                <a:spcPts val="600"/>
              </a:spcBef>
              <a:buNone/>
            </a:pPr>
            <a:r>
              <a:rPr lang="en-US" altLang="en-US" sz="2800" dirty="0"/>
              <a:t>There are two requirements to receive additional credit:</a:t>
            </a:r>
          </a:p>
          <a:p>
            <a:pPr>
              <a:spcBef>
                <a:spcPts val="600"/>
              </a:spcBef>
            </a:pPr>
            <a:r>
              <a:rPr lang="en-US" altLang="en-US" b="1" dirty="0"/>
              <a:t>Full-time employment. </a:t>
            </a:r>
            <a:r>
              <a:rPr lang="en-US" altLang="en-US" dirty="0"/>
              <a:t>Borrowers must have worked full-time for a qualifying employer (government, 501(c)(3) not-for-profit, or other not-for-profit organization that provides a qualifying service) during the prior periods.</a:t>
            </a:r>
          </a:p>
          <a:p>
            <a:pPr>
              <a:spcBef>
                <a:spcPts val="600"/>
              </a:spcBef>
            </a:pPr>
            <a:r>
              <a:rPr lang="en-US" altLang="en-US" sz="2800" b="1" dirty="0"/>
              <a:t>Loan consolidation.</a:t>
            </a:r>
            <a:r>
              <a:rPr lang="en-US" altLang="en-US" b="1" dirty="0"/>
              <a:t> </a:t>
            </a:r>
            <a:r>
              <a:rPr lang="en-US" altLang="en-US" dirty="0"/>
              <a:t>FFEL loans, Perkins Loans, or other types of federal student loans that are not Direct Loans must be consolidated into the Direct Loan program by Oct. 31, 2022.</a:t>
            </a:r>
            <a:endParaRPr lang="en-US" altLang="en-US" sz="2800" dirty="0"/>
          </a:p>
          <a:p>
            <a:pPr marL="0" indent="0">
              <a:spcBef>
                <a:spcPts val="600"/>
              </a:spcBef>
              <a:buNone/>
            </a:pPr>
            <a:r>
              <a:rPr lang="en-US" altLang="en-US" i="1" dirty="0">
                <a:solidFill>
                  <a:schemeClr val="tx1"/>
                </a:solidFill>
              </a:rPr>
              <a:t>Sunset: </a:t>
            </a:r>
            <a:r>
              <a:rPr lang="en-US" altLang="en-US" i="1" dirty="0"/>
              <a:t>M</a:t>
            </a:r>
            <a:r>
              <a:rPr lang="en-US" altLang="en-US" i="1" dirty="0">
                <a:solidFill>
                  <a:schemeClr val="tx1"/>
                </a:solidFill>
              </a:rPr>
              <a:t>ust consolidate into Direct Loans and certify employment by October 31, 2022</a:t>
            </a:r>
            <a:endParaRPr lang="en-US" altLang="en-US" sz="2800" dirty="0"/>
          </a:p>
          <a:p>
            <a:pPr marL="0" indent="0">
              <a:buNone/>
            </a:pPr>
            <a:endParaRPr lang="en-US" altLang="en-US" dirty="0"/>
          </a:p>
          <a:p>
            <a:pPr marL="0" indent="0">
              <a:buNone/>
            </a:pPr>
            <a:endParaRPr lang="en-US" altLang="en-US" sz="2800" i="1" dirty="0"/>
          </a:p>
          <a:p>
            <a:pPr marL="0" indent="0">
              <a:buNone/>
            </a:pPr>
            <a:endParaRPr lang="en-US" dirty="0"/>
          </a:p>
        </p:txBody>
      </p:sp>
    </p:spTree>
    <p:extLst>
      <p:ext uri="{BB962C8B-B14F-4D97-AF65-F5344CB8AC3E}">
        <p14:creationId xmlns:p14="http://schemas.microsoft.com/office/powerpoint/2010/main" val="10824004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4F8B932-EA61-E64A-879D-2E4C54C647CE}"/>
              </a:ext>
            </a:extLst>
          </p:cNvPr>
          <p:cNvSpPr>
            <a:spLocks noGrp="1"/>
          </p:cNvSpPr>
          <p:nvPr>
            <p:ph type="sldNum" sz="quarter" idx="4"/>
          </p:nvPr>
        </p:nvSpPr>
        <p:spPr/>
        <p:txBody>
          <a:bodyPr/>
          <a:lstStyle/>
          <a:p>
            <a:fld id="{234755BD-B4AC-9044-BCE4-27904766F8BB}" type="slidenum">
              <a:rPr lang="en-US" smtClean="0"/>
              <a:pPr/>
              <a:t>42</a:t>
            </a:fld>
            <a:endParaRPr lang="en-US"/>
          </a:p>
        </p:txBody>
      </p:sp>
      <p:sp>
        <p:nvSpPr>
          <p:cNvPr id="3" name="Title 2">
            <a:extLst>
              <a:ext uri="{FF2B5EF4-FFF2-40B4-BE49-F238E27FC236}">
                <a16:creationId xmlns:a16="http://schemas.microsoft.com/office/drawing/2014/main" id="{84EEFAE4-7A0B-F342-B7BE-2B60A3DA13D0}"/>
              </a:ext>
            </a:extLst>
          </p:cNvPr>
          <p:cNvSpPr>
            <a:spLocks noGrp="1"/>
          </p:cNvSpPr>
          <p:nvPr>
            <p:ph type="title"/>
          </p:nvPr>
        </p:nvSpPr>
        <p:spPr/>
        <p:txBody>
          <a:bodyPr/>
          <a:lstStyle/>
          <a:p>
            <a:r>
              <a:rPr lang="en-US" dirty="0"/>
              <a:t>Limited </a:t>
            </a:r>
            <a:r>
              <a:rPr lang="en-US" dirty="0" err="1"/>
              <a:t>pslf</a:t>
            </a:r>
            <a:r>
              <a:rPr lang="en-US" dirty="0"/>
              <a:t> Waivers</a:t>
            </a:r>
          </a:p>
        </p:txBody>
      </p:sp>
      <p:sp>
        <p:nvSpPr>
          <p:cNvPr id="4" name="Text Placeholder 3">
            <a:extLst>
              <a:ext uri="{FF2B5EF4-FFF2-40B4-BE49-F238E27FC236}">
                <a16:creationId xmlns:a16="http://schemas.microsoft.com/office/drawing/2014/main" id="{F8CF1D10-DC71-E641-AF03-A730325A0159}"/>
              </a:ext>
            </a:extLst>
          </p:cNvPr>
          <p:cNvSpPr>
            <a:spLocks noGrp="1"/>
          </p:cNvSpPr>
          <p:nvPr>
            <p:ph type="body" sz="quarter" idx="11"/>
          </p:nvPr>
        </p:nvSpPr>
        <p:spPr>
          <a:xfrm>
            <a:off x="815752" y="1335186"/>
            <a:ext cx="10891399" cy="4803248"/>
          </a:xfrm>
        </p:spPr>
        <p:txBody>
          <a:bodyPr/>
          <a:lstStyle/>
          <a:p>
            <a:pPr marL="0" indent="0">
              <a:spcBef>
                <a:spcPts val="600"/>
              </a:spcBef>
              <a:buNone/>
            </a:pPr>
            <a:r>
              <a:rPr lang="en-US" sz="2800" i="1" dirty="0">
                <a:latin typeface="Cambria" panose="02040503050406030204" pitchFamily="18" charset="0"/>
                <a:ea typeface="Cambria" panose="02040503050406030204" pitchFamily="18" charset="0"/>
                <a:hlinkClick r:id="rId2"/>
              </a:rPr>
              <a:t>October 6, 2021 Announcement</a:t>
            </a:r>
            <a:r>
              <a:rPr lang="en-US" sz="2800" i="1" dirty="0">
                <a:latin typeface="Cambria" panose="02040503050406030204" pitchFamily="18" charset="0"/>
                <a:ea typeface="Cambria" panose="02040503050406030204" pitchFamily="18" charset="0"/>
              </a:rPr>
              <a:t>; </a:t>
            </a:r>
            <a:r>
              <a:rPr lang="en-US" sz="2800" i="1" dirty="0">
                <a:latin typeface="Cambria" panose="02040503050406030204" pitchFamily="18" charset="0"/>
                <a:ea typeface="Cambria" panose="02040503050406030204" pitchFamily="18" charset="0"/>
                <a:hlinkClick r:id="rId3"/>
              </a:rPr>
              <a:t>https://studentaid.gov/announcements-events/pslf-limited-waiver</a:t>
            </a:r>
            <a:endParaRPr lang="en-US" sz="2800" i="1" dirty="0">
              <a:latin typeface="Cambria" panose="02040503050406030204" pitchFamily="18" charset="0"/>
              <a:ea typeface="Cambria" panose="02040503050406030204" pitchFamily="18" charset="0"/>
            </a:endParaRPr>
          </a:p>
          <a:p>
            <a:pPr marL="0" indent="0">
              <a:spcBef>
                <a:spcPts val="600"/>
              </a:spcBef>
              <a:buNone/>
            </a:pPr>
            <a:r>
              <a:rPr lang="en-US" altLang="en-US" sz="2800" dirty="0"/>
              <a:t>What has changed?</a:t>
            </a:r>
          </a:p>
          <a:p>
            <a:pPr>
              <a:spcBef>
                <a:spcPts val="600"/>
              </a:spcBef>
            </a:pPr>
            <a:r>
              <a:rPr lang="en-US" altLang="en-US" dirty="0"/>
              <a:t>Past payments under ANY repayment plan (not just income-driven repayment plans) will count toward loan forgiveness</a:t>
            </a:r>
          </a:p>
          <a:p>
            <a:pPr>
              <a:spcBef>
                <a:spcPts val="600"/>
              </a:spcBef>
            </a:pPr>
            <a:r>
              <a:rPr lang="en-US" altLang="en-US" sz="2800" dirty="0"/>
              <a:t>Past ineligible loan payments (due to incorrect repayment plan or ineligible loan) may count toward 120 total payments</a:t>
            </a:r>
          </a:p>
          <a:p>
            <a:pPr>
              <a:spcBef>
                <a:spcPts val="600"/>
              </a:spcBef>
            </a:pPr>
            <a:r>
              <a:rPr lang="en-US" altLang="en-US" dirty="0"/>
              <a:t>Borrowers can qualify for forgiveness even if not currently employed at a qualifying employer</a:t>
            </a:r>
          </a:p>
          <a:p>
            <a:pPr>
              <a:spcBef>
                <a:spcPts val="600"/>
              </a:spcBef>
            </a:pPr>
            <a:r>
              <a:rPr lang="en-US" altLang="en-US" dirty="0"/>
              <a:t>Active-duty service members will be allowed to count deferments and forbearances toward PSLF. </a:t>
            </a:r>
          </a:p>
          <a:p>
            <a:pPr marL="0" indent="0">
              <a:buNone/>
            </a:pPr>
            <a:endParaRPr lang="en-US" altLang="en-US" sz="2800" i="1" dirty="0"/>
          </a:p>
          <a:p>
            <a:pPr marL="0" indent="0">
              <a:buNone/>
            </a:pPr>
            <a:endParaRPr lang="en-US" dirty="0"/>
          </a:p>
        </p:txBody>
      </p:sp>
    </p:spTree>
    <p:extLst>
      <p:ext uri="{BB962C8B-B14F-4D97-AF65-F5344CB8AC3E}">
        <p14:creationId xmlns:p14="http://schemas.microsoft.com/office/powerpoint/2010/main" val="83128488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4F8B932-EA61-E64A-879D-2E4C54C647CE}"/>
              </a:ext>
            </a:extLst>
          </p:cNvPr>
          <p:cNvSpPr>
            <a:spLocks noGrp="1"/>
          </p:cNvSpPr>
          <p:nvPr>
            <p:ph type="sldNum" sz="quarter" idx="4"/>
          </p:nvPr>
        </p:nvSpPr>
        <p:spPr/>
        <p:txBody>
          <a:bodyPr/>
          <a:lstStyle/>
          <a:p>
            <a:fld id="{234755BD-B4AC-9044-BCE4-27904766F8BB}" type="slidenum">
              <a:rPr lang="en-US" smtClean="0"/>
              <a:pPr/>
              <a:t>43</a:t>
            </a:fld>
            <a:endParaRPr lang="en-US"/>
          </a:p>
        </p:txBody>
      </p:sp>
      <p:sp>
        <p:nvSpPr>
          <p:cNvPr id="3" name="Title 2">
            <a:extLst>
              <a:ext uri="{FF2B5EF4-FFF2-40B4-BE49-F238E27FC236}">
                <a16:creationId xmlns:a16="http://schemas.microsoft.com/office/drawing/2014/main" id="{84EEFAE4-7A0B-F342-B7BE-2B60A3DA13D0}"/>
              </a:ext>
            </a:extLst>
          </p:cNvPr>
          <p:cNvSpPr>
            <a:spLocks noGrp="1"/>
          </p:cNvSpPr>
          <p:nvPr>
            <p:ph type="title"/>
          </p:nvPr>
        </p:nvSpPr>
        <p:spPr/>
        <p:txBody>
          <a:bodyPr/>
          <a:lstStyle/>
          <a:p>
            <a:r>
              <a:rPr lang="en-US" dirty="0"/>
              <a:t>Limited </a:t>
            </a:r>
            <a:r>
              <a:rPr lang="en-US" dirty="0" err="1"/>
              <a:t>pslf</a:t>
            </a:r>
            <a:r>
              <a:rPr lang="en-US" dirty="0"/>
              <a:t> Waivers</a:t>
            </a:r>
          </a:p>
        </p:txBody>
      </p:sp>
      <p:sp>
        <p:nvSpPr>
          <p:cNvPr id="4" name="Text Placeholder 3">
            <a:extLst>
              <a:ext uri="{FF2B5EF4-FFF2-40B4-BE49-F238E27FC236}">
                <a16:creationId xmlns:a16="http://schemas.microsoft.com/office/drawing/2014/main" id="{F8CF1D10-DC71-E641-AF03-A730325A0159}"/>
              </a:ext>
            </a:extLst>
          </p:cNvPr>
          <p:cNvSpPr>
            <a:spLocks noGrp="1"/>
          </p:cNvSpPr>
          <p:nvPr>
            <p:ph type="body" sz="quarter" idx="11"/>
          </p:nvPr>
        </p:nvSpPr>
        <p:spPr>
          <a:xfrm>
            <a:off x="815752" y="1450404"/>
            <a:ext cx="10891399" cy="4803248"/>
          </a:xfrm>
        </p:spPr>
        <p:txBody>
          <a:bodyPr/>
          <a:lstStyle/>
          <a:p>
            <a:pPr marL="0" indent="0">
              <a:spcBef>
                <a:spcPts val="600"/>
              </a:spcBef>
              <a:buNone/>
            </a:pPr>
            <a:r>
              <a:rPr lang="en-US" sz="2800" i="1" dirty="0">
                <a:latin typeface="Cambria" panose="02040503050406030204" pitchFamily="18" charset="0"/>
                <a:ea typeface="Cambria" panose="02040503050406030204" pitchFamily="18" charset="0"/>
                <a:hlinkClick r:id="rId2"/>
              </a:rPr>
              <a:t>October 6, 2021 Announcement</a:t>
            </a:r>
            <a:r>
              <a:rPr lang="en-US" sz="2800" i="1" dirty="0">
                <a:latin typeface="Cambria" panose="02040503050406030204" pitchFamily="18" charset="0"/>
                <a:ea typeface="Cambria" panose="02040503050406030204" pitchFamily="18" charset="0"/>
              </a:rPr>
              <a:t>; </a:t>
            </a:r>
            <a:r>
              <a:rPr lang="en-US" sz="2800" i="1" dirty="0">
                <a:latin typeface="Cambria" panose="02040503050406030204" pitchFamily="18" charset="0"/>
                <a:ea typeface="Cambria" panose="02040503050406030204" pitchFamily="18" charset="0"/>
                <a:hlinkClick r:id="rId3"/>
              </a:rPr>
              <a:t>https://studentaid.gov/announcements-events/pslf-limited-waiver</a:t>
            </a:r>
            <a:endParaRPr lang="en-US" sz="2800" i="1" dirty="0">
              <a:latin typeface="Cambria" panose="02040503050406030204" pitchFamily="18" charset="0"/>
              <a:ea typeface="Cambria" panose="02040503050406030204" pitchFamily="18" charset="0"/>
            </a:endParaRPr>
          </a:p>
          <a:p>
            <a:pPr marL="0" indent="0">
              <a:spcBef>
                <a:spcPts val="600"/>
              </a:spcBef>
              <a:buNone/>
            </a:pPr>
            <a:r>
              <a:rPr lang="en-US" altLang="en-US" sz="2800" dirty="0"/>
              <a:t>The Department is also taking several actions itself:</a:t>
            </a:r>
          </a:p>
          <a:p>
            <a:pPr>
              <a:spcBef>
                <a:spcPts val="600"/>
              </a:spcBef>
            </a:pPr>
            <a:r>
              <a:rPr lang="en-US" altLang="en-US" sz="2800" dirty="0"/>
              <a:t>Automatically providing credit toward PSLF for military service members and federal employees using federal data matches.</a:t>
            </a:r>
          </a:p>
          <a:p>
            <a:pPr>
              <a:spcBef>
                <a:spcPts val="600"/>
              </a:spcBef>
            </a:pPr>
            <a:r>
              <a:rPr lang="en-US" altLang="en-US" sz="2800" dirty="0"/>
              <a:t>Reviewing denied PSLF applications for errors and giving borrowers the ability to have their PSLF determinations reconsidered. These actions will help identify and address servicing errors or other issues that have prevented borrowers from getting the PSLF credit they deserve.</a:t>
            </a:r>
          </a:p>
          <a:p>
            <a:pPr marL="0" indent="0">
              <a:buNone/>
            </a:pPr>
            <a:endParaRPr lang="en-US" altLang="en-US" dirty="0"/>
          </a:p>
          <a:p>
            <a:pPr marL="0" indent="0">
              <a:buNone/>
            </a:pPr>
            <a:endParaRPr lang="en-US" altLang="en-US" sz="2800" i="1" dirty="0"/>
          </a:p>
          <a:p>
            <a:pPr marL="0" indent="0">
              <a:buNone/>
            </a:pPr>
            <a:endParaRPr lang="en-US" dirty="0"/>
          </a:p>
        </p:txBody>
      </p:sp>
    </p:spTree>
    <p:extLst>
      <p:ext uri="{BB962C8B-B14F-4D97-AF65-F5344CB8AC3E}">
        <p14:creationId xmlns:p14="http://schemas.microsoft.com/office/powerpoint/2010/main" val="280827964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19056D-E183-1544-942E-F5558CE7D46A}"/>
              </a:ext>
            </a:extLst>
          </p:cNvPr>
          <p:cNvSpPr>
            <a:spLocks noGrp="1"/>
          </p:cNvSpPr>
          <p:nvPr>
            <p:ph type="title"/>
          </p:nvPr>
        </p:nvSpPr>
        <p:spPr>
          <a:xfrm>
            <a:off x="914400" y="1371608"/>
            <a:ext cx="7541111" cy="2057397"/>
          </a:xfrm>
        </p:spPr>
        <p:txBody>
          <a:bodyPr/>
          <a:lstStyle/>
          <a:p>
            <a:pPr>
              <a:lnSpc>
                <a:spcPct val="100000"/>
              </a:lnSpc>
              <a:spcAft>
                <a:spcPts val="1000"/>
              </a:spcAft>
              <a:buSzPct val="100000"/>
            </a:pPr>
            <a:r>
              <a:rPr lang="en-US" dirty="0"/>
              <a:t>COVID-19 Waivers and Flexibilities No Longer in Effect</a:t>
            </a:r>
          </a:p>
        </p:txBody>
      </p:sp>
      <p:sp>
        <p:nvSpPr>
          <p:cNvPr id="3" name="Content Placeholder 2">
            <a:extLst>
              <a:ext uri="{FF2B5EF4-FFF2-40B4-BE49-F238E27FC236}">
                <a16:creationId xmlns:a16="http://schemas.microsoft.com/office/drawing/2014/main" id="{B5529210-506B-2449-927C-52B98075308B}"/>
              </a:ext>
            </a:extLst>
          </p:cNvPr>
          <p:cNvSpPr>
            <a:spLocks noGrp="1"/>
          </p:cNvSpPr>
          <p:nvPr>
            <p:ph idx="1"/>
          </p:nvPr>
        </p:nvSpPr>
        <p:spPr>
          <a:xfrm>
            <a:off x="914400" y="3658890"/>
            <a:ext cx="10366861" cy="323977"/>
          </a:xfrm>
        </p:spPr>
        <p:txBody>
          <a:bodyPr>
            <a:noAutofit/>
          </a:bodyPr>
          <a:lstStyle/>
          <a:p>
            <a:r>
              <a:rPr lang="en-US" sz="2500" dirty="0"/>
              <a:t>Waivers and flexibilities that have ended and </a:t>
            </a:r>
            <a:r>
              <a:rPr lang="en-US" sz="2500" u="sng" dirty="0"/>
              <a:t>no longer apply</a:t>
            </a:r>
          </a:p>
        </p:txBody>
      </p:sp>
      <p:sp>
        <p:nvSpPr>
          <p:cNvPr id="4" name="Slide Number Placeholder 3">
            <a:extLst>
              <a:ext uri="{FF2B5EF4-FFF2-40B4-BE49-F238E27FC236}">
                <a16:creationId xmlns:a16="http://schemas.microsoft.com/office/drawing/2014/main" id="{C79D52CE-7DA8-0E4D-AC0C-D528DF58099A}"/>
              </a:ext>
            </a:extLst>
          </p:cNvPr>
          <p:cNvSpPr>
            <a:spLocks noGrp="1"/>
          </p:cNvSpPr>
          <p:nvPr>
            <p:ph type="sldNum" sz="quarter" idx="4"/>
          </p:nvPr>
        </p:nvSpPr>
        <p:spPr>
          <a:xfrm>
            <a:off x="11707151" y="6354240"/>
            <a:ext cx="399651" cy="312098"/>
          </a:xfrm>
        </p:spPr>
        <p:txBody>
          <a:bodyPr/>
          <a:lstStyle/>
          <a:p>
            <a:fld id="{234755BD-B4AC-9044-BCE4-27904766F8BB}" type="slidenum">
              <a:rPr lang="en-US" smtClean="0"/>
              <a:pPr/>
              <a:t>44</a:t>
            </a:fld>
            <a:endParaRPr lang="en-US"/>
          </a:p>
        </p:txBody>
      </p:sp>
      <p:pic>
        <p:nvPicPr>
          <p:cNvPr id="6" name="Graphic 5">
            <a:extLst>
              <a:ext uri="{FF2B5EF4-FFF2-40B4-BE49-F238E27FC236}">
                <a16:creationId xmlns:a16="http://schemas.microsoft.com/office/drawing/2014/main" id="{5DE2803F-10F1-461F-B4C8-74B900A56F7E}"/>
              </a:ext>
            </a:extLst>
          </p:cNvPr>
          <p:cNvPicPr>
            <a:picLocks noChangeAspect="1"/>
          </p:cNvPicPr>
          <p:nvPr/>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9066009" y="1064203"/>
            <a:ext cx="2057397" cy="2057397"/>
          </a:xfrm>
          <a:prstGeom prst="rect">
            <a:avLst/>
          </a:prstGeom>
        </p:spPr>
      </p:pic>
    </p:spTree>
    <p:extLst>
      <p:ext uri="{BB962C8B-B14F-4D97-AF65-F5344CB8AC3E}">
        <p14:creationId xmlns:p14="http://schemas.microsoft.com/office/powerpoint/2010/main" val="187192695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4F8B932-EA61-E64A-879D-2E4C54C647CE}"/>
              </a:ext>
            </a:extLst>
          </p:cNvPr>
          <p:cNvSpPr>
            <a:spLocks noGrp="1"/>
          </p:cNvSpPr>
          <p:nvPr>
            <p:ph type="sldNum" sz="quarter" idx="4"/>
          </p:nvPr>
        </p:nvSpPr>
        <p:spPr/>
        <p:txBody>
          <a:bodyPr/>
          <a:lstStyle/>
          <a:p>
            <a:fld id="{234755BD-B4AC-9044-BCE4-27904766F8BB}" type="slidenum">
              <a:rPr lang="en-US" smtClean="0"/>
              <a:pPr/>
              <a:t>45</a:t>
            </a:fld>
            <a:endParaRPr lang="en-US"/>
          </a:p>
        </p:txBody>
      </p:sp>
      <p:sp>
        <p:nvSpPr>
          <p:cNvPr id="3" name="Title 2">
            <a:extLst>
              <a:ext uri="{FF2B5EF4-FFF2-40B4-BE49-F238E27FC236}">
                <a16:creationId xmlns:a16="http://schemas.microsoft.com/office/drawing/2014/main" id="{84EEFAE4-7A0B-F342-B7BE-2B60A3DA13D0}"/>
              </a:ext>
            </a:extLst>
          </p:cNvPr>
          <p:cNvSpPr>
            <a:spLocks noGrp="1"/>
          </p:cNvSpPr>
          <p:nvPr>
            <p:ph type="title"/>
          </p:nvPr>
        </p:nvSpPr>
        <p:spPr/>
        <p:txBody>
          <a:bodyPr/>
          <a:lstStyle/>
          <a:p>
            <a:r>
              <a:rPr lang="en-US" dirty="0"/>
              <a:t>Campus-based programs</a:t>
            </a:r>
          </a:p>
        </p:txBody>
      </p:sp>
      <p:sp>
        <p:nvSpPr>
          <p:cNvPr id="4" name="Text Placeholder 3">
            <a:extLst>
              <a:ext uri="{FF2B5EF4-FFF2-40B4-BE49-F238E27FC236}">
                <a16:creationId xmlns:a16="http://schemas.microsoft.com/office/drawing/2014/main" id="{F8CF1D10-DC71-E641-AF03-A730325A0159}"/>
              </a:ext>
            </a:extLst>
          </p:cNvPr>
          <p:cNvSpPr>
            <a:spLocks noGrp="1"/>
          </p:cNvSpPr>
          <p:nvPr>
            <p:ph type="body" sz="quarter" idx="11"/>
          </p:nvPr>
        </p:nvSpPr>
        <p:spPr>
          <a:xfrm>
            <a:off x="832929" y="1432116"/>
            <a:ext cx="10213023" cy="4803248"/>
          </a:xfrm>
        </p:spPr>
        <p:txBody>
          <a:bodyPr/>
          <a:lstStyle/>
          <a:p>
            <a:pPr marL="0" indent="0">
              <a:lnSpc>
                <a:spcPct val="100000"/>
              </a:lnSpc>
              <a:spcBef>
                <a:spcPts val="0"/>
              </a:spcBef>
              <a:spcAft>
                <a:spcPts val="600"/>
              </a:spcAft>
              <a:buNone/>
            </a:pPr>
            <a:r>
              <a:rPr lang="en-US" sz="2800" i="1" dirty="0">
                <a:solidFill>
                  <a:schemeClr val="accent1">
                    <a:lumMod val="40000"/>
                    <a:lumOff val="60000"/>
                  </a:schemeClr>
                </a:solidFill>
                <a:latin typeface="Cambria" panose="02040503050406030204" pitchFamily="18" charset="0"/>
                <a:ea typeface="Cambria" panose="02040503050406030204" pitchFamily="18" charset="0"/>
                <a:hlinkClick r:id="rId2"/>
              </a:rPr>
              <a:t>CARES Act (Pub. L. 116-136)</a:t>
            </a:r>
            <a:endParaRPr lang="en-US" i="1" dirty="0">
              <a:solidFill>
                <a:schemeClr val="accent1">
                  <a:lumMod val="40000"/>
                  <a:lumOff val="60000"/>
                </a:schemeClr>
              </a:solidFill>
              <a:ea typeface="Cambria" panose="02040503050406030204" pitchFamily="18" charset="0"/>
            </a:endParaRPr>
          </a:p>
          <a:p>
            <a:pPr>
              <a:lnSpc>
                <a:spcPct val="100000"/>
              </a:lnSpc>
              <a:spcBef>
                <a:spcPts val="0"/>
              </a:spcBef>
              <a:spcAft>
                <a:spcPts val="600"/>
              </a:spcAft>
            </a:pPr>
            <a:r>
              <a:rPr lang="en-US" sz="2800" dirty="0"/>
              <a:t>Non-federal match waived for Federal Supplemental Educational Opportunity Grant (FSEOG) and Federal Work-Study (FWS) programs</a:t>
            </a:r>
          </a:p>
          <a:p>
            <a:pPr lvl="1"/>
            <a:r>
              <a:rPr lang="en-US" dirty="0">
                <a:solidFill>
                  <a:schemeClr val="tx1"/>
                </a:solidFill>
              </a:rPr>
              <a:t>Exception: FWS wages at for-profit employers</a:t>
            </a:r>
          </a:p>
          <a:p>
            <a:r>
              <a:rPr lang="en-US" sz="2800" dirty="0"/>
              <a:t>Institutions were permitted to reimburse themselves from the FWS allocation for the nonfederal portion of wages paid to students on or after March 13, 2020</a:t>
            </a:r>
          </a:p>
          <a:p>
            <a:pPr marL="0" indent="0">
              <a:lnSpc>
                <a:spcPct val="100000"/>
              </a:lnSpc>
              <a:spcBef>
                <a:spcPts val="600"/>
              </a:spcBef>
              <a:spcAft>
                <a:spcPts val="0"/>
              </a:spcAft>
              <a:buNone/>
            </a:pPr>
            <a:r>
              <a:rPr lang="en-US" altLang="en-US" sz="2800" i="1" dirty="0"/>
              <a:t>Sunset: Waiver is </a:t>
            </a:r>
            <a:r>
              <a:rPr lang="en-US" altLang="en-US" sz="2800" i="1" u="sng" dirty="0"/>
              <a:t>no longer applicable</a:t>
            </a:r>
            <a:r>
              <a:rPr lang="en-US" altLang="en-US" sz="2800" i="1" dirty="0"/>
              <a:t> for the 2021-22 award year or thereafter.</a:t>
            </a:r>
            <a:endParaRPr lang="en-US" dirty="0"/>
          </a:p>
        </p:txBody>
      </p:sp>
    </p:spTree>
    <p:extLst>
      <p:ext uri="{BB962C8B-B14F-4D97-AF65-F5344CB8AC3E}">
        <p14:creationId xmlns:p14="http://schemas.microsoft.com/office/powerpoint/2010/main" val="207732583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4F8B932-EA61-E64A-879D-2E4C54C647CE}"/>
              </a:ext>
            </a:extLst>
          </p:cNvPr>
          <p:cNvSpPr>
            <a:spLocks noGrp="1"/>
          </p:cNvSpPr>
          <p:nvPr>
            <p:ph type="sldNum" sz="quarter" idx="4"/>
          </p:nvPr>
        </p:nvSpPr>
        <p:spPr/>
        <p:txBody>
          <a:bodyPr/>
          <a:lstStyle/>
          <a:p>
            <a:fld id="{234755BD-B4AC-9044-BCE4-27904766F8BB}" type="slidenum">
              <a:rPr lang="en-US" smtClean="0"/>
              <a:pPr/>
              <a:t>46</a:t>
            </a:fld>
            <a:endParaRPr lang="en-US"/>
          </a:p>
        </p:txBody>
      </p:sp>
      <p:sp>
        <p:nvSpPr>
          <p:cNvPr id="3" name="Title 2">
            <a:extLst>
              <a:ext uri="{FF2B5EF4-FFF2-40B4-BE49-F238E27FC236}">
                <a16:creationId xmlns:a16="http://schemas.microsoft.com/office/drawing/2014/main" id="{84EEFAE4-7A0B-F342-B7BE-2B60A3DA13D0}"/>
              </a:ext>
            </a:extLst>
          </p:cNvPr>
          <p:cNvSpPr>
            <a:spLocks noGrp="1"/>
          </p:cNvSpPr>
          <p:nvPr>
            <p:ph type="title"/>
          </p:nvPr>
        </p:nvSpPr>
        <p:spPr/>
        <p:txBody>
          <a:bodyPr/>
          <a:lstStyle/>
          <a:p>
            <a:r>
              <a:rPr lang="en-US" dirty="0">
                <a:latin typeface="Arial Narrow"/>
                <a:ea typeface="Noto Serif"/>
              </a:rPr>
              <a:t>Campus-based </a:t>
            </a:r>
            <a:r>
              <a:rPr lang="en-US" dirty="0" err="1">
                <a:latin typeface="Arial Narrow"/>
                <a:ea typeface="Noto Serif"/>
              </a:rPr>
              <a:t>progRams</a:t>
            </a:r>
            <a:endParaRPr lang="en-US" dirty="0" err="1"/>
          </a:p>
        </p:txBody>
      </p:sp>
      <p:sp>
        <p:nvSpPr>
          <p:cNvPr id="4" name="Text Placeholder 3">
            <a:extLst>
              <a:ext uri="{FF2B5EF4-FFF2-40B4-BE49-F238E27FC236}">
                <a16:creationId xmlns:a16="http://schemas.microsoft.com/office/drawing/2014/main" id="{F8CF1D10-DC71-E641-AF03-A730325A0159}"/>
              </a:ext>
            </a:extLst>
          </p:cNvPr>
          <p:cNvSpPr>
            <a:spLocks noGrp="1"/>
          </p:cNvSpPr>
          <p:nvPr>
            <p:ph type="body" sz="quarter" idx="11"/>
          </p:nvPr>
        </p:nvSpPr>
        <p:spPr>
          <a:xfrm>
            <a:off x="832929" y="1432116"/>
            <a:ext cx="10213023" cy="4803248"/>
          </a:xfrm>
        </p:spPr>
        <p:txBody>
          <a:bodyPr/>
          <a:lstStyle/>
          <a:p>
            <a:pPr marL="0" indent="0">
              <a:lnSpc>
                <a:spcPct val="100000"/>
              </a:lnSpc>
              <a:spcBef>
                <a:spcPts val="0"/>
              </a:spcBef>
              <a:spcAft>
                <a:spcPts val="600"/>
              </a:spcAft>
              <a:buNone/>
            </a:pPr>
            <a:r>
              <a:rPr lang="en-US" sz="2800" i="1" dirty="0">
                <a:hlinkClick r:id="rId2"/>
              </a:rPr>
              <a:t>August 3, 2020 Electronic Announcement</a:t>
            </a:r>
            <a:endParaRPr lang="en-US" sz="2800" i="1" dirty="0"/>
          </a:p>
          <a:p>
            <a:r>
              <a:rPr lang="en-US" sz="2800" dirty="0"/>
              <a:t>Underuse penalties were not applied on any 2021-22 FWS or FSEOG awards due to COVID-19.</a:t>
            </a:r>
          </a:p>
          <a:p>
            <a:r>
              <a:rPr lang="en-US" dirty="0"/>
              <a:t>Schools may still request an underuse waiver under normal requirements in Part II, Section C of the FISAP.</a:t>
            </a:r>
            <a:endParaRPr lang="en-US" sz="2800" dirty="0"/>
          </a:p>
          <a:p>
            <a:pPr marL="0" indent="0">
              <a:lnSpc>
                <a:spcPct val="100000"/>
              </a:lnSpc>
              <a:spcBef>
                <a:spcPts val="600"/>
              </a:spcBef>
              <a:spcAft>
                <a:spcPts val="0"/>
              </a:spcAft>
              <a:buNone/>
            </a:pPr>
            <a:r>
              <a:rPr lang="en-US" altLang="en-US" sz="2800" i="1" dirty="0"/>
              <a:t>Sunset: Waiver is </a:t>
            </a:r>
            <a:r>
              <a:rPr lang="en-US" altLang="en-US" sz="2800" i="1" u="sng" dirty="0"/>
              <a:t>no longer applicable</a:t>
            </a:r>
            <a:r>
              <a:rPr lang="en-US" altLang="en-US" sz="2800" i="1" dirty="0"/>
              <a:t> in subsequent award years. Schools </a:t>
            </a:r>
            <a:r>
              <a:rPr lang="en-US" altLang="en-US" i="1" dirty="0"/>
              <a:t>that underused FWS or FSEOG funds from the 2020-21 award year will incur </a:t>
            </a:r>
            <a:r>
              <a:rPr lang="en-US" altLang="en-US" sz="2800" i="1" dirty="0"/>
              <a:t>underuse penalties for the 2022-23 award year.</a:t>
            </a:r>
            <a:endParaRPr lang="en-US" dirty="0"/>
          </a:p>
        </p:txBody>
      </p:sp>
    </p:spTree>
    <p:extLst>
      <p:ext uri="{BB962C8B-B14F-4D97-AF65-F5344CB8AC3E}">
        <p14:creationId xmlns:p14="http://schemas.microsoft.com/office/powerpoint/2010/main" val="207490178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4F8B932-EA61-E64A-879D-2E4C54C647CE}"/>
              </a:ext>
            </a:extLst>
          </p:cNvPr>
          <p:cNvSpPr>
            <a:spLocks noGrp="1"/>
          </p:cNvSpPr>
          <p:nvPr>
            <p:ph type="sldNum" sz="quarter" idx="4"/>
          </p:nvPr>
        </p:nvSpPr>
        <p:spPr/>
        <p:txBody>
          <a:bodyPr/>
          <a:lstStyle/>
          <a:p>
            <a:fld id="{234755BD-B4AC-9044-BCE4-27904766F8BB}" type="slidenum">
              <a:rPr lang="en-US" smtClean="0"/>
              <a:pPr/>
              <a:t>47</a:t>
            </a:fld>
            <a:endParaRPr lang="en-US"/>
          </a:p>
        </p:txBody>
      </p:sp>
      <p:sp>
        <p:nvSpPr>
          <p:cNvPr id="3" name="Title 2">
            <a:extLst>
              <a:ext uri="{FF2B5EF4-FFF2-40B4-BE49-F238E27FC236}">
                <a16:creationId xmlns:a16="http://schemas.microsoft.com/office/drawing/2014/main" id="{84EEFAE4-7A0B-F342-B7BE-2B60A3DA13D0}"/>
              </a:ext>
            </a:extLst>
          </p:cNvPr>
          <p:cNvSpPr>
            <a:spLocks noGrp="1"/>
          </p:cNvSpPr>
          <p:nvPr>
            <p:ph type="title"/>
          </p:nvPr>
        </p:nvSpPr>
        <p:spPr/>
        <p:txBody>
          <a:bodyPr/>
          <a:lstStyle/>
          <a:p>
            <a:r>
              <a:rPr lang="en-US"/>
              <a:t>Cohort default rate appeals</a:t>
            </a:r>
          </a:p>
        </p:txBody>
      </p:sp>
      <p:sp>
        <p:nvSpPr>
          <p:cNvPr id="4" name="Text Placeholder 3">
            <a:extLst>
              <a:ext uri="{FF2B5EF4-FFF2-40B4-BE49-F238E27FC236}">
                <a16:creationId xmlns:a16="http://schemas.microsoft.com/office/drawing/2014/main" id="{F8CF1D10-DC71-E641-AF03-A730325A0159}"/>
              </a:ext>
            </a:extLst>
          </p:cNvPr>
          <p:cNvSpPr>
            <a:spLocks noGrp="1"/>
          </p:cNvSpPr>
          <p:nvPr>
            <p:ph type="body" sz="quarter" idx="11"/>
          </p:nvPr>
        </p:nvSpPr>
        <p:spPr>
          <a:xfrm>
            <a:off x="832929" y="1432116"/>
            <a:ext cx="10213023" cy="4803248"/>
          </a:xfrm>
        </p:spPr>
        <p:txBody>
          <a:bodyPr/>
          <a:lstStyle/>
          <a:p>
            <a:pPr marL="0" indent="0">
              <a:lnSpc>
                <a:spcPct val="100000"/>
              </a:lnSpc>
              <a:spcBef>
                <a:spcPts val="0"/>
              </a:spcBef>
              <a:spcAft>
                <a:spcPts val="600"/>
              </a:spcAft>
              <a:buNone/>
            </a:pPr>
            <a:r>
              <a:rPr lang="en-US" sz="2800" i="1">
                <a:hlinkClick r:id="rId2"/>
              </a:rPr>
              <a:t>April 23, 2020 Electronic Announcement</a:t>
            </a:r>
            <a:endParaRPr lang="en-US" sz="2800" i="1"/>
          </a:p>
          <a:p>
            <a:r>
              <a:rPr lang="en-US" sz="2800"/>
              <a:t>The timeline for appealing draft FY 2017 cohort default rates (CDRs) was extended to June 30, 2020</a:t>
            </a:r>
          </a:p>
          <a:p>
            <a:r>
              <a:rPr lang="en-US" sz="2800"/>
              <a:t>The FY 2017 official CDRs were delivered to both domestic and foreign schools on September 28, 2020.</a:t>
            </a:r>
          </a:p>
          <a:p>
            <a:pPr marL="0" indent="0">
              <a:buNone/>
            </a:pPr>
            <a:r>
              <a:rPr lang="en-US" altLang="en-US" sz="2800" i="1"/>
              <a:t>Sunset: No extension was provided for appealing FY 2018 cohort default rates and no extension is planned for FY 2019 or thereafter.</a:t>
            </a:r>
            <a:endParaRPr lang="en-US"/>
          </a:p>
        </p:txBody>
      </p:sp>
    </p:spTree>
    <p:extLst>
      <p:ext uri="{BB962C8B-B14F-4D97-AF65-F5344CB8AC3E}">
        <p14:creationId xmlns:p14="http://schemas.microsoft.com/office/powerpoint/2010/main" val="334792247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4F8B932-EA61-E64A-879D-2E4C54C647CE}"/>
              </a:ext>
            </a:extLst>
          </p:cNvPr>
          <p:cNvSpPr>
            <a:spLocks noGrp="1"/>
          </p:cNvSpPr>
          <p:nvPr>
            <p:ph type="sldNum" sz="quarter" idx="4"/>
          </p:nvPr>
        </p:nvSpPr>
        <p:spPr/>
        <p:txBody>
          <a:bodyPr/>
          <a:lstStyle/>
          <a:p>
            <a:fld id="{234755BD-B4AC-9044-BCE4-27904766F8BB}" type="slidenum">
              <a:rPr lang="en-US" smtClean="0"/>
              <a:pPr/>
              <a:t>48</a:t>
            </a:fld>
            <a:endParaRPr lang="en-US"/>
          </a:p>
        </p:txBody>
      </p:sp>
      <p:sp>
        <p:nvSpPr>
          <p:cNvPr id="3" name="Title 2">
            <a:extLst>
              <a:ext uri="{FF2B5EF4-FFF2-40B4-BE49-F238E27FC236}">
                <a16:creationId xmlns:a16="http://schemas.microsoft.com/office/drawing/2014/main" id="{84EEFAE4-7A0B-F342-B7BE-2B60A3DA13D0}"/>
              </a:ext>
            </a:extLst>
          </p:cNvPr>
          <p:cNvSpPr>
            <a:spLocks noGrp="1"/>
          </p:cNvSpPr>
          <p:nvPr>
            <p:ph type="title"/>
          </p:nvPr>
        </p:nvSpPr>
        <p:spPr/>
        <p:txBody>
          <a:bodyPr/>
          <a:lstStyle/>
          <a:p>
            <a:r>
              <a:rPr lang="en-US"/>
              <a:t>Approved leaves of absence</a:t>
            </a:r>
          </a:p>
        </p:txBody>
      </p:sp>
      <p:sp>
        <p:nvSpPr>
          <p:cNvPr id="4" name="Text Placeholder 3">
            <a:extLst>
              <a:ext uri="{FF2B5EF4-FFF2-40B4-BE49-F238E27FC236}">
                <a16:creationId xmlns:a16="http://schemas.microsoft.com/office/drawing/2014/main" id="{F8CF1D10-DC71-E641-AF03-A730325A0159}"/>
              </a:ext>
            </a:extLst>
          </p:cNvPr>
          <p:cNvSpPr>
            <a:spLocks noGrp="1"/>
          </p:cNvSpPr>
          <p:nvPr>
            <p:ph type="body" sz="quarter" idx="11"/>
          </p:nvPr>
        </p:nvSpPr>
        <p:spPr>
          <a:xfrm>
            <a:off x="896937" y="1550988"/>
            <a:ext cx="10953687" cy="4803248"/>
          </a:xfrm>
        </p:spPr>
        <p:txBody>
          <a:bodyPr/>
          <a:lstStyle/>
          <a:p>
            <a:pPr marL="0" indent="0">
              <a:spcBef>
                <a:spcPts val="600"/>
              </a:spcBef>
              <a:buNone/>
            </a:pPr>
            <a:r>
              <a:rPr lang="en-US" sz="2800" i="1">
                <a:hlinkClick r:id="rId2"/>
              </a:rPr>
              <a:t>August 21, 2020 Electronic Announcement</a:t>
            </a:r>
            <a:endParaRPr lang="en-US" sz="2800" i="1"/>
          </a:p>
          <a:p>
            <a:pPr marL="457200" indent="-457200">
              <a:lnSpc>
                <a:spcPct val="100000"/>
              </a:lnSpc>
              <a:spcBef>
                <a:spcPts val="600"/>
              </a:spcBef>
              <a:spcAft>
                <a:spcPts val="0"/>
              </a:spcAft>
              <a:buFont typeface="Arial" panose="020B0604020202020204" pitchFamily="34" charset="0"/>
              <a:buChar char="•"/>
            </a:pPr>
            <a:r>
              <a:rPr lang="en-US" altLang="en-US"/>
              <a:t>For s</a:t>
            </a:r>
            <a:r>
              <a:rPr lang="en-US" altLang="en-US" sz="2800"/>
              <a:t>tudents who began approved leaves of absence on or after March 5, 2020, schools were permitted to allow those leaves of absence to extend beyond 180 days through December 31, 2020.</a:t>
            </a:r>
          </a:p>
          <a:p>
            <a:pPr marL="0" indent="0">
              <a:buNone/>
            </a:pPr>
            <a:r>
              <a:rPr lang="en-US" altLang="en-US" sz="2800" i="1"/>
              <a:t>Sunset: This extension ended on December 31, 2020, and schools were required to withdraw students who had exceeded 180 days on an approved leave of absence as of January 1, 2021.</a:t>
            </a:r>
          </a:p>
          <a:p>
            <a:pPr marL="0" indent="0">
              <a:buNone/>
            </a:pPr>
            <a:r>
              <a:rPr lang="en-US" i="1"/>
              <a:t>NOTE: Some students who were withdrawn for this reason may have qualified for CARES Act R2T4 relief if the reason for their extended leave was COVID-19.</a:t>
            </a:r>
            <a:endParaRPr lang="en-US"/>
          </a:p>
          <a:p>
            <a:pPr marL="0" indent="0">
              <a:buNone/>
            </a:pPr>
            <a:endParaRPr lang="en-US" altLang="en-US"/>
          </a:p>
          <a:p>
            <a:pPr marL="0" indent="0">
              <a:buNone/>
            </a:pPr>
            <a:endParaRPr lang="en-US" altLang="en-US" sz="2800" i="1"/>
          </a:p>
          <a:p>
            <a:pPr marL="0" indent="0">
              <a:buNone/>
            </a:pPr>
            <a:endParaRPr lang="en-US"/>
          </a:p>
        </p:txBody>
      </p:sp>
    </p:spTree>
    <p:extLst>
      <p:ext uri="{BB962C8B-B14F-4D97-AF65-F5344CB8AC3E}">
        <p14:creationId xmlns:p14="http://schemas.microsoft.com/office/powerpoint/2010/main" val="365933737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4F8B932-EA61-E64A-879D-2E4C54C647CE}"/>
              </a:ext>
            </a:extLst>
          </p:cNvPr>
          <p:cNvSpPr>
            <a:spLocks noGrp="1"/>
          </p:cNvSpPr>
          <p:nvPr>
            <p:ph type="sldNum" sz="quarter" idx="4"/>
          </p:nvPr>
        </p:nvSpPr>
        <p:spPr/>
        <p:txBody>
          <a:bodyPr/>
          <a:lstStyle/>
          <a:p>
            <a:fld id="{234755BD-B4AC-9044-BCE4-27904766F8BB}" type="slidenum">
              <a:rPr lang="en-US" smtClean="0"/>
              <a:pPr/>
              <a:t>49</a:t>
            </a:fld>
            <a:endParaRPr lang="en-US"/>
          </a:p>
        </p:txBody>
      </p:sp>
      <p:sp>
        <p:nvSpPr>
          <p:cNvPr id="3" name="Title 2">
            <a:extLst>
              <a:ext uri="{FF2B5EF4-FFF2-40B4-BE49-F238E27FC236}">
                <a16:creationId xmlns:a16="http://schemas.microsoft.com/office/drawing/2014/main" id="{84EEFAE4-7A0B-F342-B7BE-2B60A3DA13D0}"/>
              </a:ext>
            </a:extLst>
          </p:cNvPr>
          <p:cNvSpPr>
            <a:spLocks noGrp="1"/>
          </p:cNvSpPr>
          <p:nvPr>
            <p:ph type="title"/>
          </p:nvPr>
        </p:nvSpPr>
        <p:spPr>
          <a:xfrm>
            <a:off x="912571" y="349506"/>
            <a:ext cx="9269654" cy="798177"/>
          </a:xfrm>
        </p:spPr>
        <p:txBody>
          <a:bodyPr/>
          <a:lstStyle/>
          <a:p>
            <a:r>
              <a:rPr lang="en-US"/>
              <a:t>Disclosure and reporting deadlines</a:t>
            </a:r>
          </a:p>
        </p:txBody>
      </p:sp>
      <p:sp>
        <p:nvSpPr>
          <p:cNvPr id="4" name="Text Placeholder 3">
            <a:extLst>
              <a:ext uri="{FF2B5EF4-FFF2-40B4-BE49-F238E27FC236}">
                <a16:creationId xmlns:a16="http://schemas.microsoft.com/office/drawing/2014/main" id="{F8CF1D10-DC71-E641-AF03-A730325A0159}"/>
              </a:ext>
            </a:extLst>
          </p:cNvPr>
          <p:cNvSpPr>
            <a:spLocks noGrp="1"/>
          </p:cNvSpPr>
          <p:nvPr>
            <p:ph type="body" sz="quarter" idx="11"/>
          </p:nvPr>
        </p:nvSpPr>
        <p:spPr>
          <a:xfrm>
            <a:off x="815752" y="1383729"/>
            <a:ext cx="10891399" cy="4803248"/>
          </a:xfrm>
        </p:spPr>
        <p:txBody>
          <a:bodyPr/>
          <a:lstStyle/>
          <a:p>
            <a:pPr marL="0" indent="0">
              <a:spcBef>
                <a:spcPts val="600"/>
              </a:spcBef>
              <a:buNone/>
            </a:pPr>
            <a:r>
              <a:rPr lang="en-US" sz="2800" i="1">
                <a:solidFill>
                  <a:schemeClr val="accent1">
                    <a:lumMod val="40000"/>
                    <a:lumOff val="60000"/>
                  </a:schemeClr>
                </a:solidFill>
                <a:latin typeface="Cambria" panose="02040503050406030204" pitchFamily="18" charset="0"/>
                <a:ea typeface="Cambria" panose="02040503050406030204" pitchFamily="18" charset="0"/>
                <a:hlinkClick r:id="rId2"/>
              </a:rPr>
              <a:t>July 10, 2020 Electronic Announcement</a:t>
            </a:r>
            <a:endParaRPr lang="en-US" sz="2800" i="1">
              <a:latin typeface="Cambria" panose="02040503050406030204" pitchFamily="18" charset="0"/>
              <a:ea typeface="Cambria" panose="02040503050406030204" pitchFamily="18" charset="0"/>
            </a:endParaRPr>
          </a:p>
          <a:p>
            <a:pPr>
              <a:spcBef>
                <a:spcPts val="600"/>
              </a:spcBef>
            </a:pPr>
            <a:r>
              <a:rPr lang="en-US" altLang="en-US"/>
              <a:t>Campus and Fire Safety</a:t>
            </a:r>
          </a:p>
          <a:p>
            <a:pPr lvl="1">
              <a:spcBef>
                <a:spcPts val="600"/>
              </a:spcBef>
            </a:pPr>
            <a:r>
              <a:rPr lang="en-US" altLang="en-US">
                <a:solidFill>
                  <a:schemeClr val="tx1"/>
                </a:solidFill>
              </a:rPr>
              <a:t>Extended deadlines for disclosures and delayed annual survey dates in 2020.</a:t>
            </a:r>
          </a:p>
          <a:p>
            <a:pPr lvl="1">
              <a:spcBef>
                <a:spcPts val="600"/>
              </a:spcBef>
            </a:pPr>
            <a:endParaRPr lang="en-US" altLang="en-US" sz="800"/>
          </a:p>
          <a:p>
            <a:pPr>
              <a:spcBef>
                <a:spcPts val="600"/>
              </a:spcBef>
            </a:pPr>
            <a:r>
              <a:rPr lang="en-US" altLang="en-US"/>
              <a:t>Athletics Disclosures </a:t>
            </a:r>
          </a:p>
          <a:p>
            <a:pPr lvl="1">
              <a:spcBef>
                <a:spcPts val="600"/>
              </a:spcBef>
            </a:pPr>
            <a:r>
              <a:rPr lang="en-US" altLang="en-US">
                <a:solidFill>
                  <a:schemeClr val="tx1"/>
                </a:solidFill>
              </a:rPr>
              <a:t>Extended deadlines for disclosures and delayed annual survey dates in 2020.</a:t>
            </a:r>
          </a:p>
          <a:p>
            <a:pPr lvl="1">
              <a:spcBef>
                <a:spcPts val="600"/>
              </a:spcBef>
            </a:pPr>
            <a:endParaRPr lang="en-US" altLang="en-US" sz="800">
              <a:solidFill>
                <a:schemeClr val="tx1"/>
              </a:solidFill>
            </a:endParaRPr>
          </a:p>
          <a:p>
            <a:pPr>
              <a:spcBef>
                <a:spcPts val="600"/>
              </a:spcBef>
            </a:pPr>
            <a:r>
              <a:rPr lang="en-US" altLang="en-US" sz="2800"/>
              <a:t>Fiscal Operations Report and Application to Participate (FISAP)</a:t>
            </a:r>
          </a:p>
          <a:p>
            <a:pPr lvl="1">
              <a:spcBef>
                <a:spcPts val="600"/>
              </a:spcBef>
            </a:pPr>
            <a:r>
              <a:rPr lang="en-US" altLang="en-US">
                <a:solidFill>
                  <a:schemeClr val="tx1"/>
                </a:solidFill>
              </a:rPr>
              <a:t>Extended FISAP submission deadline in 2020.</a:t>
            </a:r>
          </a:p>
          <a:p>
            <a:pPr marL="0" indent="0">
              <a:spcBef>
                <a:spcPts val="600"/>
              </a:spcBef>
              <a:buNone/>
            </a:pPr>
            <a:endParaRPr lang="en-US" altLang="en-US" sz="800" i="1">
              <a:solidFill>
                <a:schemeClr val="tx1"/>
              </a:solidFill>
            </a:endParaRPr>
          </a:p>
          <a:p>
            <a:pPr marL="0" indent="0">
              <a:spcBef>
                <a:spcPts val="600"/>
              </a:spcBef>
              <a:buNone/>
            </a:pPr>
            <a:r>
              <a:rPr lang="en-US" altLang="en-US" i="1">
                <a:solidFill>
                  <a:schemeClr val="tx1"/>
                </a:solidFill>
              </a:rPr>
              <a:t>Sunset: No report extensions are planned for the current year.</a:t>
            </a:r>
            <a:endParaRPr lang="en-US" altLang="en-US" sz="2800"/>
          </a:p>
          <a:p>
            <a:pPr marL="0" indent="0">
              <a:buNone/>
            </a:pPr>
            <a:endParaRPr lang="en-US" altLang="en-US"/>
          </a:p>
          <a:p>
            <a:pPr marL="0" indent="0">
              <a:buNone/>
            </a:pPr>
            <a:endParaRPr lang="en-US" altLang="en-US" sz="2800" i="1"/>
          </a:p>
          <a:p>
            <a:pPr marL="0" indent="0">
              <a:buNone/>
            </a:pPr>
            <a:endParaRPr lang="en-US"/>
          </a:p>
        </p:txBody>
      </p:sp>
    </p:spTree>
    <p:extLst>
      <p:ext uri="{BB962C8B-B14F-4D97-AF65-F5344CB8AC3E}">
        <p14:creationId xmlns:p14="http://schemas.microsoft.com/office/powerpoint/2010/main" val="29370824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DFCB396-2436-0643-9A1A-300490B54F37}"/>
              </a:ext>
            </a:extLst>
          </p:cNvPr>
          <p:cNvSpPr>
            <a:spLocks noGrp="1"/>
          </p:cNvSpPr>
          <p:nvPr>
            <p:ph type="sldNum" sz="quarter" idx="4"/>
          </p:nvPr>
        </p:nvSpPr>
        <p:spPr/>
        <p:txBody>
          <a:bodyPr/>
          <a:lstStyle/>
          <a:p>
            <a:fld id="{234755BD-B4AC-9044-BCE4-27904766F8BB}" type="slidenum">
              <a:rPr lang="en-US" smtClean="0"/>
              <a:pPr/>
              <a:t>5</a:t>
            </a:fld>
            <a:endParaRPr lang="en-US"/>
          </a:p>
        </p:txBody>
      </p:sp>
      <p:sp>
        <p:nvSpPr>
          <p:cNvPr id="3" name="Title 2">
            <a:extLst>
              <a:ext uri="{FF2B5EF4-FFF2-40B4-BE49-F238E27FC236}">
                <a16:creationId xmlns:a16="http://schemas.microsoft.com/office/drawing/2014/main" id="{1E47BF68-89CF-A44A-A2D3-C491FB45C96D}"/>
              </a:ext>
            </a:extLst>
          </p:cNvPr>
          <p:cNvSpPr>
            <a:spLocks noGrp="1"/>
          </p:cNvSpPr>
          <p:nvPr>
            <p:ph type="title"/>
          </p:nvPr>
        </p:nvSpPr>
        <p:spPr>
          <a:xfrm>
            <a:off x="912571" y="349506"/>
            <a:ext cx="10554108" cy="798177"/>
          </a:xfrm>
        </p:spPr>
        <p:txBody>
          <a:bodyPr/>
          <a:lstStyle/>
          <a:p>
            <a:r>
              <a:rPr lang="en-US"/>
              <a:t>Timeline of COVID-19 Policy guidance (2021)</a:t>
            </a:r>
          </a:p>
        </p:txBody>
      </p:sp>
      <p:cxnSp>
        <p:nvCxnSpPr>
          <p:cNvPr id="4" name="Straight Connector 3">
            <a:extLst>
              <a:ext uri="{FF2B5EF4-FFF2-40B4-BE49-F238E27FC236}">
                <a16:creationId xmlns:a16="http://schemas.microsoft.com/office/drawing/2014/main" id="{DB7E6B4E-E305-4E54-8478-960F58C6DF34}"/>
              </a:ext>
            </a:extLst>
          </p:cNvPr>
          <p:cNvCxnSpPr>
            <a:cxnSpLocks/>
          </p:cNvCxnSpPr>
          <p:nvPr/>
        </p:nvCxnSpPr>
        <p:spPr>
          <a:xfrm flipV="1">
            <a:off x="885771" y="3074416"/>
            <a:ext cx="0" cy="477838"/>
          </a:xfrm>
          <a:prstGeom prst="line">
            <a:avLst/>
          </a:prstGeom>
          <a:ln w="38100"/>
        </p:spPr>
        <p:style>
          <a:lnRef idx="2">
            <a:schemeClr val="accent2"/>
          </a:lnRef>
          <a:fillRef idx="0">
            <a:schemeClr val="accent2"/>
          </a:fillRef>
          <a:effectRef idx="1">
            <a:schemeClr val="accent2"/>
          </a:effectRef>
          <a:fontRef idx="minor">
            <a:schemeClr val="tx1"/>
          </a:fontRef>
        </p:style>
      </p:cxnSp>
      <p:sp>
        <p:nvSpPr>
          <p:cNvPr id="5" name="TextBox 4">
            <a:extLst>
              <a:ext uri="{FF2B5EF4-FFF2-40B4-BE49-F238E27FC236}">
                <a16:creationId xmlns:a16="http://schemas.microsoft.com/office/drawing/2014/main" id="{0DEA6A2D-E0EC-4B8C-B5F9-5ED4D4098564}"/>
              </a:ext>
            </a:extLst>
          </p:cNvPr>
          <p:cNvSpPr txBox="1"/>
          <p:nvPr/>
        </p:nvSpPr>
        <p:spPr>
          <a:xfrm>
            <a:off x="129758" y="1347953"/>
            <a:ext cx="1565625" cy="1661993"/>
          </a:xfrm>
          <a:prstGeom prst="rect">
            <a:avLst/>
          </a:prstGeom>
          <a:noFill/>
        </p:spPr>
        <p:txBody>
          <a:bodyPr wrap="square" rtlCol="0">
            <a:spAutoFit/>
          </a:bodyPr>
          <a:lstStyle/>
          <a:p>
            <a:pPr algn="ctr"/>
            <a:r>
              <a:rPr lang="en-US" dirty="0">
                <a:latin typeface="Cambria" panose="02040503050406030204" pitchFamily="18" charset="0"/>
                <a:ea typeface="Cambria" panose="02040503050406030204" pitchFamily="18" charset="0"/>
              </a:rPr>
              <a:t>1/15/21 EA</a:t>
            </a:r>
          </a:p>
          <a:p>
            <a:pPr algn="ctr"/>
            <a:r>
              <a:rPr lang="en-US" sz="1400" dirty="0">
                <a:latin typeface="Cambria" panose="02040503050406030204" pitchFamily="18" charset="0"/>
                <a:ea typeface="Cambria" panose="02040503050406030204" pitchFamily="18" charset="0"/>
              </a:rPr>
              <a:t>HEROES Act Federal Register notice summary / chart of waivers (updated 2/26/21)</a:t>
            </a:r>
            <a:endParaRPr lang="en-US" dirty="0">
              <a:latin typeface="Cambria" panose="02040503050406030204" pitchFamily="18" charset="0"/>
              <a:ea typeface="Cambria" panose="02040503050406030204" pitchFamily="18" charset="0"/>
            </a:endParaRPr>
          </a:p>
        </p:txBody>
      </p:sp>
      <p:sp>
        <p:nvSpPr>
          <p:cNvPr id="6" name="TextBox 5">
            <a:extLst>
              <a:ext uri="{FF2B5EF4-FFF2-40B4-BE49-F238E27FC236}">
                <a16:creationId xmlns:a16="http://schemas.microsoft.com/office/drawing/2014/main" id="{6CDCBB67-4952-43E6-989F-FCF3A89D0484}"/>
              </a:ext>
            </a:extLst>
          </p:cNvPr>
          <p:cNvSpPr txBox="1"/>
          <p:nvPr/>
        </p:nvSpPr>
        <p:spPr>
          <a:xfrm>
            <a:off x="3356585" y="1588527"/>
            <a:ext cx="1656869" cy="1446550"/>
          </a:xfrm>
          <a:prstGeom prst="rect">
            <a:avLst/>
          </a:prstGeom>
          <a:noFill/>
        </p:spPr>
        <p:txBody>
          <a:bodyPr wrap="square" rtlCol="0">
            <a:spAutoFit/>
          </a:bodyPr>
          <a:lstStyle/>
          <a:p>
            <a:pPr algn="ctr"/>
            <a:r>
              <a:rPr lang="en-US">
                <a:latin typeface="Cambria" panose="02040503050406030204" pitchFamily="18" charset="0"/>
                <a:ea typeface="Cambria" panose="02040503050406030204" pitchFamily="18" charset="0"/>
              </a:rPr>
              <a:t>3/19/21 EA </a:t>
            </a:r>
          </a:p>
          <a:p>
            <a:pPr algn="ctr"/>
            <a:r>
              <a:rPr lang="en-US" sz="1400">
                <a:latin typeface="Cambria" panose="02040503050406030204" pitchFamily="18" charset="0"/>
                <a:ea typeface="Cambria" panose="02040503050406030204" pitchFamily="18" charset="0"/>
              </a:rPr>
              <a:t>Clarification of R2T4 guidance related to the COVID-19 national emergency</a:t>
            </a:r>
            <a:endParaRPr lang="en-US">
              <a:latin typeface="Cambria" panose="02040503050406030204" pitchFamily="18" charset="0"/>
              <a:ea typeface="Cambria" panose="02040503050406030204" pitchFamily="18" charset="0"/>
            </a:endParaRPr>
          </a:p>
        </p:txBody>
      </p:sp>
      <p:sp>
        <p:nvSpPr>
          <p:cNvPr id="7" name="TextBox 6">
            <a:extLst>
              <a:ext uri="{FF2B5EF4-FFF2-40B4-BE49-F238E27FC236}">
                <a16:creationId xmlns:a16="http://schemas.microsoft.com/office/drawing/2014/main" id="{E34DFC12-1229-4BBF-A519-94358AC03C85}"/>
              </a:ext>
            </a:extLst>
          </p:cNvPr>
          <p:cNvSpPr txBox="1"/>
          <p:nvPr/>
        </p:nvSpPr>
        <p:spPr>
          <a:xfrm>
            <a:off x="57616" y="4065490"/>
            <a:ext cx="1539110" cy="2308324"/>
          </a:xfrm>
          <a:prstGeom prst="rect">
            <a:avLst/>
          </a:prstGeom>
          <a:noFill/>
        </p:spPr>
        <p:txBody>
          <a:bodyPr wrap="square" rtlCol="0">
            <a:spAutoFit/>
          </a:bodyPr>
          <a:lstStyle/>
          <a:p>
            <a:pPr algn="ctr"/>
            <a:r>
              <a:rPr lang="en-US">
                <a:latin typeface="Cambria" panose="02040503050406030204" pitchFamily="18" charset="0"/>
                <a:ea typeface="Cambria" panose="02040503050406030204" pitchFamily="18" charset="0"/>
              </a:rPr>
              <a:t>1/15/21 EAs</a:t>
            </a:r>
          </a:p>
          <a:p>
            <a:pPr algn="ctr"/>
            <a:r>
              <a:rPr lang="en-US" sz="1400">
                <a:latin typeface="Cambria" panose="02040503050406030204" pitchFamily="18" charset="0"/>
                <a:ea typeface="Cambria" panose="02040503050406030204" pitchFamily="18" charset="0"/>
              </a:rPr>
              <a:t>HEERF submitter/editor information reporting requirements</a:t>
            </a:r>
          </a:p>
          <a:p>
            <a:pPr algn="ctr"/>
            <a:endParaRPr lang="en-US" sz="1400">
              <a:latin typeface="Cambria" panose="02040503050406030204" pitchFamily="18" charset="0"/>
              <a:ea typeface="Cambria" panose="02040503050406030204" pitchFamily="18" charset="0"/>
            </a:endParaRPr>
          </a:p>
          <a:p>
            <a:pPr algn="ctr"/>
            <a:r>
              <a:rPr lang="en-US" sz="1400">
                <a:latin typeface="Cambria" panose="02040503050406030204" pitchFamily="18" charset="0"/>
                <a:ea typeface="Cambria" panose="02040503050406030204" pitchFamily="18" charset="0"/>
              </a:rPr>
              <a:t>HEERF student reporting requirements</a:t>
            </a:r>
          </a:p>
        </p:txBody>
      </p:sp>
      <p:sp>
        <p:nvSpPr>
          <p:cNvPr id="8" name="TextBox 7">
            <a:extLst>
              <a:ext uri="{FF2B5EF4-FFF2-40B4-BE49-F238E27FC236}">
                <a16:creationId xmlns:a16="http://schemas.microsoft.com/office/drawing/2014/main" id="{693F516F-46D8-4F7A-BAD0-5F02DB50B6F6}"/>
              </a:ext>
            </a:extLst>
          </p:cNvPr>
          <p:cNvSpPr txBox="1"/>
          <p:nvPr/>
        </p:nvSpPr>
        <p:spPr>
          <a:xfrm>
            <a:off x="1835510" y="4656211"/>
            <a:ext cx="1368281" cy="1877437"/>
          </a:xfrm>
          <a:prstGeom prst="rect">
            <a:avLst/>
          </a:prstGeom>
          <a:noFill/>
        </p:spPr>
        <p:txBody>
          <a:bodyPr wrap="square" rtlCol="0">
            <a:spAutoFit/>
          </a:bodyPr>
          <a:lstStyle/>
          <a:p>
            <a:pPr algn="ctr"/>
            <a:r>
              <a:rPr lang="en-US">
                <a:latin typeface="Cambria" panose="02040503050406030204" pitchFamily="18" charset="0"/>
                <a:ea typeface="Cambria" panose="02040503050406030204" pitchFamily="18" charset="0"/>
              </a:rPr>
              <a:t>1/22/21 EA</a:t>
            </a:r>
          </a:p>
          <a:p>
            <a:pPr algn="ctr"/>
            <a:r>
              <a:rPr lang="en-US" sz="1400">
                <a:latin typeface="Cambria" panose="02040503050406030204" pitchFamily="18" charset="0"/>
                <a:ea typeface="Cambria" panose="02040503050406030204" pitchFamily="18" charset="0"/>
              </a:rPr>
              <a:t>Issuance, of Dear CPA Letter CPA-21-01, Extension of non-federal audit site visit exemption</a:t>
            </a:r>
            <a:endParaRPr lang="en-US">
              <a:latin typeface="Cambria" panose="02040503050406030204" pitchFamily="18" charset="0"/>
              <a:ea typeface="Cambria" panose="02040503050406030204" pitchFamily="18" charset="0"/>
            </a:endParaRPr>
          </a:p>
        </p:txBody>
      </p:sp>
      <p:sp>
        <p:nvSpPr>
          <p:cNvPr id="9" name="TextBox 8">
            <a:extLst>
              <a:ext uri="{FF2B5EF4-FFF2-40B4-BE49-F238E27FC236}">
                <a16:creationId xmlns:a16="http://schemas.microsoft.com/office/drawing/2014/main" id="{8227FFD6-86EA-4A43-A0A2-ECFC1133609C}"/>
              </a:ext>
            </a:extLst>
          </p:cNvPr>
          <p:cNvSpPr txBox="1"/>
          <p:nvPr/>
        </p:nvSpPr>
        <p:spPr>
          <a:xfrm>
            <a:off x="4941305" y="4078052"/>
            <a:ext cx="1827137" cy="1015663"/>
          </a:xfrm>
          <a:prstGeom prst="rect">
            <a:avLst/>
          </a:prstGeom>
          <a:noFill/>
        </p:spPr>
        <p:txBody>
          <a:bodyPr wrap="square" rtlCol="0">
            <a:spAutoFit/>
          </a:bodyPr>
          <a:lstStyle/>
          <a:p>
            <a:pPr algn="ctr"/>
            <a:r>
              <a:rPr lang="en-US">
                <a:latin typeface="Cambria" panose="02040503050406030204" pitchFamily="18" charset="0"/>
                <a:ea typeface="Cambria" panose="02040503050406030204" pitchFamily="18" charset="0"/>
              </a:rPr>
              <a:t>4/28/21 EA </a:t>
            </a:r>
          </a:p>
          <a:p>
            <a:pPr algn="ctr"/>
            <a:r>
              <a:rPr lang="en-US" sz="1400">
                <a:latin typeface="Cambria" panose="02040503050406030204" pitchFamily="18" charset="0"/>
                <a:ea typeface="Cambria" panose="02040503050406030204" pitchFamily="18" charset="0"/>
              </a:rPr>
              <a:t>Summary-level R2T4 reporting becomes available in COD</a:t>
            </a:r>
            <a:endParaRPr lang="en-US">
              <a:latin typeface="Cambria" panose="02040503050406030204" pitchFamily="18" charset="0"/>
              <a:ea typeface="Cambria" panose="02040503050406030204" pitchFamily="18" charset="0"/>
            </a:endParaRPr>
          </a:p>
        </p:txBody>
      </p:sp>
      <p:sp>
        <p:nvSpPr>
          <p:cNvPr id="10" name="TextBox 9">
            <a:extLst>
              <a:ext uri="{FF2B5EF4-FFF2-40B4-BE49-F238E27FC236}">
                <a16:creationId xmlns:a16="http://schemas.microsoft.com/office/drawing/2014/main" id="{F488331A-5BED-419D-823F-04AD8D7B50AA}"/>
              </a:ext>
            </a:extLst>
          </p:cNvPr>
          <p:cNvSpPr txBox="1"/>
          <p:nvPr/>
        </p:nvSpPr>
        <p:spPr>
          <a:xfrm>
            <a:off x="5362973" y="1580549"/>
            <a:ext cx="2110714" cy="1508105"/>
          </a:xfrm>
          <a:prstGeom prst="rect">
            <a:avLst/>
          </a:prstGeom>
          <a:noFill/>
        </p:spPr>
        <p:txBody>
          <a:bodyPr wrap="square" rtlCol="0">
            <a:spAutoFit/>
          </a:bodyPr>
          <a:lstStyle/>
          <a:p>
            <a:pPr algn="ctr"/>
            <a:r>
              <a:rPr lang="en-US" dirty="0">
                <a:latin typeface="Cambria" panose="02040503050406030204" pitchFamily="18" charset="0"/>
                <a:ea typeface="Cambria" panose="02040503050406030204" pitchFamily="18" charset="0"/>
              </a:rPr>
              <a:t>5/12/21</a:t>
            </a:r>
          </a:p>
          <a:p>
            <a:pPr algn="ctr"/>
            <a:r>
              <a:rPr lang="en-US" dirty="0">
                <a:latin typeface="Cambria" panose="02040503050406030204" pitchFamily="18" charset="0"/>
                <a:ea typeface="Cambria" panose="02040503050406030204" pitchFamily="18" charset="0"/>
              </a:rPr>
              <a:t>DCL GEN-21-03 </a:t>
            </a:r>
          </a:p>
          <a:p>
            <a:pPr algn="ctr"/>
            <a:r>
              <a:rPr lang="en-US" sz="1400" dirty="0">
                <a:latin typeface="Cambria" panose="02040503050406030204" pitchFamily="18" charset="0"/>
                <a:ea typeface="Cambria" panose="02040503050406030204" pitchFamily="18" charset="0"/>
              </a:rPr>
              <a:t>Expansion of collections pause to defaulted FFEL program loans managed by guaranty agencies</a:t>
            </a:r>
            <a:endParaRPr lang="en-US" dirty="0">
              <a:latin typeface="Cambria" panose="02040503050406030204" pitchFamily="18" charset="0"/>
              <a:ea typeface="Cambria" panose="02040503050406030204" pitchFamily="18" charset="0"/>
            </a:endParaRPr>
          </a:p>
        </p:txBody>
      </p:sp>
      <p:sp>
        <p:nvSpPr>
          <p:cNvPr id="11" name="TextBox 10">
            <a:extLst>
              <a:ext uri="{FF2B5EF4-FFF2-40B4-BE49-F238E27FC236}">
                <a16:creationId xmlns:a16="http://schemas.microsoft.com/office/drawing/2014/main" id="{01B6D832-9C2E-4F42-B0D0-38721765E4EE}"/>
              </a:ext>
            </a:extLst>
          </p:cNvPr>
          <p:cNvSpPr txBox="1"/>
          <p:nvPr/>
        </p:nvSpPr>
        <p:spPr>
          <a:xfrm>
            <a:off x="7074275" y="4507904"/>
            <a:ext cx="1769551" cy="1723549"/>
          </a:xfrm>
          <a:prstGeom prst="rect">
            <a:avLst/>
          </a:prstGeom>
          <a:noFill/>
        </p:spPr>
        <p:txBody>
          <a:bodyPr wrap="square" rtlCol="0">
            <a:spAutoFit/>
          </a:bodyPr>
          <a:lstStyle/>
          <a:p>
            <a:pPr algn="ctr"/>
            <a:r>
              <a:rPr lang="en-US" dirty="0">
                <a:latin typeface="Cambria" panose="02040503050406030204" pitchFamily="18" charset="0"/>
                <a:ea typeface="Cambria" panose="02040503050406030204" pitchFamily="18" charset="0"/>
              </a:rPr>
              <a:t>7/13/21</a:t>
            </a:r>
          </a:p>
          <a:p>
            <a:pPr algn="ctr"/>
            <a:r>
              <a:rPr lang="en-US" dirty="0">
                <a:latin typeface="Cambria" panose="02040503050406030204" pitchFamily="18" charset="0"/>
                <a:ea typeface="Cambria" panose="02040503050406030204" pitchFamily="18" charset="0"/>
              </a:rPr>
              <a:t>DCL GEN-21-05</a:t>
            </a:r>
          </a:p>
          <a:p>
            <a:pPr algn="ctr"/>
            <a:r>
              <a:rPr lang="en-US" sz="1400" dirty="0">
                <a:latin typeface="Cambria" panose="02040503050406030204" pitchFamily="18" charset="0"/>
                <a:ea typeface="Cambria" panose="02040503050406030204" pitchFamily="18" charset="0"/>
              </a:rPr>
              <a:t>Changes to verification requirements for the 2021-2022 award year</a:t>
            </a:r>
            <a:endParaRPr lang="en-US" dirty="0">
              <a:latin typeface="Cambria" panose="02040503050406030204" pitchFamily="18" charset="0"/>
              <a:ea typeface="Cambria" panose="02040503050406030204" pitchFamily="18" charset="0"/>
            </a:endParaRPr>
          </a:p>
        </p:txBody>
      </p:sp>
      <p:cxnSp>
        <p:nvCxnSpPr>
          <p:cNvPr id="14" name="Straight Connector 13">
            <a:extLst>
              <a:ext uri="{FF2B5EF4-FFF2-40B4-BE49-F238E27FC236}">
                <a16:creationId xmlns:a16="http://schemas.microsoft.com/office/drawing/2014/main" id="{A4A9BCE9-4BA9-4CF7-A967-21D0A3F459F5}"/>
              </a:ext>
            </a:extLst>
          </p:cNvPr>
          <p:cNvCxnSpPr>
            <a:cxnSpLocks/>
          </p:cNvCxnSpPr>
          <p:nvPr/>
        </p:nvCxnSpPr>
        <p:spPr>
          <a:xfrm flipV="1">
            <a:off x="692551" y="3506374"/>
            <a:ext cx="11089874" cy="10955"/>
          </a:xfrm>
          <a:prstGeom prst="line">
            <a:avLst/>
          </a:prstGeom>
          <a:ln w="76200"/>
        </p:spPr>
        <p:style>
          <a:lnRef idx="2">
            <a:schemeClr val="accent2"/>
          </a:lnRef>
          <a:fillRef idx="0">
            <a:schemeClr val="accent2"/>
          </a:fillRef>
          <a:effectRef idx="1">
            <a:schemeClr val="accent2"/>
          </a:effectRef>
          <a:fontRef idx="minor">
            <a:schemeClr val="tx1"/>
          </a:fontRef>
        </p:style>
      </p:cxnSp>
      <p:cxnSp>
        <p:nvCxnSpPr>
          <p:cNvPr id="15" name="Straight Connector 14">
            <a:extLst>
              <a:ext uri="{FF2B5EF4-FFF2-40B4-BE49-F238E27FC236}">
                <a16:creationId xmlns:a16="http://schemas.microsoft.com/office/drawing/2014/main" id="{6A9E35F3-45CD-4960-B5A4-0BBC64F80938}"/>
              </a:ext>
            </a:extLst>
          </p:cNvPr>
          <p:cNvCxnSpPr>
            <a:cxnSpLocks/>
          </p:cNvCxnSpPr>
          <p:nvPr/>
        </p:nvCxnSpPr>
        <p:spPr>
          <a:xfrm flipV="1">
            <a:off x="885771" y="3534694"/>
            <a:ext cx="0" cy="477838"/>
          </a:xfrm>
          <a:prstGeom prst="line">
            <a:avLst/>
          </a:prstGeom>
          <a:ln w="38100"/>
        </p:spPr>
        <p:style>
          <a:lnRef idx="2">
            <a:schemeClr val="accent2"/>
          </a:lnRef>
          <a:fillRef idx="0">
            <a:schemeClr val="accent2"/>
          </a:fillRef>
          <a:effectRef idx="1">
            <a:schemeClr val="accent2"/>
          </a:effectRef>
          <a:fontRef idx="minor">
            <a:schemeClr val="tx1"/>
          </a:fontRef>
        </p:style>
      </p:cxnSp>
      <p:cxnSp>
        <p:nvCxnSpPr>
          <p:cNvPr id="16" name="Straight Connector 15">
            <a:extLst>
              <a:ext uri="{FF2B5EF4-FFF2-40B4-BE49-F238E27FC236}">
                <a16:creationId xmlns:a16="http://schemas.microsoft.com/office/drawing/2014/main" id="{4708B586-1612-4AB1-B66F-B987B47826A7}"/>
              </a:ext>
            </a:extLst>
          </p:cNvPr>
          <p:cNvCxnSpPr>
            <a:cxnSpLocks/>
          </p:cNvCxnSpPr>
          <p:nvPr/>
        </p:nvCxnSpPr>
        <p:spPr>
          <a:xfrm flipV="1">
            <a:off x="2555320" y="3861285"/>
            <a:ext cx="0" cy="696860"/>
          </a:xfrm>
          <a:prstGeom prst="line">
            <a:avLst/>
          </a:prstGeom>
          <a:ln w="38100"/>
        </p:spPr>
        <p:style>
          <a:lnRef idx="2">
            <a:schemeClr val="accent2"/>
          </a:lnRef>
          <a:fillRef idx="0">
            <a:schemeClr val="accent2"/>
          </a:fillRef>
          <a:effectRef idx="1">
            <a:schemeClr val="accent2"/>
          </a:effectRef>
          <a:fontRef idx="minor">
            <a:schemeClr val="tx1"/>
          </a:fontRef>
        </p:style>
      </p:cxnSp>
      <p:cxnSp>
        <p:nvCxnSpPr>
          <p:cNvPr id="17" name="Straight Connector 16">
            <a:extLst>
              <a:ext uri="{FF2B5EF4-FFF2-40B4-BE49-F238E27FC236}">
                <a16:creationId xmlns:a16="http://schemas.microsoft.com/office/drawing/2014/main" id="{5CA30A45-CD22-43E7-BFE0-8CA6299E9A4C}"/>
              </a:ext>
            </a:extLst>
          </p:cNvPr>
          <p:cNvCxnSpPr>
            <a:cxnSpLocks/>
            <a:endCxn id="6" idx="2"/>
          </p:cNvCxnSpPr>
          <p:nvPr/>
        </p:nvCxnSpPr>
        <p:spPr>
          <a:xfrm flipV="1">
            <a:off x="4185020" y="3035077"/>
            <a:ext cx="0" cy="498495"/>
          </a:xfrm>
          <a:prstGeom prst="line">
            <a:avLst/>
          </a:prstGeom>
          <a:ln w="38100"/>
        </p:spPr>
        <p:style>
          <a:lnRef idx="2">
            <a:schemeClr val="accent2"/>
          </a:lnRef>
          <a:fillRef idx="0">
            <a:schemeClr val="accent2"/>
          </a:fillRef>
          <a:effectRef idx="1">
            <a:schemeClr val="accent2"/>
          </a:effectRef>
          <a:fontRef idx="minor">
            <a:schemeClr val="tx1"/>
          </a:fontRef>
        </p:style>
      </p:cxnSp>
      <p:cxnSp>
        <p:nvCxnSpPr>
          <p:cNvPr id="18" name="Straight Connector 17">
            <a:extLst>
              <a:ext uri="{FF2B5EF4-FFF2-40B4-BE49-F238E27FC236}">
                <a16:creationId xmlns:a16="http://schemas.microsoft.com/office/drawing/2014/main" id="{B5FA6C39-BA47-439F-A793-576BBA2B6036}"/>
              </a:ext>
            </a:extLst>
          </p:cNvPr>
          <p:cNvCxnSpPr>
            <a:cxnSpLocks/>
          </p:cNvCxnSpPr>
          <p:nvPr/>
        </p:nvCxnSpPr>
        <p:spPr>
          <a:xfrm flipH="1" flipV="1">
            <a:off x="5650656" y="3520180"/>
            <a:ext cx="1420" cy="553288"/>
          </a:xfrm>
          <a:prstGeom prst="line">
            <a:avLst/>
          </a:prstGeom>
          <a:ln w="38100"/>
        </p:spPr>
        <p:style>
          <a:lnRef idx="2">
            <a:schemeClr val="accent2"/>
          </a:lnRef>
          <a:fillRef idx="0">
            <a:schemeClr val="accent2"/>
          </a:fillRef>
          <a:effectRef idx="1">
            <a:schemeClr val="accent2"/>
          </a:effectRef>
          <a:fontRef idx="minor">
            <a:schemeClr val="tx1"/>
          </a:fontRef>
        </p:style>
      </p:cxnSp>
      <p:cxnSp>
        <p:nvCxnSpPr>
          <p:cNvPr id="19" name="Straight Connector 18">
            <a:extLst>
              <a:ext uri="{FF2B5EF4-FFF2-40B4-BE49-F238E27FC236}">
                <a16:creationId xmlns:a16="http://schemas.microsoft.com/office/drawing/2014/main" id="{C2F96BEF-307C-4E79-B114-0D3B6168A8A8}"/>
              </a:ext>
            </a:extLst>
          </p:cNvPr>
          <p:cNvCxnSpPr>
            <a:cxnSpLocks/>
          </p:cNvCxnSpPr>
          <p:nvPr/>
        </p:nvCxnSpPr>
        <p:spPr>
          <a:xfrm flipV="1">
            <a:off x="6378691" y="3171864"/>
            <a:ext cx="0" cy="326245"/>
          </a:xfrm>
          <a:prstGeom prst="line">
            <a:avLst/>
          </a:prstGeom>
          <a:ln w="38100"/>
        </p:spPr>
        <p:style>
          <a:lnRef idx="2">
            <a:schemeClr val="accent2"/>
          </a:lnRef>
          <a:fillRef idx="0">
            <a:schemeClr val="accent2"/>
          </a:fillRef>
          <a:effectRef idx="1">
            <a:schemeClr val="accent2"/>
          </a:effectRef>
          <a:fontRef idx="minor">
            <a:schemeClr val="tx1"/>
          </a:fontRef>
        </p:style>
      </p:cxnSp>
      <p:cxnSp>
        <p:nvCxnSpPr>
          <p:cNvPr id="20" name="Straight Connector 19">
            <a:extLst>
              <a:ext uri="{FF2B5EF4-FFF2-40B4-BE49-F238E27FC236}">
                <a16:creationId xmlns:a16="http://schemas.microsoft.com/office/drawing/2014/main" id="{E4615F08-3F80-45BB-8958-227EE1FEABB7}"/>
              </a:ext>
            </a:extLst>
          </p:cNvPr>
          <p:cNvCxnSpPr>
            <a:cxnSpLocks/>
            <a:stCxn id="11" idx="0"/>
          </p:cNvCxnSpPr>
          <p:nvPr/>
        </p:nvCxnSpPr>
        <p:spPr>
          <a:xfrm flipV="1">
            <a:off x="7959051" y="3517329"/>
            <a:ext cx="0" cy="990575"/>
          </a:xfrm>
          <a:prstGeom prst="line">
            <a:avLst/>
          </a:prstGeom>
          <a:ln w="38100"/>
        </p:spPr>
        <p:style>
          <a:lnRef idx="2">
            <a:schemeClr val="accent2"/>
          </a:lnRef>
          <a:fillRef idx="0">
            <a:schemeClr val="accent2"/>
          </a:fillRef>
          <a:effectRef idx="1">
            <a:schemeClr val="accent2"/>
          </a:effectRef>
          <a:fontRef idx="minor">
            <a:schemeClr val="tx1"/>
          </a:fontRef>
        </p:style>
      </p:cxnSp>
      <p:sp>
        <p:nvSpPr>
          <p:cNvPr id="23" name="TextBox 22">
            <a:extLst>
              <a:ext uri="{FF2B5EF4-FFF2-40B4-BE49-F238E27FC236}">
                <a16:creationId xmlns:a16="http://schemas.microsoft.com/office/drawing/2014/main" id="{43B6E9BA-41C5-4E3A-BD82-8F2862D81D5F}"/>
              </a:ext>
            </a:extLst>
          </p:cNvPr>
          <p:cNvSpPr txBox="1"/>
          <p:nvPr/>
        </p:nvSpPr>
        <p:spPr>
          <a:xfrm>
            <a:off x="8029006" y="1507124"/>
            <a:ext cx="1656516" cy="1661993"/>
          </a:xfrm>
          <a:prstGeom prst="rect">
            <a:avLst/>
          </a:prstGeom>
          <a:noFill/>
        </p:spPr>
        <p:txBody>
          <a:bodyPr wrap="square" rtlCol="0">
            <a:spAutoFit/>
          </a:bodyPr>
          <a:lstStyle/>
          <a:p>
            <a:pPr algn="ctr"/>
            <a:r>
              <a:rPr lang="en-US">
                <a:latin typeface="Cambria" panose="02040503050406030204" pitchFamily="18" charset="0"/>
                <a:ea typeface="Cambria" panose="02040503050406030204" pitchFamily="18" charset="0"/>
              </a:rPr>
              <a:t>8/6/21</a:t>
            </a:r>
          </a:p>
          <a:p>
            <a:pPr algn="ctr"/>
            <a:r>
              <a:rPr lang="en-US" sz="1400">
                <a:latin typeface="Cambria" panose="02040503050406030204" pitchFamily="18" charset="0"/>
                <a:ea typeface="Cambria" panose="02040503050406030204" pitchFamily="18" charset="0"/>
              </a:rPr>
              <a:t>Department announces final extension of loan payment, interest, and collections to 1/31/22</a:t>
            </a:r>
            <a:endParaRPr lang="en-US">
              <a:latin typeface="Cambria" panose="02040503050406030204" pitchFamily="18" charset="0"/>
              <a:ea typeface="Cambria" panose="02040503050406030204" pitchFamily="18" charset="0"/>
            </a:endParaRPr>
          </a:p>
        </p:txBody>
      </p:sp>
      <p:cxnSp>
        <p:nvCxnSpPr>
          <p:cNvPr id="25" name="Straight Connector 24">
            <a:extLst>
              <a:ext uri="{FF2B5EF4-FFF2-40B4-BE49-F238E27FC236}">
                <a16:creationId xmlns:a16="http://schemas.microsoft.com/office/drawing/2014/main" id="{9514B47C-A0DF-41CB-983C-A3718A667D9E}"/>
              </a:ext>
            </a:extLst>
          </p:cNvPr>
          <p:cNvCxnSpPr>
            <a:cxnSpLocks/>
          </p:cNvCxnSpPr>
          <p:nvPr/>
        </p:nvCxnSpPr>
        <p:spPr>
          <a:xfrm flipV="1">
            <a:off x="8857264" y="3217630"/>
            <a:ext cx="0" cy="261612"/>
          </a:xfrm>
          <a:prstGeom prst="line">
            <a:avLst/>
          </a:prstGeom>
          <a:ln w="38100"/>
        </p:spPr>
        <p:style>
          <a:lnRef idx="2">
            <a:schemeClr val="accent2"/>
          </a:lnRef>
          <a:fillRef idx="0">
            <a:schemeClr val="accent2"/>
          </a:fillRef>
          <a:effectRef idx="1">
            <a:schemeClr val="accent2"/>
          </a:effectRef>
          <a:fontRef idx="minor">
            <a:schemeClr val="tx1"/>
          </a:fontRef>
        </p:style>
      </p:cxnSp>
      <p:sp>
        <p:nvSpPr>
          <p:cNvPr id="27" name="TextBox 26">
            <a:extLst>
              <a:ext uri="{FF2B5EF4-FFF2-40B4-BE49-F238E27FC236}">
                <a16:creationId xmlns:a16="http://schemas.microsoft.com/office/drawing/2014/main" id="{62A6FFD2-D910-4250-9FA1-55C8D84DBC60}"/>
              </a:ext>
            </a:extLst>
          </p:cNvPr>
          <p:cNvSpPr txBox="1"/>
          <p:nvPr/>
        </p:nvSpPr>
        <p:spPr>
          <a:xfrm>
            <a:off x="9502882" y="4073468"/>
            <a:ext cx="1852565" cy="2308324"/>
          </a:xfrm>
          <a:prstGeom prst="rect">
            <a:avLst/>
          </a:prstGeom>
          <a:noFill/>
        </p:spPr>
        <p:txBody>
          <a:bodyPr wrap="square" rtlCol="0">
            <a:spAutoFit/>
          </a:bodyPr>
          <a:lstStyle/>
          <a:p>
            <a:pPr algn="ctr"/>
            <a:r>
              <a:rPr lang="en-US" dirty="0">
                <a:latin typeface="Cambria" panose="02040503050406030204" pitchFamily="18" charset="0"/>
                <a:ea typeface="Cambria" panose="02040503050406030204" pitchFamily="18" charset="0"/>
              </a:rPr>
              <a:t>9/30/21</a:t>
            </a:r>
          </a:p>
          <a:p>
            <a:pPr algn="ctr"/>
            <a:r>
              <a:rPr lang="en-US" sz="1400" dirty="0">
                <a:latin typeface="Cambria" panose="02040503050406030204" pitchFamily="18" charset="0"/>
                <a:ea typeface="Cambria" panose="02040503050406030204" pitchFamily="18" charset="0"/>
              </a:rPr>
              <a:t>Update to 1/22 EA to extend deadline for 2021-2022 reporting of Coronavirus Indicator and amounts not returned through R2T4 to September 30, 2022</a:t>
            </a:r>
            <a:endParaRPr lang="en-US" dirty="0">
              <a:latin typeface="Cambria" panose="02040503050406030204" pitchFamily="18" charset="0"/>
              <a:ea typeface="Cambria" panose="02040503050406030204" pitchFamily="18" charset="0"/>
            </a:endParaRPr>
          </a:p>
        </p:txBody>
      </p:sp>
      <p:cxnSp>
        <p:nvCxnSpPr>
          <p:cNvPr id="28" name="Straight Connector 27">
            <a:extLst>
              <a:ext uri="{FF2B5EF4-FFF2-40B4-BE49-F238E27FC236}">
                <a16:creationId xmlns:a16="http://schemas.microsoft.com/office/drawing/2014/main" id="{5270E441-C2E7-4E50-BC6B-B622163CB9BA}"/>
              </a:ext>
            </a:extLst>
          </p:cNvPr>
          <p:cNvCxnSpPr>
            <a:cxnSpLocks/>
          </p:cNvCxnSpPr>
          <p:nvPr/>
        </p:nvCxnSpPr>
        <p:spPr>
          <a:xfrm flipV="1">
            <a:off x="10350344" y="3533572"/>
            <a:ext cx="0" cy="534624"/>
          </a:xfrm>
          <a:prstGeom prst="line">
            <a:avLst/>
          </a:prstGeom>
          <a:ln w="38100"/>
        </p:spPr>
        <p:style>
          <a:lnRef idx="2">
            <a:schemeClr val="accent2"/>
          </a:lnRef>
          <a:fillRef idx="0">
            <a:schemeClr val="accent2"/>
          </a:fillRef>
          <a:effectRef idx="1">
            <a:schemeClr val="accent2"/>
          </a:effectRef>
          <a:fontRef idx="minor">
            <a:schemeClr val="tx1"/>
          </a:fontRef>
        </p:style>
      </p:cxnSp>
      <p:cxnSp>
        <p:nvCxnSpPr>
          <p:cNvPr id="30" name="Straight Arrow Connector 29">
            <a:extLst>
              <a:ext uri="{FF2B5EF4-FFF2-40B4-BE49-F238E27FC236}">
                <a16:creationId xmlns:a16="http://schemas.microsoft.com/office/drawing/2014/main" id="{5D2D7933-A3A4-4455-B3D0-4920B992454F}"/>
              </a:ext>
            </a:extLst>
          </p:cNvPr>
          <p:cNvCxnSpPr>
            <a:cxnSpLocks/>
          </p:cNvCxnSpPr>
          <p:nvPr/>
        </p:nvCxnSpPr>
        <p:spPr>
          <a:xfrm flipH="1">
            <a:off x="536448" y="3518125"/>
            <a:ext cx="267741" cy="0"/>
          </a:xfrm>
          <a:prstGeom prst="straightConnector1">
            <a:avLst/>
          </a:prstGeom>
          <a:ln w="63500">
            <a:tailEnd type="triangle"/>
          </a:ln>
        </p:spPr>
        <p:style>
          <a:lnRef idx="3">
            <a:schemeClr val="accent2"/>
          </a:lnRef>
          <a:fillRef idx="0">
            <a:schemeClr val="accent2"/>
          </a:fillRef>
          <a:effectRef idx="2">
            <a:schemeClr val="accent2"/>
          </a:effectRef>
          <a:fontRef idx="minor">
            <a:schemeClr val="tx1"/>
          </a:fontRef>
        </p:style>
      </p:cxnSp>
      <p:cxnSp>
        <p:nvCxnSpPr>
          <p:cNvPr id="41" name="Straight Connector 40">
            <a:extLst>
              <a:ext uri="{FF2B5EF4-FFF2-40B4-BE49-F238E27FC236}">
                <a16:creationId xmlns:a16="http://schemas.microsoft.com/office/drawing/2014/main" id="{D26F0042-83C5-41C5-B07D-625130CBCDC5}"/>
              </a:ext>
            </a:extLst>
          </p:cNvPr>
          <p:cNvCxnSpPr>
            <a:cxnSpLocks/>
          </p:cNvCxnSpPr>
          <p:nvPr/>
        </p:nvCxnSpPr>
        <p:spPr>
          <a:xfrm>
            <a:off x="1530635" y="3861285"/>
            <a:ext cx="1050640" cy="0"/>
          </a:xfrm>
          <a:prstGeom prst="line">
            <a:avLst/>
          </a:prstGeom>
          <a:ln w="38100"/>
        </p:spPr>
        <p:style>
          <a:lnRef idx="2">
            <a:schemeClr val="accent2"/>
          </a:lnRef>
          <a:fillRef idx="0">
            <a:schemeClr val="accent2"/>
          </a:fillRef>
          <a:effectRef idx="1">
            <a:schemeClr val="accent2"/>
          </a:effectRef>
          <a:fontRef idx="minor">
            <a:schemeClr val="tx1"/>
          </a:fontRef>
        </p:style>
      </p:cxnSp>
      <p:cxnSp>
        <p:nvCxnSpPr>
          <p:cNvPr id="44" name="Straight Connector 43">
            <a:extLst>
              <a:ext uri="{FF2B5EF4-FFF2-40B4-BE49-F238E27FC236}">
                <a16:creationId xmlns:a16="http://schemas.microsoft.com/office/drawing/2014/main" id="{32383837-B05C-4A89-B245-9313AEA49D42}"/>
              </a:ext>
            </a:extLst>
          </p:cNvPr>
          <p:cNvCxnSpPr>
            <a:cxnSpLocks/>
          </p:cNvCxnSpPr>
          <p:nvPr/>
        </p:nvCxnSpPr>
        <p:spPr>
          <a:xfrm flipV="1">
            <a:off x="1555675" y="3534694"/>
            <a:ext cx="0" cy="349423"/>
          </a:xfrm>
          <a:prstGeom prst="line">
            <a:avLst/>
          </a:prstGeom>
          <a:ln w="38100"/>
        </p:spPr>
        <p:style>
          <a:lnRef idx="2">
            <a:schemeClr val="accent2"/>
          </a:lnRef>
          <a:fillRef idx="0">
            <a:schemeClr val="accent2"/>
          </a:fillRef>
          <a:effectRef idx="1">
            <a:schemeClr val="accent2"/>
          </a:effectRef>
          <a:fontRef idx="minor">
            <a:schemeClr val="tx1"/>
          </a:fontRef>
        </p:style>
      </p:cxnSp>
      <p:sp>
        <p:nvSpPr>
          <p:cNvPr id="45" name="TextBox 44">
            <a:extLst>
              <a:ext uri="{FF2B5EF4-FFF2-40B4-BE49-F238E27FC236}">
                <a16:creationId xmlns:a16="http://schemas.microsoft.com/office/drawing/2014/main" id="{56D5FC23-ACCB-47B8-90CE-22ED52F5E4B8}"/>
              </a:ext>
            </a:extLst>
          </p:cNvPr>
          <p:cNvSpPr txBox="1"/>
          <p:nvPr/>
        </p:nvSpPr>
        <p:spPr>
          <a:xfrm>
            <a:off x="3580923" y="5036716"/>
            <a:ext cx="1827137" cy="1661993"/>
          </a:xfrm>
          <a:prstGeom prst="rect">
            <a:avLst/>
          </a:prstGeom>
          <a:noFill/>
        </p:spPr>
        <p:txBody>
          <a:bodyPr wrap="square" rtlCol="0">
            <a:spAutoFit/>
          </a:bodyPr>
          <a:lstStyle/>
          <a:p>
            <a:pPr algn="ctr"/>
            <a:r>
              <a:rPr lang="en-US">
                <a:latin typeface="Cambria" panose="02040503050406030204" pitchFamily="18" charset="0"/>
                <a:ea typeface="Cambria" panose="02040503050406030204" pitchFamily="18" charset="0"/>
              </a:rPr>
              <a:t>3/30/21</a:t>
            </a:r>
          </a:p>
          <a:p>
            <a:pPr algn="ctr"/>
            <a:r>
              <a:rPr lang="en-US" sz="1400">
                <a:latin typeface="Cambria" panose="02040503050406030204" pitchFamily="18" charset="0"/>
                <a:ea typeface="Cambria" panose="02040503050406030204" pitchFamily="18" charset="0"/>
              </a:rPr>
              <a:t>Department announces extension on payment, interest, and collection pause on Department-held loans to 9/30/21</a:t>
            </a:r>
          </a:p>
        </p:txBody>
      </p:sp>
      <p:cxnSp>
        <p:nvCxnSpPr>
          <p:cNvPr id="46" name="Straight Connector 45">
            <a:extLst>
              <a:ext uri="{FF2B5EF4-FFF2-40B4-BE49-F238E27FC236}">
                <a16:creationId xmlns:a16="http://schemas.microsoft.com/office/drawing/2014/main" id="{FCE978A7-5E0D-42F6-B389-3DCE22452261}"/>
              </a:ext>
            </a:extLst>
          </p:cNvPr>
          <p:cNvCxnSpPr>
            <a:cxnSpLocks/>
          </p:cNvCxnSpPr>
          <p:nvPr/>
        </p:nvCxnSpPr>
        <p:spPr>
          <a:xfrm flipV="1">
            <a:off x="4461466" y="3533572"/>
            <a:ext cx="0" cy="1503144"/>
          </a:xfrm>
          <a:prstGeom prst="line">
            <a:avLst/>
          </a:prstGeom>
          <a:ln w="38100"/>
        </p:spPr>
        <p:style>
          <a:lnRef idx="2">
            <a:schemeClr val="accent2"/>
          </a:lnRef>
          <a:fillRef idx="0">
            <a:schemeClr val="accent2"/>
          </a:fillRef>
          <a:effectRef idx="1">
            <a:schemeClr val="accent2"/>
          </a:effectRef>
          <a:fontRef idx="minor">
            <a:schemeClr val="tx1"/>
          </a:fontRef>
        </p:style>
      </p:cxnSp>
      <p:cxnSp>
        <p:nvCxnSpPr>
          <p:cNvPr id="71" name="Straight Connector 70">
            <a:extLst>
              <a:ext uri="{FF2B5EF4-FFF2-40B4-BE49-F238E27FC236}">
                <a16:creationId xmlns:a16="http://schemas.microsoft.com/office/drawing/2014/main" id="{A5AF9224-C1D7-4F49-8894-6F9D5B823661}"/>
              </a:ext>
            </a:extLst>
          </p:cNvPr>
          <p:cNvCxnSpPr>
            <a:cxnSpLocks/>
          </p:cNvCxnSpPr>
          <p:nvPr/>
        </p:nvCxnSpPr>
        <p:spPr>
          <a:xfrm flipV="1">
            <a:off x="2614108" y="2985032"/>
            <a:ext cx="0" cy="253215"/>
          </a:xfrm>
          <a:prstGeom prst="line">
            <a:avLst/>
          </a:prstGeom>
          <a:ln w="38100"/>
        </p:spPr>
        <p:style>
          <a:lnRef idx="2">
            <a:schemeClr val="accent2"/>
          </a:lnRef>
          <a:fillRef idx="0">
            <a:schemeClr val="accent2"/>
          </a:fillRef>
          <a:effectRef idx="1">
            <a:schemeClr val="accent2"/>
          </a:effectRef>
          <a:fontRef idx="minor">
            <a:schemeClr val="tx1"/>
          </a:fontRef>
        </p:style>
      </p:cxnSp>
      <p:cxnSp>
        <p:nvCxnSpPr>
          <p:cNvPr id="72" name="Straight Connector 71">
            <a:extLst>
              <a:ext uri="{FF2B5EF4-FFF2-40B4-BE49-F238E27FC236}">
                <a16:creationId xmlns:a16="http://schemas.microsoft.com/office/drawing/2014/main" id="{5047AF0F-EC62-449F-B137-A0FADDFFA372}"/>
              </a:ext>
            </a:extLst>
          </p:cNvPr>
          <p:cNvCxnSpPr>
            <a:cxnSpLocks/>
          </p:cNvCxnSpPr>
          <p:nvPr/>
        </p:nvCxnSpPr>
        <p:spPr>
          <a:xfrm flipV="1">
            <a:off x="1550420" y="3225045"/>
            <a:ext cx="1076245" cy="1522"/>
          </a:xfrm>
          <a:prstGeom prst="line">
            <a:avLst/>
          </a:prstGeom>
          <a:ln w="38100"/>
        </p:spPr>
        <p:style>
          <a:lnRef idx="2">
            <a:schemeClr val="accent2"/>
          </a:lnRef>
          <a:fillRef idx="0">
            <a:schemeClr val="accent2"/>
          </a:fillRef>
          <a:effectRef idx="1">
            <a:schemeClr val="accent2"/>
          </a:effectRef>
          <a:fontRef idx="minor">
            <a:schemeClr val="tx1"/>
          </a:fontRef>
        </p:style>
      </p:cxnSp>
      <p:cxnSp>
        <p:nvCxnSpPr>
          <p:cNvPr id="73" name="Straight Connector 72">
            <a:extLst>
              <a:ext uri="{FF2B5EF4-FFF2-40B4-BE49-F238E27FC236}">
                <a16:creationId xmlns:a16="http://schemas.microsoft.com/office/drawing/2014/main" id="{112D6E04-375D-4250-857B-CE75F1D8AEB7}"/>
              </a:ext>
            </a:extLst>
          </p:cNvPr>
          <p:cNvCxnSpPr>
            <a:cxnSpLocks/>
          </p:cNvCxnSpPr>
          <p:nvPr/>
        </p:nvCxnSpPr>
        <p:spPr>
          <a:xfrm>
            <a:off x="1550420" y="3217630"/>
            <a:ext cx="4765" cy="325943"/>
          </a:xfrm>
          <a:prstGeom prst="line">
            <a:avLst/>
          </a:prstGeom>
          <a:ln w="38100"/>
        </p:spPr>
        <p:style>
          <a:lnRef idx="2">
            <a:schemeClr val="accent2"/>
          </a:lnRef>
          <a:fillRef idx="0">
            <a:schemeClr val="accent2"/>
          </a:fillRef>
          <a:effectRef idx="1">
            <a:schemeClr val="accent2"/>
          </a:effectRef>
          <a:fontRef idx="minor">
            <a:schemeClr val="tx1"/>
          </a:fontRef>
        </p:style>
      </p:cxnSp>
      <p:sp>
        <p:nvSpPr>
          <p:cNvPr id="92" name="TextBox 91">
            <a:extLst>
              <a:ext uri="{FF2B5EF4-FFF2-40B4-BE49-F238E27FC236}">
                <a16:creationId xmlns:a16="http://schemas.microsoft.com/office/drawing/2014/main" id="{C23D7E97-7D0F-4564-BBFF-65EBC88163EC}"/>
              </a:ext>
            </a:extLst>
          </p:cNvPr>
          <p:cNvSpPr txBox="1"/>
          <p:nvPr/>
        </p:nvSpPr>
        <p:spPr>
          <a:xfrm>
            <a:off x="1576451" y="1521866"/>
            <a:ext cx="1968782" cy="1723549"/>
          </a:xfrm>
          <a:prstGeom prst="rect">
            <a:avLst/>
          </a:prstGeom>
          <a:noFill/>
        </p:spPr>
        <p:txBody>
          <a:bodyPr wrap="square">
            <a:spAutoFit/>
          </a:bodyPr>
          <a:lstStyle/>
          <a:p>
            <a:pPr algn="ctr"/>
            <a:r>
              <a:rPr lang="en-US" dirty="0">
                <a:latin typeface="Cambria" panose="02040503050406030204" pitchFamily="18" charset="0"/>
                <a:ea typeface="Cambria" panose="02040503050406030204" pitchFamily="18" charset="0"/>
              </a:rPr>
              <a:t>1/22/21 EA</a:t>
            </a:r>
          </a:p>
          <a:p>
            <a:pPr algn="ctr"/>
            <a:r>
              <a:rPr lang="en-US" sz="1400" dirty="0">
                <a:latin typeface="Cambria" panose="02040503050406030204" pitchFamily="18" charset="0"/>
                <a:ea typeface="Cambria" panose="02040503050406030204" pitchFamily="18" charset="0"/>
              </a:rPr>
              <a:t>COD System Operational Update: reporting updates and reminders for CARES Act relief</a:t>
            </a:r>
          </a:p>
          <a:p>
            <a:pPr algn="ctr"/>
            <a:endParaRPr lang="en-US" dirty="0">
              <a:latin typeface="Cambria" panose="02040503050406030204" pitchFamily="18" charset="0"/>
              <a:ea typeface="Cambria" panose="02040503050406030204" pitchFamily="18" charset="0"/>
            </a:endParaRPr>
          </a:p>
        </p:txBody>
      </p:sp>
      <p:sp>
        <p:nvSpPr>
          <p:cNvPr id="117" name="TextBox 116">
            <a:extLst>
              <a:ext uri="{FF2B5EF4-FFF2-40B4-BE49-F238E27FC236}">
                <a16:creationId xmlns:a16="http://schemas.microsoft.com/office/drawing/2014/main" id="{2449754B-1C65-476D-856E-FD780A4B24FF}"/>
              </a:ext>
            </a:extLst>
          </p:cNvPr>
          <p:cNvSpPr txBox="1"/>
          <p:nvPr/>
        </p:nvSpPr>
        <p:spPr>
          <a:xfrm>
            <a:off x="9831516" y="1412423"/>
            <a:ext cx="2145118" cy="1661993"/>
          </a:xfrm>
          <a:prstGeom prst="rect">
            <a:avLst/>
          </a:prstGeom>
          <a:noFill/>
        </p:spPr>
        <p:txBody>
          <a:bodyPr wrap="square" rtlCol="0">
            <a:spAutoFit/>
          </a:bodyPr>
          <a:lstStyle/>
          <a:p>
            <a:pPr algn="ctr"/>
            <a:r>
              <a:rPr lang="en-US">
                <a:latin typeface="Cambria" panose="02040503050406030204" pitchFamily="18" charset="0"/>
                <a:ea typeface="Cambria" panose="02040503050406030204" pitchFamily="18" charset="0"/>
              </a:rPr>
              <a:t>10/6/21 </a:t>
            </a:r>
          </a:p>
          <a:p>
            <a:pPr algn="ctr"/>
            <a:r>
              <a:rPr lang="en-US" sz="1400">
                <a:latin typeface="Cambria" panose="02040503050406030204" pitchFamily="18" charset="0"/>
                <a:ea typeface="Cambria" panose="02040503050406030204" pitchFamily="18" charset="0"/>
              </a:rPr>
              <a:t>Department announces temporary changes to PSLF program rules for a limited time as a result of the COVID-19 national emergency</a:t>
            </a:r>
            <a:endParaRPr lang="en-US">
              <a:latin typeface="Cambria" panose="02040503050406030204" pitchFamily="18" charset="0"/>
              <a:ea typeface="Cambria" panose="02040503050406030204" pitchFamily="18" charset="0"/>
            </a:endParaRPr>
          </a:p>
        </p:txBody>
      </p:sp>
      <p:cxnSp>
        <p:nvCxnSpPr>
          <p:cNvPr id="118" name="Straight Connector 117">
            <a:extLst>
              <a:ext uri="{FF2B5EF4-FFF2-40B4-BE49-F238E27FC236}">
                <a16:creationId xmlns:a16="http://schemas.microsoft.com/office/drawing/2014/main" id="{CA387CD8-52D4-4FEF-B184-6E35AAFB6C41}"/>
              </a:ext>
            </a:extLst>
          </p:cNvPr>
          <p:cNvCxnSpPr>
            <a:cxnSpLocks/>
            <a:endCxn id="117" idx="2"/>
          </p:cNvCxnSpPr>
          <p:nvPr/>
        </p:nvCxnSpPr>
        <p:spPr>
          <a:xfrm flipV="1">
            <a:off x="10904075" y="3074416"/>
            <a:ext cx="0" cy="451178"/>
          </a:xfrm>
          <a:prstGeom prst="line">
            <a:avLst/>
          </a:prstGeom>
          <a:ln w="38100"/>
        </p:spPr>
        <p:style>
          <a:lnRef idx="2">
            <a:schemeClr val="accent2"/>
          </a:lnRef>
          <a:fillRef idx="0">
            <a:schemeClr val="accent2"/>
          </a:fillRef>
          <a:effectRef idx="1">
            <a:schemeClr val="accent2"/>
          </a:effectRef>
          <a:fontRef idx="minor">
            <a:schemeClr val="tx1"/>
          </a:fontRef>
        </p:style>
      </p:cxnSp>
    </p:spTree>
    <p:extLst>
      <p:ext uri="{BB962C8B-B14F-4D97-AF65-F5344CB8AC3E}">
        <p14:creationId xmlns:p14="http://schemas.microsoft.com/office/powerpoint/2010/main" val="262118065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A9B4FC-CCCD-034B-982D-0DB26E7D1D3E}"/>
              </a:ext>
            </a:extLst>
          </p:cNvPr>
          <p:cNvSpPr>
            <a:spLocks noGrp="1"/>
          </p:cNvSpPr>
          <p:nvPr>
            <p:ph type="title"/>
          </p:nvPr>
        </p:nvSpPr>
        <p:spPr>
          <a:xfrm>
            <a:off x="910829" y="1918506"/>
            <a:ext cx="7243468" cy="2054670"/>
          </a:xfrm>
        </p:spPr>
        <p:txBody>
          <a:bodyPr/>
          <a:lstStyle/>
          <a:p>
            <a:r>
              <a:rPr lang="en-US" dirty="0"/>
              <a:t>Wind-down of Covid-19 provisions</a:t>
            </a:r>
          </a:p>
        </p:txBody>
      </p:sp>
      <p:sp>
        <p:nvSpPr>
          <p:cNvPr id="3" name="Slide Number Placeholder 2">
            <a:extLst>
              <a:ext uri="{FF2B5EF4-FFF2-40B4-BE49-F238E27FC236}">
                <a16:creationId xmlns:a16="http://schemas.microsoft.com/office/drawing/2014/main" id="{42E162C4-BB1D-6C4B-9CAC-9D1307DF34CE}"/>
              </a:ext>
            </a:extLst>
          </p:cNvPr>
          <p:cNvSpPr>
            <a:spLocks noGrp="1"/>
          </p:cNvSpPr>
          <p:nvPr>
            <p:ph type="sldNum" sz="quarter" idx="4"/>
          </p:nvPr>
        </p:nvSpPr>
        <p:spPr>
          <a:xfrm>
            <a:off x="11707151" y="6354240"/>
            <a:ext cx="399651" cy="312098"/>
          </a:xfrm>
        </p:spPr>
        <p:txBody>
          <a:bodyPr/>
          <a:lstStyle/>
          <a:p>
            <a:fld id="{234755BD-B4AC-9044-BCE4-27904766F8BB}" type="slidenum">
              <a:rPr lang="en-US" smtClean="0"/>
              <a:pPr/>
              <a:t>50</a:t>
            </a:fld>
            <a:endParaRPr lang="en-US"/>
          </a:p>
        </p:txBody>
      </p:sp>
      <p:pic>
        <p:nvPicPr>
          <p:cNvPr id="4" name="Graphic 3">
            <a:extLst>
              <a:ext uri="{FF2B5EF4-FFF2-40B4-BE49-F238E27FC236}">
                <a16:creationId xmlns:a16="http://schemas.microsoft.com/office/drawing/2014/main" id="{B7A41164-4FAD-4D80-8573-097D13B8C8AB}"/>
              </a:ext>
            </a:extLst>
          </p:cNvPr>
          <p:cNvPicPr>
            <a:picLocks noChangeAspect="1"/>
          </p:cNvPicPr>
          <p:nvPr/>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9005852" y="1918506"/>
            <a:ext cx="1753986" cy="2054670"/>
          </a:xfrm>
          <a:prstGeom prst="rect">
            <a:avLst/>
          </a:prstGeom>
        </p:spPr>
      </p:pic>
    </p:spTree>
    <p:extLst>
      <p:ext uri="{BB962C8B-B14F-4D97-AF65-F5344CB8AC3E}">
        <p14:creationId xmlns:p14="http://schemas.microsoft.com/office/powerpoint/2010/main" val="364140820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4F8B932-EA61-E64A-879D-2E4C54C647CE}"/>
              </a:ext>
            </a:extLst>
          </p:cNvPr>
          <p:cNvSpPr>
            <a:spLocks noGrp="1"/>
          </p:cNvSpPr>
          <p:nvPr>
            <p:ph type="sldNum" sz="quarter" idx="4"/>
          </p:nvPr>
        </p:nvSpPr>
        <p:spPr/>
        <p:txBody>
          <a:bodyPr/>
          <a:lstStyle/>
          <a:p>
            <a:fld id="{234755BD-B4AC-9044-BCE4-27904766F8BB}" type="slidenum">
              <a:rPr lang="en-US" smtClean="0"/>
              <a:pPr/>
              <a:t>51</a:t>
            </a:fld>
            <a:endParaRPr lang="en-US"/>
          </a:p>
        </p:txBody>
      </p:sp>
      <p:sp>
        <p:nvSpPr>
          <p:cNvPr id="3" name="Title 2">
            <a:extLst>
              <a:ext uri="{FF2B5EF4-FFF2-40B4-BE49-F238E27FC236}">
                <a16:creationId xmlns:a16="http://schemas.microsoft.com/office/drawing/2014/main" id="{84EEFAE4-7A0B-F342-B7BE-2B60A3DA13D0}"/>
              </a:ext>
            </a:extLst>
          </p:cNvPr>
          <p:cNvSpPr>
            <a:spLocks noGrp="1"/>
          </p:cNvSpPr>
          <p:nvPr>
            <p:ph type="title"/>
          </p:nvPr>
        </p:nvSpPr>
        <p:spPr>
          <a:xfrm>
            <a:off x="912571" y="349506"/>
            <a:ext cx="9269654" cy="798177"/>
          </a:xfrm>
        </p:spPr>
        <p:txBody>
          <a:bodyPr/>
          <a:lstStyle/>
          <a:p>
            <a:r>
              <a:rPr lang="en-US" dirty="0"/>
              <a:t>Covid-19 national emergency</a:t>
            </a:r>
          </a:p>
        </p:txBody>
      </p:sp>
      <p:sp>
        <p:nvSpPr>
          <p:cNvPr id="4" name="Text Placeholder 3">
            <a:extLst>
              <a:ext uri="{FF2B5EF4-FFF2-40B4-BE49-F238E27FC236}">
                <a16:creationId xmlns:a16="http://schemas.microsoft.com/office/drawing/2014/main" id="{F8CF1D10-DC71-E641-AF03-A730325A0159}"/>
              </a:ext>
            </a:extLst>
          </p:cNvPr>
          <p:cNvSpPr>
            <a:spLocks noGrp="1"/>
          </p:cNvSpPr>
          <p:nvPr>
            <p:ph type="body" sz="quarter" idx="11"/>
          </p:nvPr>
        </p:nvSpPr>
        <p:spPr>
          <a:xfrm>
            <a:off x="815753" y="1550992"/>
            <a:ext cx="10399418" cy="4803248"/>
          </a:xfrm>
        </p:spPr>
        <p:txBody>
          <a:bodyPr vert="horz" lIns="91440" tIns="45720" rIns="91440" bIns="45720" rtlCol="0" anchor="t">
            <a:noAutofit/>
          </a:bodyPr>
          <a:lstStyle/>
          <a:p>
            <a:r>
              <a:rPr lang="en-US" altLang="en-US">
                <a:latin typeface="Cambria"/>
                <a:ea typeface="Cambria"/>
                <a:cs typeface="Arial"/>
              </a:rPr>
              <a:t>Most COVID-19 waivers and flexibilities have sunset dates that are based on the end of the COVID-19 national emergency. The national emergency was established on March 13, 2020 and is currently still in effect.</a:t>
            </a:r>
          </a:p>
          <a:p>
            <a:r>
              <a:rPr lang="en-US" altLang="en-US">
                <a:latin typeface="Cambria"/>
                <a:ea typeface="Cambria"/>
                <a:cs typeface="Arial"/>
              </a:rPr>
              <a:t>The end of the national emergency will trigger the end of various COVID-19 waivers and flexibilities. The Department will notify institutions on FSA’s Knowledge Center when this occurs. </a:t>
            </a:r>
            <a:endParaRPr lang="en-US" altLang="en-US">
              <a:ea typeface="Cambria"/>
            </a:endParaRPr>
          </a:p>
          <a:p>
            <a:r>
              <a:rPr lang="en-US" altLang="en-US" i="1">
                <a:latin typeface="Cambria"/>
                <a:ea typeface="Cambria"/>
                <a:cs typeface="Arial"/>
              </a:rPr>
              <a:t>NOTE: In limited circumstances, certain CARES Act waivers may be extended based on regional or local health emergencies. The Department will provide additional information about such circumstances if they apply</a:t>
            </a:r>
          </a:p>
          <a:p>
            <a:pPr marL="0" indent="0">
              <a:buNone/>
            </a:pPr>
            <a:endParaRPr lang="en-US" altLang="en-US" sz="2800" i="1" dirty="0"/>
          </a:p>
          <a:p>
            <a:pPr marL="0" indent="0">
              <a:buNone/>
            </a:pPr>
            <a:endParaRPr lang="en-US" dirty="0"/>
          </a:p>
        </p:txBody>
      </p:sp>
    </p:spTree>
    <p:extLst>
      <p:ext uri="{BB962C8B-B14F-4D97-AF65-F5344CB8AC3E}">
        <p14:creationId xmlns:p14="http://schemas.microsoft.com/office/powerpoint/2010/main" val="360446297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4F8B932-EA61-E64A-879D-2E4C54C647CE}"/>
              </a:ext>
            </a:extLst>
          </p:cNvPr>
          <p:cNvSpPr>
            <a:spLocks noGrp="1"/>
          </p:cNvSpPr>
          <p:nvPr>
            <p:ph type="sldNum" sz="quarter" idx="4"/>
          </p:nvPr>
        </p:nvSpPr>
        <p:spPr/>
        <p:txBody>
          <a:bodyPr/>
          <a:lstStyle/>
          <a:p>
            <a:fld id="{234755BD-B4AC-9044-BCE4-27904766F8BB}" type="slidenum">
              <a:rPr lang="en-US" smtClean="0"/>
              <a:pPr/>
              <a:t>52</a:t>
            </a:fld>
            <a:endParaRPr lang="en-US"/>
          </a:p>
        </p:txBody>
      </p:sp>
      <p:sp>
        <p:nvSpPr>
          <p:cNvPr id="3" name="Title 2">
            <a:extLst>
              <a:ext uri="{FF2B5EF4-FFF2-40B4-BE49-F238E27FC236}">
                <a16:creationId xmlns:a16="http://schemas.microsoft.com/office/drawing/2014/main" id="{84EEFAE4-7A0B-F342-B7BE-2B60A3DA13D0}"/>
              </a:ext>
            </a:extLst>
          </p:cNvPr>
          <p:cNvSpPr>
            <a:spLocks noGrp="1"/>
          </p:cNvSpPr>
          <p:nvPr>
            <p:ph type="title"/>
          </p:nvPr>
        </p:nvSpPr>
        <p:spPr>
          <a:xfrm>
            <a:off x="912571" y="349506"/>
            <a:ext cx="10449218" cy="798177"/>
          </a:xfrm>
        </p:spPr>
        <p:txBody>
          <a:bodyPr/>
          <a:lstStyle/>
          <a:p>
            <a:r>
              <a:rPr lang="en-US" dirty="0"/>
              <a:t>Wind-down example 1: quarters</a:t>
            </a:r>
          </a:p>
        </p:txBody>
      </p:sp>
      <p:sp>
        <p:nvSpPr>
          <p:cNvPr id="7" name="Rectangle 6">
            <a:extLst>
              <a:ext uri="{FF2B5EF4-FFF2-40B4-BE49-F238E27FC236}">
                <a16:creationId xmlns:a16="http://schemas.microsoft.com/office/drawing/2014/main" id="{39CB13EF-1B3D-426C-A607-36865E4A9B51}"/>
              </a:ext>
            </a:extLst>
          </p:cNvPr>
          <p:cNvSpPr/>
          <p:nvPr/>
        </p:nvSpPr>
        <p:spPr>
          <a:xfrm>
            <a:off x="780421" y="2801797"/>
            <a:ext cx="3378466" cy="2431567"/>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a:t>Fall Quarter</a:t>
            </a:r>
          </a:p>
          <a:p>
            <a:pPr algn="ctr"/>
            <a:r>
              <a:rPr lang="en-US" dirty="0"/>
              <a:t>Begins September 24, 2021</a:t>
            </a:r>
          </a:p>
          <a:p>
            <a:pPr algn="ctr"/>
            <a:r>
              <a:rPr lang="en-US" dirty="0"/>
              <a:t>Ends December 17, 2021</a:t>
            </a:r>
          </a:p>
          <a:p>
            <a:pPr algn="ctr"/>
            <a:endParaRPr lang="en-US" dirty="0"/>
          </a:p>
          <a:p>
            <a:pPr algn="ctr"/>
            <a:r>
              <a:rPr lang="en-US" dirty="0"/>
              <a:t>R2T4 CARES Act Relief Applies</a:t>
            </a:r>
          </a:p>
        </p:txBody>
      </p:sp>
      <p:sp>
        <p:nvSpPr>
          <p:cNvPr id="8" name="Rectangle 7">
            <a:extLst>
              <a:ext uri="{FF2B5EF4-FFF2-40B4-BE49-F238E27FC236}">
                <a16:creationId xmlns:a16="http://schemas.microsoft.com/office/drawing/2014/main" id="{B0E0F0C9-2A7D-42B5-90B1-41FB7525D312}"/>
              </a:ext>
            </a:extLst>
          </p:cNvPr>
          <p:cNvSpPr/>
          <p:nvPr/>
        </p:nvSpPr>
        <p:spPr>
          <a:xfrm>
            <a:off x="4382674" y="2801798"/>
            <a:ext cx="3378466" cy="2431566"/>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a:t>Winter Quarter</a:t>
            </a:r>
          </a:p>
          <a:p>
            <a:pPr algn="ctr"/>
            <a:r>
              <a:rPr lang="en-US" dirty="0"/>
              <a:t>Begins January 3, 2022</a:t>
            </a:r>
          </a:p>
          <a:p>
            <a:pPr algn="ctr"/>
            <a:r>
              <a:rPr lang="en-US" dirty="0"/>
              <a:t>Ends March 25, 2022</a:t>
            </a:r>
          </a:p>
          <a:p>
            <a:pPr algn="ctr"/>
            <a:endParaRPr lang="en-US" dirty="0"/>
          </a:p>
          <a:p>
            <a:pPr algn="ctr"/>
            <a:r>
              <a:rPr lang="en-US" dirty="0"/>
              <a:t>R2T4 CARES Act Relief Applies</a:t>
            </a:r>
          </a:p>
        </p:txBody>
      </p:sp>
      <p:sp>
        <p:nvSpPr>
          <p:cNvPr id="9" name="Rectangle 8">
            <a:extLst>
              <a:ext uri="{FF2B5EF4-FFF2-40B4-BE49-F238E27FC236}">
                <a16:creationId xmlns:a16="http://schemas.microsoft.com/office/drawing/2014/main" id="{2106BA38-7DFD-469C-BEEA-B2FF154F9460}"/>
              </a:ext>
            </a:extLst>
          </p:cNvPr>
          <p:cNvSpPr/>
          <p:nvPr/>
        </p:nvSpPr>
        <p:spPr>
          <a:xfrm>
            <a:off x="7984927" y="2801798"/>
            <a:ext cx="3376862" cy="2431566"/>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Spring Quarter</a:t>
            </a:r>
          </a:p>
          <a:p>
            <a:pPr algn="ctr"/>
            <a:r>
              <a:rPr lang="en-US" dirty="0"/>
              <a:t>Begins April 11, 2022</a:t>
            </a:r>
          </a:p>
          <a:p>
            <a:pPr algn="ctr"/>
            <a:r>
              <a:rPr lang="en-US" dirty="0"/>
              <a:t>Ends July 1, 2022</a:t>
            </a:r>
          </a:p>
          <a:p>
            <a:pPr algn="ctr"/>
            <a:endParaRPr lang="en-US" dirty="0"/>
          </a:p>
          <a:p>
            <a:pPr algn="ctr"/>
            <a:r>
              <a:rPr lang="en-US" dirty="0"/>
              <a:t>R2T4 CARES Act Relief</a:t>
            </a:r>
          </a:p>
          <a:p>
            <a:pPr algn="ctr"/>
            <a:r>
              <a:rPr lang="en-US" dirty="0"/>
              <a:t>Does NOT Apply</a:t>
            </a:r>
          </a:p>
        </p:txBody>
      </p:sp>
      <p:sp>
        <p:nvSpPr>
          <p:cNvPr id="11" name="TextBox 10">
            <a:extLst>
              <a:ext uri="{FF2B5EF4-FFF2-40B4-BE49-F238E27FC236}">
                <a16:creationId xmlns:a16="http://schemas.microsoft.com/office/drawing/2014/main" id="{AD84146F-D8B1-4217-8DED-067FD366148E}"/>
              </a:ext>
            </a:extLst>
          </p:cNvPr>
          <p:cNvSpPr txBox="1"/>
          <p:nvPr/>
        </p:nvSpPr>
        <p:spPr>
          <a:xfrm>
            <a:off x="1817697" y="5287763"/>
            <a:ext cx="5827236" cy="369332"/>
          </a:xfrm>
          <a:prstGeom prst="rect">
            <a:avLst/>
          </a:prstGeom>
          <a:noFill/>
        </p:spPr>
        <p:txBody>
          <a:bodyPr wrap="none" lIns="91440" tIns="45720" rIns="91440" bIns="45720" rtlCol="0" anchor="t">
            <a:spAutoFit/>
          </a:bodyPr>
          <a:lstStyle/>
          <a:p>
            <a:r>
              <a:rPr lang="en-US" dirty="0"/>
              <a:t>If COVID-19 national emergency ends March 21, 2022</a:t>
            </a:r>
          </a:p>
        </p:txBody>
      </p:sp>
      <p:cxnSp>
        <p:nvCxnSpPr>
          <p:cNvPr id="14" name="Straight Arrow Connector 13">
            <a:extLst>
              <a:ext uri="{FF2B5EF4-FFF2-40B4-BE49-F238E27FC236}">
                <a16:creationId xmlns:a16="http://schemas.microsoft.com/office/drawing/2014/main" id="{2B3ABB20-358D-4617-B683-80AE2ADA77B5}"/>
              </a:ext>
            </a:extLst>
          </p:cNvPr>
          <p:cNvCxnSpPr>
            <a:cxnSpLocks/>
          </p:cNvCxnSpPr>
          <p:nvPr/>
        </p:nvCxnSpPr>
        <p:spPr>
          <a:xfrm flipV="1">
            <a:off x="7528029" y="5248871"/>
            <a:ext cx="0" cy="40822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51BA1945-8522-460E-A2F2-CC06B90202B3}"/>
              </a:ext>
            </a:extLst>
          </p:cNvPr>
          <p:cNvSpPr txBox="1"/>
          <p:nvPr/>
        </p:nvSpPr>
        <p:spPr>
          <a:xfrm>
            <a:off x="780421" y="1801405"/>
            <a:ext cx="10581368" cy="984885"/>
          </a:xfrm>
          <a:prstGeom prst="rect">
            <a:avLst/>
          </a:prstGeom>
          <a:noFill/>
        </p:spPr>
        <p:txBody>
          <a:bodyPr wrap="square" rtlCol="0">
            <a:spAutoFit/>
          </a:bodyPr>
          <a:lstStyle/>
          <a:p>
            <a:r>
              <a:rPr lang="en-US" altLang="en-US" sz="2000" dirty="0">
                <a:latin typeface="Cambria" panose="02040503050406030204" pitchFamily="18" charset="0"/>
                <a:cs typeface="Arial" panose="020B0604020202020204" pitchFamily="34" charset="0"/>
              </a:rPr>
              <a:t>CARES Act relief for withdrawals due to COVID-19</a:t>
            </a:r>
          </a:p>
          <a:p>
            <a:r>
              <a:rPr lang="en-US" altLang="en-US" sz="2000" i="1" dirty="0">
                <a:latin typeface="Cambria" panose="02040503050406030204" pitchFamily="18" charset="0"/>
                <a:cs typeface="Arial" panose="020B0604020202020204" pitchFamily="34" charset="0"/>
              </a:rPr>
              <a:t>Sunset: End of the payment period in which the COVID-19 national emergency ends</a:t>
            </a:r>
            <a:endParaRPr lang="en-US" sz="2000" i="1" dirty="0">
              <a:latin typeface="Cambria" panose="02040503050406030204" pitchFamily="18" charset="0"/>
              <a:cs typeface="Arial" panose="020B0604020202020204" pitchFamily="34" charset="0"/>
            </a:endParaRPr>
          </a:p>
          <a:p>
            <a:endParaRPr lang="en-US" dirty="0"/>
          </a:p>
        </p:txBody>
      </p:sp>
    </p:spTree>
    <p:extLst>
      <p:ext uri="{BB962C8B-B14F-4D97-AF65-F5344CB8AC3E}">
        <p14:creationId xmlns:p14="http://schemas.microsoft.com/office/powerpoint/2010/main" val="327778244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4F8B932-EA61-E64A-879D-2E4C54C647CE}"/>
              </a:ext>
            </a:extLst>
          </p:cNvPr>
          <p:cNvSpPr>
            <a:spLocks noGrp="1"/>
          </p:cNvSpPr>
          <p:nvPr>
            <p:ph type="sldNum" sz="quarter" idx="4"/>
          </p:nvPr>
        </p:nvSpPr>
        <p:spPr/>
        <p:txBody>
          <a:bodyPr/>
          <a:lstStyle/>
          <a:p>
            <a:fld id="{234755BD-B4AC-9044-BCE4-27904766F8BB}" type="slidenum">
              <a:rPr lang="en-US" smtClean="0"/>
              <a:pPr/>
              <a:t>53</a:t>
            </a:fld>
            <a:endParaRPr lang="en-US"/>
          </a:p>
        </p:txBody>
      </p:sp>
      <p:sp>
        <p:nvSpPr>
          <p:cNvPr id="3" name="Title 2">
            <a:extLst>
              <a:ext uri="{FF2B5EF4-FFF2-40B4-BE49-F238E27FC236}">
                <a16:creationId xmlns:a16="http://schemas.microsoft.com/office/drawing/2014/main" id="{84EEFAE4-7A0B-F342-B7BE-2B60A3DA13D0}"/>
              </a:ext>
            </a:extLst>
          </p:cNvPr>
          <p:cNvSpPr>
            <a:spLocks noGrp="1"/>
          </p:cNvSpPr>
          <p:nvPr>
            <p:ph type="title"/>
          </p:nvPr>
        </p:nvSpPr>
        <p:spPr>
          <a:xfrm>
            <a:off x="912571" y="349506"/>
            <a:ext cx="10581368" cy="798177"/>
          </a:xfrm>
        </p:spPr>
        <p:txBody>
          <a:bodyPr/>
          <a:lstStyle/>
          <a:p>
            <a:r>
              <a:rPr lang="en-US" dirty="0"/>
              <a:t>Wind-down example 2: semesters</a:t>
            </a:r>
          </a:p>
        </p:txBody>
      </p:sp>
      <p:sp>
        <p:nvSpPr>
          <p:cNvPr id="7" name="Rectangle 6">
            <a:extLst>
              <a:ext uri="{FF2B5EF4-FFF2-40B4-BE49-F238E27FC236}">
                <a16:creationId xmlns:a16="http://schemas.microsoft.com/office/drawing/2014/main" id="{39CB13EF-1B3D-426C-A607-36865E4A9B51}"/>
              </a:ext>
            </a:extLst>
          </p:cNvPr>
          <p:cNvSpPr/>
          <p:nvPr/>
        </p:nvSpPr>
        <p:spPr>
          <a:xfrm>
            <a:off x="566407" y="2767064"/>
            <a:ext cx="3378466" cy="2431567"/>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a:t>Fall Semester (as scheduled)</a:t>
            </a:r>
          </a:p>
          <a:p>
            <a:pPr algn="ctr"/>
            <a:r>
              <a:rPr lang="en-US" dirty="0"/>
              <a:t>Begins August 30, 2021</a:t>
            </a:r>
          </a:p>
          <a:p>
            <a:pPr algn="ctr"/>
            <a:r>
              <a:rPr lang="en-US" dirty="0"/>
              <a:t>Ends December 17, 2021</a:t>
            </a:r>
          </a:p>
          <a:p>
            <a:pPr algn="ctr"/>
            <a:endParaRPr lang="en-US" dirty="0"/>
          </a:p>
          <a:p>
            <a:pPr algn="ctr"/>
            <a:r>
              <a:rPr lang="en-US" dirty="0"/>
              <a:t>Institutional Eligibility Waiver Applies</a:t>
            </a:r>
          </a:p>
        </p:txBody>
      </p:sp>
      <p:sp>
        <p:nvSpPr>
          <p:cNvPr id="8" name="Rectangle 7">
            <a:extLst>
              <a:ext uri="{FF2B5EF4-FFF2-40B4-BE49-F238E27FC236}">
                <a16:creationId xmlns:a16="http://schemas.microsoft.com/office/drawing/2014/main" id="{B0E0F0C9-2A7D-42B5-90B1-41FB7525D312}"/>
              </a:ext>
            </a:extLst>
          </p:cNvPr>
          <p:cNvSpPr/>
          <p:nvPr/>
        </p:nvSpPr>
        <p:spPr>
          <a:xfrm>
            <a:off x="4168660" y="2767065"/>
            <a:ext cx="3471266" cy="2431566"/>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a:t>Spring Semester (as scheduled)</a:t>
            </a:r>
          </a:p>
          <a:p>
            <a:pPr algn="ctr"/>
            <a:r>
              <a:rPr lang="en-US" dirty="0"/>
              <a:t>Begins January 10, 2022</a:t>
            </a:r>
          </a:p>
          <a:p>
            <a:pPr algn="ctr"/>
            <a:r>
              <a:rPr lang="en-US" dirty="0"/>
              <a:t>Ends May 6, 2022</a:t>
            </a:r>
          </a:p>
          <a:p>
            <a:pPr algn="ctr"/>
            <a:endParaRPr lang="en-US" dirty="0"/>
          </a:p>
          <a:p>
            <a:pPr algn="ctr"/>
            <a:r>
              <a:rPr lang="en-US" dirty="0"/>
              <a:t>Institutional Eligibility Waiver Applies</a:t>
            </a:r>
          </a:p>
        </p:txBody>
      </p:sp>
      <p:sp>
        <p:nvSpPr>
          <p:cNvPr id="9" name="Rectangle 8">
            <a:extLst>
              <a:ext uri="{FF2B5EF4-FFF2-40B4-BE49-F238E27FC236}">
                <a16:creationId xmlns:a16="http://schemas.microsoft.com/office/drawing/2014/main" id="{2106BA38-7DFD-469C-BEEA-B2FF154F9460}"/>
              </a:ext>
            </a:extLst>
          </p:cNvPr>
          <p:cNvSpPr/>
          <p:nvPr/>
        </p:nvSpPr>
        <p:spPr>
          <a:xfrm>
            <a:off x="7791853" y="2767064"/>
            <a:ext cx="3702086" cy="2431566"/>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Summer Semester (as scheduled)</a:t>
            </a:r>
          </a:p>
          <a:p>
            <a:pPr algn="ctr"/>
            <a:r>
              <a:rPr lang="en-US" dirty="0"/>
              <a:t>Begins June 6, 2022</a:t>
            </a:r>
          </a:p>
          <a:p>
            <a:pPr algn="ctr"/>
            <a:r>
              <a:rPr lang="en-US" dirty="0"/>
              <a:t>Ends August 19, 2022</a:t>
            </a:r>
          </a:p>
          <a:p>
            <a:pPr algn="ctr"/>
            <a:endParaRPr lang="en-US" dirty="0"/>
          </a:p>
          <a:p>
            <a:pPr algn="ctr"/>
            <a:r>
              <a:rPr lang="en-US" dirty="0"/>
              <a:t>Institutional Eligibility Waiver Applies</a:t>
            </a:r>
          </a:p>
        </p:txBody>
      </p:sp>
      <p:sp>
        <p:nvSpPr>
          <p:cNvPr id="11" name="TextBox 10">
            <a:extLst>
              <a:ext uri="{FF2B5EF4-FFF2-40B4-BE49-F238E27FC236}">
                <a16:creationId xmlns:a16="http://schemas.microsoft.com/office/drawing/2014/main" id="{AD84146F-D8B1-4217-8DED-067FD366148E}"/>
              </a:ext>
            </a:extLst>
          </p:cNvPr>
          <p:cNvSpPr txBox="1"/>
          <p:nvPr/>
        </p:nvSpPr>
        <p:spPr>
          <a:xfrm>
            <a:off x="4077810" y="5270240"/>
            <a:ext cx="6250429" cy="369332"/>
          </a:xfrm>
          <a:prstGeom prst="rect">
            <a:avLst/>
          </a:prstGeom>
          <a:noFill/>
        </p:spPr>
        <p:txBody>
          <a:bodyPr wrap="none" lIns="91440" tIns="45720" rIns="91440" bIns="45720" rtlCol="0" anchor="t">
            <a:spAutoFit/>
          </a:bodyPr>
          <a:lstStyle/>
          <a:p>
            <a:r>
              <a:rPr lang="en-US"/>
              <a:t>If </a:t>
            </a:r>
            <a:r>
              <a:rPr lang="en-US" dirty="0"/>
              <a:t>COVID-19 national emergency ends December 30, 2021</a:t>
            </a:r>
          </a:p>
        </p:txBody>
      </p:sp>
      <p:cxnSp>
        <p:nvCxnSpPr>
          <p:cNvPr id="14" name="Straight Arrow Connector 13">
            <a:extLst>
              <a:ext uri="{FF2B5EF4-FFF2-40B4-BE49-F238E27FC236}">
                <a16:creationId xmlns:a16="http://schemas.microsoft.com/office/drawing/2014/main" id="{2B3ABB20-358D-4617-B683-80AE2ADA77B5}"/>
              </a:ext>
            </a:extLst>
          </p:cNvPr>
          <p:cNvCxnSpPr>
            <a:cxnSpLocks/>
          </p:cNvCxnSpPr>
          <p:nvPr/>
        </p:nvCxnSpPr>
        <p:spPr>
          <a:xfrm flipV="1">
            <a:off x="4075859" y="5192456"/>
            <a:ext cx="0" cy="44711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51BA1945-8522-460E-A2F2-CC06B90202B3}"/>
              </a:ext>
            </a:extLst>
          </p:cNvPr>
          <p:cNvSpPr txBox="1"/>
          <p:nvPr/>
        </p:nvSpPr>
        <p:spPr>
          <a:xfrm>
            <a:off x="780421" y="1531345"/>
            <a:ext cx="10581368" cy="1600438"/>
          </a:xfrm>
          <a:prstGeom prst="rect">
            <a:avLst/>
          </a:prstGeom>
          <a:noFill/>
        </p:spPr>
        <p:txBody>
          <a:bodyPr wrap="square" rtlCol="0">
            <a:spAutoFit/>
          </a:bodyPr>
          <a:lstStyle/>
          <a:p>
            <a:r>
              <a:rPr lang="en-US" altLang="en-US" sz="2000" dirty="0">
                <a:latin typeface="Cambria" panose="02040503050406030204" pitchFamily="18" charset="0"/>
                <a:cs typeface="Arial" panose="020B0604020202020204" pitchFamily="34" charset="0"/>
              </a:rPr>
              <a:t>Waiver of loss of institutional eligibility for temporary cessation of instruction</a:t>
            </a:r>
          </a:p>
          <a:p>
            <a:r>
              <a:rPr lang="en-US" altLang="en-US" sz="2000" i="1" dirty="0">
                <a:latin typeface="Cambria" panose="02040503050406030204" pitchFamily="18" charset="0"/>
                <a:cs typeface="Arial" panose="020B0604020202020204" pitchFamily="34" charset="0"/>
              </a:rPr>
              <a:t>Sunset: Waiver ends on the last date of the first payment period that begins after the end of the COVID-19 national emergency.</a:t>
            </a:r>
          </a:p>
          <a:p>
            <a:endParaRPr lang="en-US" sz="2000" i="1" dirty="0">
              <a:latin typeface="Cambria" panose="02040503050406030204" pitchFamily="18" charset="0"/>
              <a:cs typeface="Arial" panose="020B0604020202020204" pitchFamily="34" charset="0"/>
            </a:endParaRPr>
          </a:p>
          <a:p>
            <a:endParaRPr lang="en-US" dirty="0"/>
          </a:p>
        </p:txBody>
      </p:sp>
    </p:spTree>
    <p:extLst>
      <p:ext uri="{BB962C8B-B14F-4D97-AF65-F5344CB8AC3E}">
        <p14:creationId xmlns:p14="http://schemas.microsoft.com/office/powerpoint/2010/main" val="272598760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4F8B932-EA61-E64A-879D-2E4C54C647CE}"/>
              </a:ext>
            </a:extLst>
          </p:cNvPr>
          <p:cNvSpPr>
            <a:spLocks noGrp="1"/>
          </p:cNvSpPr>
          <p:nvPr>
            <p:ph type="sldNum" sz="quarter" idx="4"/>
          </p:nvPr>
        </p:nvSpPr>
        <p:spPr/>
        <p:txBody>
          <a:bodyPr/>
          <a:lstStyle/>
          <a:p>
            <a:fld id="{234755BD-B4AC-9044-BCE4-27904766F8BB}" type="slidenum">
              <a:rPr lang="en-US" smtClean="0"/>
              <a:pPr/>
              <a:t>54</a:t>
            </a:fld>
            <a:endParaRPr lang="en-US"/>
          </a:p>
        </p:txBody>
      </p:sp>
      <p:sp>
        <p:nvSpPr>
          <p:cNvPr id="3" name="Title 2">
            <a:extLst>
              <a:ext uri="{FF2B5EF4-FFF2-40B4-BE49-F238E27FC236}">
                <a16:creationId xmlns:a16="http://schemas.microsoft.com/office/drawing/2014/main" id="{84EEFAE4-7A0B-F342-B7BE-2B60A3DA13D0}"/>
              </a:ext>
            </a:extLst>
          </p:cNvPr>
          <p:cNvSpPr>
            <a:spLocks noGrp="1"/>
          </p:cNvSpPr>
          <p:nvPr>
            <p:ph type="title"/>
          </p:nvPr>
        </p:nvSpPr>
        <p:spPr>
          <a:xfrm>
            <a:off x="912570" y="349506"/>
            <a:ext cx="10082263" cy="798177"/>
          </a:xfrm>
        </p:spPr>
        <p:txBody>
          <a:bodyPr/>
          <a:lstStyle/>
          <a:p>
            <a:r>
              <a:rPr lang="en-US" dirty="0"/>
              <a:t>Wind-down example 3: nonterm program</a:t>
            </a:r>
          </a:p>
        </p:txBody>
      </p:sp>
      <p:sp>
        <p:nvSpPr>
          <p:cNvPr id="7" name="Rectangle 6">
            <a:extLst>
              <a:ext uri="{FF2B5EF4-FFF2-40B4-BE49-F238E27FC236}">
                <a16:creationId xmlns:a16="http://schemas.microsoft.com/office/drawing/2014/main" id="{39CB13EF-1B3D-426C-A607-36865E4A9B51}"/>
              </a:ext>
            </a:extLst>
          </p:cNvPr>
          <p:cNvSpPr/>
          <p:nvPr/>
        </p:nvSpPr>
        <p:spPr>
          <a:xfrm>
            <a:off x="804514" y="2634714"/>
            <a:ext cx="3378466" cy="1738834"/>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600" dirty="0"/>
              <a:t>Student A Payment Period 1</a:t>
            </a:r>
          </a:p>
          <a:p>
            <a:pPr algn="ctr"/>
            <a:r>
              <a:rPr lang="en-US" sz="1600" dirty="0"/>
              <a:t>Begins August 30, 2021</a:t>
            </a:r>
          </a:p>
          <a:p>
            <a:pPr algn="ctr"/>
            <a:r>
              <a:rPr lang="en-US" sz="1600" dirty="0"/>
              <a:t>Ends December 17, 2021</a:t>
            </a:r>
          </a:p>
          <a:p>
            <a:pPr algn="ctr"/>
            <a:endParaRPr lang="en-US" sz="1600" dirty="0"/>
          </a:p>
          <a:p>
            <a:pPr algn="ctr"/>
            <a:r>
              <a:rPr lang="en-US" sz="1600" dirty="0"/>
              <a:t>Distance Education Institutional Waivers Apply</a:t>
            </a:r>
          </a:p>
        </p:txBody>
      </p:sp>
      <p:sp>
        <p:nvSpPr>
          <p:cNvPr id="8" name="Rectangle 7">
            <a:extLst>
              <a:ext uri="{FF2B5EF4-FFF2-40B4-BE49-F238E27FC236}">
                <a16:creationId xmlns:a16="http://schemas.microsoft.com/office/drawing/2014/main" id="{B0E0F0C9-2A7D-42B5-90B1-41FB7525D312}"/>
              </a:ext>
            </a:extLst>
          </p:cNvPr>
          <p:cNvSpPr/>
          <p:nvPr/>
        </p:nvSpPr>
        <p:spPr>
          <a:xfrm>
            <a:off x="4406767" y="2634714"/>
            <a:ext cx="3378466" cy="1738834"/>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600" dirty="0"/>
              <a:t>Student A Payment Period 2</a:t>
            </a:r>
          </a:p>
          <a:p>
            <a:pPr algn="ctr"/>
            <a:r>
              <a:rPr lang="en-US" sz="1600" dirty="0"/>
              <a:t>Begins January 3, 2022</a:t>
            </a:r>
          </a:p>
          <a:p>
            <a:pPr algn="ctr"/>
            <a:r>
              <a:rPr lang="en-US" sz="1600" dirty="0"/>
              <a:t>Ends April 15, 2022</a:t>
            </a:r>
          </a:p>
          <a:p>
            <a:pPr algn="ctr"/>
            <a:endParaRPr lang="en-US" sz="1600" dirty="0"/>
          </a:p>
          <a:p>
            <a:pPr algn="ctr"/>
            <a:r>
              <a:rPr lang="en-US" sz="1600" dirty="0"/>
              <a:t>Distance Education Institutional Waivers Apply</a:t>
            </a:r>
          </a:p>
        </p:txBody>
      </p:sp>
      <p:sp>
        <p:nvSpPr>
          <p:cNvPr id="9" name="Rectangle 8">
            <a:extLst>
              <a:ext uri="{FF2B5EF4-FFF2-40B4-BE49-F238E27FC236}">
                <a16:creationId xmlns:a16="http://schemas.microsoft.com/office/drawing/2014/main" id="{2106BA38-7DFD-469C-BEEA-B2FF154F9460}"/>
              </a:ext>
            </a:extLst>
          </p:cNvPr>
          <p:cNvSpPr/>
          <p:nvPr/>
        </p:nvSpPr>
        <p:spPr>
          <a:xfrm>
            <a:off x="8009020" y="2634714"/>
            <a:ext cx="3376862" cy="1738834"/>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Student A Payment Period 3</a:t>
            </a:r>
          </a:p>
          <a:p>
            <a:pPr algn="ctr"/>
            <a:r>
              <a:rPr lang="en-US" sz="1600" dirty="0"/>
              <a:t>Begins April 18, 2022</a:t>
            </a:r>
          </a:p>
          <a:p>
            <a:pPr algn="ctr"/>
            <a:r>
              <a:rPr lang="en-US" sz="1600" dirty="0"/>
              <a:t>Ends July 29, 2022</a:t>
            </a:r>
          </a:p>
          <a:p>
            <a:pPr algn="ctr"/>
            <a:endParaRPr lang="en-US" sz="1600" dirty="0"/>
          </a:p>
          <a:p>
            <a:pPr algn="ctr"/>
            <a:r>
              <a:rPr lang="en-US" sz="1600" dirty="0"/>
              <a:t>Distance Education Institutional Waivers Do NOT Apply</a:t>
            </a:r>
          </a:p>
        </p:txBody>
      </p:sp>
      <p:sp>
        <p:nvSpPr>
          <p:cNvPr id="11" name="TextBox 10">
            <a:extLst>
              <a:ext uri="{FF2B5EF4-FFF2-40B4-BE49-F238E27FC236}">
                <a16:creationId xmlns:a16="http://schemas.microsoft.com/office/drawing/2014/main" id="{AD84146F-D8B1-4217-8DED-067FD366148E}"/>
              </a:ext>
            </a:extLst>
          </p:cNvPr>
          <p:cNvSpPr txBox="1"/>
          <p:nvPr/>
        </p:nvSpPr>
        <p:spPr>
          <a:xfrm>
            <a:off x="3115078" y="4465860"/>
            <a:ext cx="6122189" cy="369332"/>
          </a:xfrm>
          <a:prstGeom prst="rect">
            <a:avLst/>
          </a:prstGeom>
          <a:noFill/>
        </p:spPr>
        <p:txBody>
          <a:bodyPr wrap="none" lIns="91440" tIns="45720" rIns="91440" bIns="45720" rtlCol="0" anchor="t">
            <a:spAutoFit/>
          </a:bodyPr>
          <a:lstStyle/>
          <a:p>
            <a:r>
              <a:rPr lang="en-US"/>
              <a:t>If </a:t>
            </a:r>
            <a:r>
              <a:rPr lang="en-US" dirty="0"/>
              <a:t>COVID-19 national emergency ends November 6, 2022</a:t>
            </a:r>
          </a:p>
        </p:txBody>
      </p:sp>
      <p:cxnSp>
        <p:nvCxnSpPr>
          <p:cNvPr id="14" name="Straight Arrow Connector 13">
            <a:extLst>
              <a:ext uri="{FF2B5EF4-FFF2-40B4-BE49-F238E27FC236}">
                <a16:creationId xmlns:a16="http://schemas.microsoft.com/office/drawing/2014/main" id="{2B3ABB20-358D-4617-B683-80AE2ADA77B5}"/>
              </a:ext>
            </a:extLst>
          </p:cNvPr>
          <p:cNvCxnSpPr>
            <a:cxnSpLocks/>
          </p:cNvCxnSpPr>
          <p:nvPr/>
        </p:nvCxnSpPr>
        <p:spPr>
          <a:xfrm flipV="1">
            <a:off x="3113127" y="4388076"/>
            <a:ext cx="0" cy="44711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51BA1945-8522-460E-A2F2-CC06B90202B3}"/>
              </a:ext>
            </a:extLst>
          </p:cNvPr>
          <p:cNvSpPr txBox="1"/>
          <p:nvPr/>
        </p:nvSpPr>
        <p:spPr>
          <a:xfrm>
            <a:off x="805316" y="1432044"/>
            <a:ext cx="10581368" cy="1015663"/>
          </a:xfrm>
          <a:prstGeom prst="rect">
            <a:avLst/>
          </a:prstGeom>
          <a:noFill/>
        </p:spPr>
        <p:txBody>
          <a:bodyPr wrap="square" rtlCol="0">
            <a:spAutoFit/>
          </a:bodyPr>
          <a:lstStyle/>
          <a:p>
            <a:r>
              <a:rPr lang="en-US" altLang="en-US" sz="2000" dirty="0">
                <a:latin typeface="Cambria" panose="02040503050406030204" pitchFamily="18" charset="0"/>
                <a:cs typeface="Arial" panose="020B0604020202020204" pitchFamily="34" charset="0"/>
              </a:rPr>
              <a:t>Distance education flexibilities for institutions</a:t>
            </a:r>
          </a:p>
          <a:p>
            <a:r>
              <a:rPr lang="en-US" altLang="en-US" sz="2000" i="1" dirty="0">
                <a:latin typeface="Cambria" panose="02040503050406030204" pitchFamily="18" charset="0"/>
                <a:cs typeface="Arial" panose="020B0604020202020204" pitchFamily="34" charset="0"/>
              </a:rPr>
              <a:t>Sunset: Institutional waivers end on the last date of the first payment period that begins after the end of the COVID-19 national emergency.</a:t>
            </a:r>
          </a:p>
        </p:txBody>
      </p:sp>
      <p:sp>
        <p:nvSpPr>
          <p:cNvPr id="10" name="Rectangle 9">
            <a:extLst>
              <a:ext uri="{FF2B5EF4-FFF2-40B4-BE49-F238E27FC236}">
                <a16:creationId xmlns:a16="http://schemas.microsoft.com/office/drawing/2014/main" id="{E8E37462-8606-4FF2-B588-C8413EB0D2DC}"/>
              </a:ext>
            </a:extLst>
          </p:cNvPr>
          <p:cNvSpPr/>
          <p:nvPr/>
        </p:nvSpPr>
        <p:spPr>
          <a:xfrm>
            <a:off x="804513" y="4927504"/>
            <a:ext cx="4728601" cy="1738834"/>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600" dirty="0"/>
              <a:t>Student B Payment Period 1</a:t>
            </a:r>
          </a:p>
          <a:p>
            <a:pPr algn="ctr"/>
            <a:r>
              <a:rPr lang="en-US" sz="1600" dirty="0"/>
              <a:t>Begins August 30, 2021</a:t>
            </a:r>
          </a:p>
          <a:p>
            <a:pPr algn="ctr"/>
            <a:r>
              <a:rPr lang="en-US" sz="1600" dirty="0"/>
              <a:t>Ends January 21, 2022</a:t>
            </a:r>
          </a:p>
          <a:p>
            <a:pPr algn="ctr"/>
            <a:endParaRPr lang="en-US" sz="1600" dirty="0"/>
          </a:p>
          <a:p>
            <a:pPr algn="ctr"/>
            <a:r>
              <a:rPr lang="en-US" sz="1600" dirty="0"/>
              <a:t>Distance Education Institutional Waivers Apply</a:t>
            </a:r>
          </a:p>
        </p:txBody>
      </p:sp>
      <p:sp>
        <p:nvSpPr>
          <p:cNvPr id="12" name="Rectangle 11">
            <a:extLst>
              <a:ext uri="{FF2B5EF4-FFF2-40B4-BE49-F238E27FC236}">
                <a16:creationId xmlns:a16="http://schemas.microsoft.com/office/drawing/2014/main" id="{9B4B652F-357E-4AA3-A358-D8B6B2D73104}"/>
              </a:ext>
            </a:extLst>
          </p:cNvPr>
          <p:cNvSpPr/>
          <p:nvPr/>
        </p:nvSpPr>
        <p:spPr>
          <a:xfrm>
            <a:off x="5662670" y="4927504"/>
            <a:ext cx="3305292" cy="1738834"/>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600" dirty="0"/>
              <a:t>Student B Payment Period 2</a:t>
            </a:r>
          </a:p>
          <a:p>
            <a:pPr algn="ctr"/>
            <a:r>
              <a:rPr lang="en-US" sz="1600" dirty="0"/>
              <a:t>Begins January 24, 2022</a:t>
            </a:r>
          </a:p>
          <a:p>
            <a:pPr algn="ctr"/>
            <a:r>
              <a:rPr lang="en-US" sz="1600" dirty="0"/>
              <a:t>Ends May 6, 2022</a:t>
            </a:r>
          </a:p>
          <a:p>
            <a:pPr algn="ctr"/>
            <a:endParaRPr lang="en-US" sz="1600" dirty="0"/>
          </a:p>
          <a:p>
            <a:pPr algn="ctr"/>
            <a:r>
              <a:rPr lang="en-US" sz="1600" dirty="0"/>
              <a:t>Distance Education Institutional Waivers Apply</a:t>
            </a:r>
          </a:p>
        </p:txBody>
      </p:sp>
      <p:sp>
        <p:nvSpPr>
          <p:cNvPr id="13" name="Rectangle 12">
            <a:extLst>
              <a:ext uri="{FF2B5EF4-FFF2-40B4-BE49-F238E27FC236}">
                <a16:creationId xmlns:a16="http://schemas.microsoft.com/office/drawing/2014/main" id="{DD15C3CE-66F2-4FF5-837D-254589C992CE}"/>
              </a:ext>
            </a:extLst>
          </p:cNvPr>
          <p:cNvSpPr/>
          <p:nvPr/>
        </p:nvSpPr>
        <p:spPr>
          <a:xfrm>
            <a:off x="9097518" y="4927504"/>
            <a:ext cx="2288364" cy="1738834"/>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Student B Payment Period 3</a:t>
            </a:r>
          </a:p>
          <a:p>
            <a:pPr algn="ctr"/>
            <a:r>
              <a:rPr lang="en-US" sz="1600" dirty="0"/>
              <a:t>Begins May 9, 2022</a:t>
            </a:r>
          </a:p>
          <a:p>
            <a:pPr algn="ctr"/>
            <a:endParaRPr lang="en-US" sz="1600" dirty="0"/>
          </a:p>
          <a:p>
            <a:pPr algn="ctr"/>
            <a:r>
              <a:rPr lang="en-US" sz="1600" dirty="0"/>
              <a:t>Distance Education Institutional Waivers Do NOT Apply</a:t>
            </a:r>
          </a:p>
        </p:txBody>
      </p:sp>
      <p:cxnSp>
        <p:nvCxnSpPr>
          <p:cNvPr id="5" name="Straight Arrow Connector 4">
            <a:extLst>
              <a:ext uri="{FF2B5EF4-FFF2-40B4-BE49-F238E27FC236}">
                <a16:creationId xmlns:a16="http://schemas.microsoft.com/office/drawing/2014/main" id="{B58F3199-84A2-446A-B88F-E19004EB036F}"/>
              </a:ext>
            </a:extLst>
          </p:cNvPr>
          <p:cNvCxnSpPr>
            <a:stCxn id="11" idx="1"/>
          </p:cNvCxnSpPr>
          <p:nvPr/>
        </p:nvCxnSpPr>
        <p:spPr>
          <a:xfrm flipH="1">
            <a:off x="3113128" y="4650526"/>
            <a:ext cx="1950" cy="27697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6" name="Arrow: Right 15">
            <a:extLst>
              <a:ext uri="{FF2B5EF4-FFF2-40B4-BE49-F238E27FC236}">
                <a16:creationId xmlns:a16="http://schemas.microsoft.com/office/drawing/2014/main" id="{84F1F112-4B92-40A1-A43D-2F27FD2FCBC9}"/>
              </a:ext>
            </a:extLst>
          </p:cNvPr>
          <p:cNvSpPr/>
          <p:nvPr/>
        </p:nvSpPr>
        <p:spPr>
          <a:xfrm>
            <a:off x="11204154" y="5695721"/>
            <a:ext cx="502997" cy="231354"/>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3185225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4F8B932-EA61-E64A-879D-2E4C54C647CE}"/>
              </a:ext>
            </a:extLst>
          </p:cNvPr>
          <p:cNvSpPr>
            <a:spLocks noGrp="1"/>
          </p:cNvSpPr>
          <p:nvPr>
            <p:ph type="sldNum" sz="quarter" idx="4"/>
          </p:nvPr>
        </p:nvSpPr>
        <p:spPr/>
        <p:txBody>
          <a:bodyPr/>
          <a:lstStyle/>
          <a:p>
            <a:fld id="{234755BD-B4AC-9044-BCE4-27904766F8BB}" type="slidenum">
              <a:rPr lang="en-US" smtClean="0"/>
              <a:pPr/>
              <a:t>55</a:t>
            </a:fld>
            <a:endParaRPr lang="en-US"/>
          </a:p>
        </p:txBody>
      </p:sp>
      <p:sp>
        <p:nvSpPr>
          <p:cNvPr id="3" name="Title 2">
            <a:extLst>
              <a:ext uri="{FF2B5EF4-FFF2-40B4-BE49-F238E27FC236}">
                <a16:creationId xmlns:a16="http://schemas.microsoft.com/office/drawing/2014/main" id="{84EEFAE4-7A0B-F342-B7BE-2B60A3DA13D0}"/>
              </a:ext>
            </a:extLst>
          </p:cNvPr>
          <p:cNvSpPr>
            <a:spLocks noGrp="1"/>
          </p:cNvSpPr>
          <p:nvPr>
            <p:ph type="title"/>
          </p:nvPr>
        </p:nvSpPr>
        <p:spPr>
          <a:xfrm>
            <a:off x="912571" y="349506"/>
            <a:ext cx="10449218" cy="798177"/>
          </a:xfrm>
        </p:spPr>
        <p:txBody>
          <a:bodyPr/>
          <a:lstStyle/>
          <a:p>
            <a:r>
              <a:rPr lang="en-US" dirty="0"/>
              <a:t>Wind-down example 4: Award year sunset</a:t>
            </a:r>
          </a:p>
        </p:txBody>
      </p:sp>
      <p:sp>
        <p:nvSpPr>
          <p:cNvPr id="7" name="Rectangle 6">
            <a:extLst>
              <a:ext uri="{FF2B5EF4-FFF2-40B4-BE49-F238E27FC236}">
                <a16:creationId xmlns:a16="http://schemas.microsoft.com/office/drawing/2014/main" id="{39CB13EF-1B3D-426C-A607-36865E4A9B51}"/>
              </a:ext>
            </a:extLst>
          </p:cNvPr>
          <p:cNvSpPr/>
          <p:nvPr/>
        </p:nvSpPr>
        <p:spPr>
          <a:xfrm>
            <a:off x="780420" y="3185706"/>
            <a:ext cx="3509453" cy="2431567"/>
          </a:xfrm>
          <a:prstGeom prst="rect">
            <a:avLst/>
          </a:prstGeom>
          <a:solidFill>
            <a:srgbClr val="3EA11B"/>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900" dirty="0"/>
              <a:t>2021-2022 award year</a:t>
            </a:r>
          </a:p>
          <a:p>
            <a:pPr algn="ctr"/>
            <a:r>
              <a:rPr lang="en-US" sz="1900" dirty="0"/>
              <a:t>July 1, 2021 to June 30, 2022</a:t>
            </a:r>
          </a:p>
          <a:p>
            <a:pPr algn="ctr"/>
            <a:r>
              <a:rPr lang="en-US" sz="1900" dirty="0"/>
              <a:t>Automatic FWS community service waiver in effect</a:t>
            </a:r>
          </a:p>
        </p:txBody>
      </p:sp>
      <p:sp>
        <p:nvSpPr>
          <p:cNvPr id="9" name="Rectangle 8">
            <a:extLst>
              <a:ext uri="{FF2B5EF4-FFF2-40B4-BE49-F238E27FC236}">
                <a16:creationId xmlns:a16="http://schemas.microsoft.com/office/drawing/2014/main" id="{2106BA38-7DFD-469C-BEEA-B2FF154F9460}"/>
              </a:ext>
            </a:extLst>
          </p:cNvPr>
          <p:cNvSpPr/>
          <p:nvPr/>
        </p:nvSpPr>
        <p:spPr>
          <a:xfrm>
            <a:off x="4316379" y="3183247"/>
            <a:ext cx="3509452" cy="2431566"/>
          </a:xfrm>
          <a:prstGeom prst="rect">
            <a:avLst/>
          </a:prstGeom>
          <a:solidFill>
            <a:srgbClr val="3EA11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900" dirty="0"/>
              <a:t>2022-2023 award year</a:t>
            </a:r>
          </a:p>
          <a:p>
            <a:pPr algn="ctr"/>
            <a:r>
              <a:rPr lang="en-US" sz="1900" dirty="0"/>
              <a:t>July 1, 2022 to June 30, 2023</a:t>
            </a:r>
          </a:p>
          <a:p>
            <a:pPr algn="ctr"/>
            <a:r>
              <a:rPr lang="en-US" sz="1900" dirty="0"/>
              <a:t>Automatic FWS community service waiver in effect</a:t>
            </a:r>
          </a:p>
        </p:txBody>
      </p:sp>
      <p:sp>
        <p:nvSpPr>
          <p:cNvPr id="11" name="TextBox 10">
            <a:extLst>
              <a:ext uri="{FF2B5EF4-FFF2-40B4-BE49-F238E27FC236}">
                <a16:creationId xmlns:a16="http://schemas.microsoft.com/office/drawing/2014/main" id="{AD84146F-D8B1-4217-8DED-067FD366148E}"/>
              </a:ext>
            </a:extLst>
          </p:cNvPr>
          <p:cNvSpPr txBox="1"/>
          <p:nvPr/>
        </p:nvSpPr>
        <p:spPr>
          <a:xfrm>
            <a:off x="2275737" y="5721932"/>
            <a:ext cx="6250429" cy="369332"/>
          </a:xfrm>
          <a:prstGeom prst="rect">
            <a:avLst/>
          </a:prstGeom>
          <a:noFill/>
        </p:spPr>
        <p:txBody>
          <a:bodyPr wrap="none" lIns="91440" tIns="45720" rIns="91440" bIns="45720" rtlCol="0" anchor="t">
            <a:spAutoFit/>
          </a:bodyPr>
          <a:lstStyle/>
          <a:p>
            <a:r>
              <a:rPr lang="en-US"/>
              <a:t>If </a:t>
            </a:r>
            <a:r>
              <a:rPr lang="en-US" dirty="0"/>
              <a:t>COVID-19 national emergency ends November 10, 2021</a:t>
            </a:r>
          </a:p>
        </p:txBody>
      </p:sp>
      <p:cxnSp>
        <p:nvCxnSpPr>
          <p:cNvPr id="14" name="Straight Arrow Connector 13">
            <a:extLst>
              <a:ext uri="{FF2B5EF4-FFF2-40B4-BE49-F238E27FC236}">
                <a16:creationId xmlns:a16="http://schemas.microsoft.com/office/drawing/2014/main" id="{2B3ABB20-358D-4617-B683-80AE2ADA77B5}"/>
              </a:ext>
            </a:extLst>
          </p:cNvPr>
          <p:cNvCxnSpPr>
            <a:cxnSpLocks/>
          </p:cNvCxnSpPr>
          <p:nvPr/>
        </p:nvCxnSpPr>
        <p:spPr>
          <a:xfrm flipV="1">
            <a:off x="2273786" y="5644148"/>
            <a:ext cx="0" cy="44711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51BA1945-8522-460E-A2F2-CC06B90202B3}"/>
              </a:ext>
            </a:extLst>
          </p:cNvPr>
          <p:cNvSpPr txBox="1"/>
          <p:nvPr/>
        </p:nvSpPr>
        <p:spPr>
          <a:xfrm>
            <a:off x="780421" y="1531345"/>
            <a:ext cx="10581368" cy="2031325"/>
          </a:xfrm>
          <a:prstGeom prst="rect">
            <a:avLst/>
          </a:prstGeom>
          <a:noFill/>
        </p:spPr>
        <p:txBody>
          <a:bodyPr wrap="square" rtlCol="0">
            <a:spAutoFit/>
          </a:bodyPr>
          <a:lstStyle/>
          <a:p>
            <a:r>
              <a:rPr lang="en-US" altLang="en-US" sz="2000" dirty="0">
                <a:latin typeface="Cambria" panose="02040503050406030204" pitchFamily="18" charset="0"/>
                <a:cs typeface="Arial" panose="020B0604020202020204" pitchFamily="34" charset="0"/>
              </a:rPr>
              <a:t>FWS community service requirements are automatically waived for all FWS-participating schools.</a:t>
            </a:r>
          </a:p>
          <a:p>
            <a:endParaRPr lang="en-US" altLang="en-US" sz="800" dirty="0">
              <a:latin typeface="Cambria" panose="02040503050406030204" pitchFamily="18" charset="0"/>
              <a:cs typeface="Arial" panose="020B0604020202020204" pitchFamily="34" charset="0"/>
            </a:endParaRPr>
          </a:p>
          <a:p>
            <a:r>
              <a:rPr lang="en-US" altLang="en-US" sz="2000" i="1" dirty="0">
                <a:latin typeface="Cambria" panose="02040503050406030204" pitchFamily="18" charset="0"/>
                <a:cs typeface="Arial" panose="020B0604020202020204" pitchFamily="34" charset="0"/>
              </a:rPr>
              <a:t>Sunset: This waiver expires at the end of the award year that begins after the date on which the Federally-declared national emergency related to COVID–19 is rescinded. </a:t>
            </a:r>
          </a:p>
          <a:p>
            <a:endParaRPr lang="en-US" sz="2000" i="1" dirty="0">
              <a:latin typeface="Cambria" panose="02040503050406030204" pitchFamily="18" charset="0"/>
              <a:cs typeface="Arial" panose="020B0604020202020204" pitchFamily="34" charset="0"/>
            </a:endParaRPr>
          </a:p>
          <a:p>
            <a:endParaRPr lang="en-US" dirty="0"/>
          </a:p>
        </p:txBody>
      </p:sp>
      <p:sp>
        <p:nvSpPr>
          <p:cNvPr id="10" name="Rectangle 9">
            <a:extLst>
              <a:ext uri="{FF2B5EF4-FFF2-40B4-BE49-F238E27FC236}">
                <a16:creationId xmlns:a16="http://schemas.microsoft.com/office/drawing/2014/main" id="{E2BDFBBE-7E6B-42BB-9402-787EF77BE724}"/>
              </a:ext>
            </a:extLst>
          </p:cNvPr>
          <p:cNvSpPr/>
          <p:nvPr/>
        </p:nvSpPr>
        <p:spPr>
          <a:xfrm>
            <a:off x="7852337" y="3192433"/>
            <a:ext cx="3509452" cy="2431566"/>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900" dirty="0"/>
              <a:t>2023-2024 award year</a:t>
            </a:r>
          </a:p>
          <a:p>
            <a:pPr algn="ctr"/>
            <a:r>
              <a:rPr lang="en-US" sz="1900" dirty="0"/>
              <a:t>July 1, 2023 to June 30, 2024</a:t>
            </a:r>
          </a:p>
          <a:p>
            <a:pPr algn="ctr"/>
            <a:r>
              <a:rPr lang="en-US" sz="1900" dirty="0"/>
              <a:t>Automatic FWS community service waiver NOT in effect</a:t>
            </a:r>
          </a:p>
        </p:txBody>
      </p:sp>
    </p:spTree>
    <p:extLst>
      <p:ext uri="{BB962C8B-B14F-4D97-AF65-F5344CB8AC3E}">
        <p14:creationId xmlns:p14="http://schemas.microsoft.com/office/powerpoint/2010/main" val="399370415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4F8B932-EA61-E64A-879D-2E4C54C647CE}"/>
              </a:ext>
            </a:extLst>
          </p:cNvPr>
          <p:cNvSpPr>
            <a:spLocks noGrp="1"/>
          </p:cNvSpPr>
          <p:nvPr>
            <p:ph type="sldNum" sz="quarter" idx="4"/>
          </p:nvPr>
        </p:nvSpPr>
        <p:spPr>
          <a:xfrm>
            <a:off x="11732046" y="6244072"/>
            <a:ext cx="399651" cy="312098"/>
          </a:xfrm>
        </p:spPr>
        <p:txBody>
          <a:bodyPr/>
          <a:lstStyle/>
          <a:p>
            <a:fld id="{234755BD-B4AC-9044-BCE4-27904766F8BB}" type="slidenum">
              <a:rPr lang="en-US" smtClean="0"/>
              <a:pPr/>
              <a:t>56</a:t>
            </a:fld>
            <a:endParaRPr lang="en-US"/>
          </a:p>
        </p:txBody>
      </p:sp>
      <p:sp>
        <p:nvSpPr>
          <p:cNvPr id="3" name="Title 2">
            <a:extLst>
              <a:ext uri="{FF2B5EF4-FFF2-40B4-BE49-F238E27FC236}">
                <a16:creationId xmlns:a16="http://schemas.microsoft.com/office/drawing/2014/main" id="{84EEFAE4-7A0B-F342-B7BE-2B60A3DA13D0}"/>
              </a:ext>
            </a:extLst>
          </p:cNvPr>
          <p:cNvSpPr>
            <a:spLocks noGrp="1"/>
          </p:cNvSpPr>
          <p:nvPr>
            <p:ph type="title"/>
          </p:nvPr>
        </p:nvSpPr>
        <p:spPr>
          <a:xfrm>
            <a:off x="912570" y="349506"/>
            <a:ext cx="10996663" cy="798177"/>
          </a:xfrm>
        </p:spPr>
        <p:txBody>
          <a:bodyPr/>
          <a:lstStyle/>
          <a:p>
            <a:r>
              <a:rPr lang="en-US" dirty="0"/>
              <a:t>Wind-down example 5: academic year sunset</a:t>
            </a:r>
          </a:p>
        </p:txBody>
      </p:sp>
      <p:sp>
        <p:nvSpPr>
          <p:cNvPr id="7" name="Rectangle 6">
            <a:extLst>
              <a:ext uri="{FF2B5EF4-FFF2-40B4-BE49-F238E27FC236}">
                <a16:creationId xmlns:a16="http://schemas.microsoft.com/office/drawing/2014/main" id="{39CB13EF-1B3D-426C-A607-36865E4A9B51}"/>
              </a:ext>
            </a:extLst>
          </p:cNvPr>
          <p:cNvSpPr/>
          <p:nvPr/>
        </p:nvSpPr>
        <p:spPr>
          <a:xfrm>
            <a:off x="805315" y="2722625"/>
            <a:ext cx="3509453" cy="1598074"/>
          </a:xfrm>
          <a:prstGeom prst="rect">
            <a:avLst/>
          </a:prstGeom>
          <a:solidFill>
            <a:srgbClr val="3EA11B"/>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900" dirty="0"/>
              <a:t>AY1 Fall semester</a:t>
            </a:r>
          </a:p>
          <a:p>
            <a:pPr algn="ctr"/>
            <a:r>
              <a:rPr lang="en-US" sz="1900" dirty="0"/>
              <a:t>September – December 2021</a:t>
            </a:r>
          </a:p>
          <a:p>
            <a:pPr algn="ctr"/>
            <a:r>
              <a:rPr lang="en-US" sz="1900" dirty="0"/>
              <a:t>Academic calendar flexibilities in effect</a:t>
            </a:r>
          </a:p>
        </p:txBody>
      </p:sp>
      <p:sp>
        <p:nvSpPr>
          <p:cNvPr id="9" name="Rectangle 8">
            <a:extLst>
              <a:ext uri="{FF2B5EF4-FFF2-40B4-BE49-F238E27FC236}">
                <a16:creationId xmlns:a16="http://schemas.microsoft.com/office/drawing/2014/main" id="{2106BA38-7DFD-469C-BEEA-B2FF154F9460}"/>
              </a:ext>
            </a:extLst>
          </p:cNvPr>
          <p:cNvSpPr/>
          <p:nvPr/>
        </p:nvSpPr>
        <p:spPr>
          <a:xfrm>
            <a:off x="4341274" y="2720165"/>
            <a:ext cx="3509452" cy="1598073"/>
          </a:xfrm>
          <a:prstGeom prst="rect">
            <a:avLst/>
          </a:prstGeom>
          <a:solidFill>
            <a:srgbClr val="3EA11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900" dirty="0"/>
              <a:t>AY1 Spring semester</a:t>
            </a:r>
          </a:p>
          <a:p>
            <a:pPr algn="ctr"/>
            <a:r>
              <a:rPr lang="en-US" sz="1900" dirty="0"/>
              <a:t>January – May 2022</a:t>
            </a:r>
          </a:p>
          <a:p>
            <a:pPr algn="ctr"/>
            <a:r>
              <a:rPr lang="en-US" sz="1900" dirty="0"/>
              <a:t>Academic calendar flexibilities in effect</a:t>
            </a:r>
          </a:p>
        </p:txBody>
      </p:sp>
      <p:sp>
        <p:nvSpPr>
          <p:cNvPr id="18" name="TextBox 17">
            <a:extLst>
              <a:ext uri="{FF2B5EF4-FFF2-40B4-BE49-F238E27FC236}">
                <a16:creationId xmlns:a16="http://schemas.microsoft.com/office/drawing/2014/main" id="{51BA1945-8522-460E-A2F2-CC06B90202B3}"/>
              </a:ext>
            </a:extLst>
          </p:cNvPr>
          <p:cNvSpPr txBox="1"/>
          <p:nvPr/>
        </p:nvSpPr>
        <p:spPr>
          <a:xfrm>
            <a:off x="805316" y="1421177"/>
            <a:ext cx="10581368" cy="1138773"/>
          </a:xfrm>
          <a:prstGeom prst="rect">
            <a:avLst/>
          </a:prstGeom>
          <a:noFill/>
        </p:spPr>
        <p:txBody>
          <a:bodyPr wrap="square" rtlCol="0">
            <a:spAutoFit/>
          </a:bodyPr>
          <a:lstStyle/>
          <a:p>
            <a:r>
              <a:rPr lang="en-US" altLang="en-US" sz="2000" dirty="0">
                <a:latin typeface="Cambria" panose="02040503050406030204" pitchFamily="18" charset="0"/>
                <a:cs typeface="Arial" panose="020B0604020202020204" pitchFamily="34" charset="0"/>
              </a:rPr>
              <a:t>Academic calendar flexibilities</a:t>
            </a:r>
          </a:p>
          <a:p>
            <a:endParaRPr lang="en-US" altLang="en-US" sz="800" dirty="0">
              <a:latin typeface="Cambria" panose="02040503050406030204" pitchFamily="18" charset="0"/>
              <a:cs typeface="Arial" panose="020B0604020202020204" pitchFamily="34" charset="0"/>
            </a:endParaRPr>
          </a:p>
          <a:p>
            <a:r>
              <a:rPr lang="en-US" altLang="en-US" sz="2000" i="1" dirty="0">
                <a:latin typeface="Cambria" panose="02040503050406030204" pitchFamily="18" charset="0"/>
                <a:cs typeface="Arial" panose="020B0604020202020204" pitchFamily="34" charset="0"/>
              </a:rPr>
              <a:t>Sunset: Applicable through the end of the academic year that includes the last date that the national emergency is in effect</a:t>
            </a:r>
            <a:endParaRPr lang="en-US" dirty="0"/>
          </a:p>
        </p:txBody>
      </p:sp>
      <p:sp>
        <p:nvSpPr>
          <p:cNvPr id="10" name="Rectangle 9">
            <a:extLst>
              <a:ext uri="{FF2B5EF4-FFF2-40B4-BE49-F238E27FC236}">
                <a16:creationId xmlns:a16="http://schemas.microsoft.com/office/drawing/2014/main" id="{E2BDFBBE-7E6B-42BB-9402-787EF77BE724}"/>
              </a:ext>
            </a:extLst>
          </p:cNvPr>
          <p:cNvSpPr/>
          <p:nvPr/>
        </p:nvSpPr>
        <p:spPr>
          <a:xfrm>
            <a:off x="7877232" y="2729351"/>
            <a:ext cx="3509452" cy="1598073"/>
          </a:xfrm>
          <a:prstGeom prst="rect">
            <a:avLst/>
          </a:prstGeom>
          <a:solidFill>
            <a:srgbClr val="3EA11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900" dirty="0"/>
              <a:t>AY1 Summer semester (trailer)</a:t>
            </a:r>
          </a:p>
          <a:p>
            <a:pPr algn="ctr"/>
            <a:r>
              <a:rPr lang="en-US" sz="1900" dirty="0"/>
              <a:t>June – August 2022</a:t>
            </a:r>
          </a:p>
          <a:p>
            <a:pPr algn="ctr"/>
            <a:r>
              <a:rPr lang="en-US" sz="1900" dirty="0"/>
              <a:t>Academic calendar flexibilities in effect</a:t>
            </a:r>
          </a:p>
        </p:txBody>
      </p:sp>
      <p:sp>
        <p:nvSpPr>
          <p:cNvPr id="13" name="TextBox 12">
            <a:extLst>
              <a:ext uri="{FF2B5EF4-FFF2-40B4-BE49-F238E27FC236}">
                <a16:creationId xmlns:a16="http://schemas.microsoft.com/office/drawing/2014/main" id="{9A2B7AA9-C754-424E-A17D-CD8DC71CECE9}"/>
              </a:ext>
            </a:extLst>
          </p:cNvPr>
          <p:cNvSpPr txBox="1"/>
          <p:nvPr/>
        </p:nvSpPr>
        <p:spPr>
          <a:xfrm>
            <a:off x="1712415" y="4326637"/>
            <a:ext cx="5634941" cy="369332"/>
          </a:xfrm>
          <a:prstGeom prst="rect">
            <a:avLst/>
          </a:prstGeom>
          <a:noFill/>
        </p:spPr>
        <p:txBody>
          <a:bodyPr wrap="none" lIns="91440" tIns="45720" rIns="91440" bIns="45720" rtlCol="0" anchor="t">
            <a:spAutoFit/>
          </a:bodyPr>
          <a:lstStyle/>
          <a:p>
            <a:r>
              <a:rPr lang="en-US" dirty="0"/>
              <a:t>If COVID-19 national emergency ends April 14, 2022</a:t>
            </a:r>
          </a:p>
        </p:txBody>
      </p:sp>
      <p:cxnSp>
        <p:nvCxnSpPr>
          <p:cNvPr id="15" name="Straight Arrow Connector 14">
            <a:extLst>
              <a:ext uri="{FF2B5EF4-FFF2-40B4-BE49-F238E27FC236}">
                <a16:creationId xmlns:a16="http://schemas.microsoft.com/office/drawing/2014/main" id="{671C9CE7-FF3A-4975-A916-A8A4EBF2AE3C}"/>
              </a:ext>
            </a:extLst>
          </p:cNvPr>
          <p:cNvCxnSpPr>
            <a:cxnSpLocks/>
          </p:cNvCxnSpPr>
          <p:nvPr/>
        </p:nvCxnSpPr>
        <p:spPr>
          <a:xfrm flipV="1">
            <a:off x="7211401" y="4318239"/>
            <a:ext cx="0" cy="30138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 name="Connector: Elbow 15">
            <a:extLst>
              <a:ext uri="{FF2B5EF4-FFF2-40B4-BE49-F238E27FC236}">
                <a16:creationId xmlns:a16="http://schemas.microsoft.com/office/drawing/2014/main" id="{C6BD9DCD-EFE4-4432-AE38-AD7ACDF6A484}"/>
              </a:ext>
            </a:extLst>
          </p:cNvPr>
          <p:cNvCxnSpPr>
            <a:cxnSpLocks/>
          </p:cNvCxnSpPr>
          <p:nvPr/>
        </p:nvCxnSpPr>
        <p:spPr>
          <a:xfrm flipH="1">
            <a:off x="808008" y="3576013"/>
            <a:ext cx="10554863" cy="2351158"/>
          </a:xfrm>
          <a:prstGeom prst="bentConnector5">
            <a:avLst>
              <a:gd name="adj1" fmla="val -2166"/>
              <a:gd name="adj2" fmla="val 50000"/>
              <a:gd name="adj3" fmla="val 102166"/>
            </a:avLst>
          </a:prstGeom>
          <a:ln>
            <a:solidFill>
              <a:schemeClr val="tx1"/>
            </a:solidFill>
            <a:tailEnd type="triangle"/>
          </a:ln>
        </p:spPr>
        <p:style>
          <a:lnRef idx="1">
            <a:schemeClr val="accent5"/>
          </a:lnRef>
          <a:fillRef idx="0">
            <a:schemeClr val="accent5"/>
          </a:fillRef>
          <a:effectRef idx="0">
            <a:schemeClr val="accent5"/>
          </a:effectRef>
          <a:fontRef idx="minor">
            <a:schemeClr val="tx1"/>
          </a:fontRef>
        </p:style>
      </p:cxnSp>
      <p:sp>
        <p:nvSpPr>
          <p:cNvPr id="19" name="Rectangle 18">
            <a:extLst>
              <a:ext uri="{FF2B5EF4-FFF2-40B4-BE49-F238E27FC236}">
                <a16:creationId xmlns:a16="http://schemas.microsoft.com/office/drawing/2014/main" id="{8E7D91D4-EE2F-45D8-BF10-E1DF61B85D1B}"/>
              </a:ext>
            </a:extLst>
          </p:cNvPr>
          <p:cNvSpPr/>
          <p:nvPr/>
        </p:nvSpPr>
        <p:spPr>
          <a:xfrm>
            <a:off x="831821" y="5080509"/>
            <a:ext cx="3509453" cy="1598074"/>
          </a:xfrm>
          <a:prstGeom prst="rect">
            <a:avLst/>
          </a:prstGeom>
          <a:solidFill>
            <a:srgbClr val="FF00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900" dirty="0"/>
              <a:t>AY2 Fall semester</a:t>
            </a:r>
          </a:p>
          <a:p>
            <a:pPr algn="ctr"/>
            <a:r>
              <a:rPr lang="en-US" sz="1900" dirty="0"/>
              <a:t>September – December 2022</a:t>
            </a:r>
          </a:p>
          <a:p>
            <a:pPr algn="ctr"/>
            <a:r>
              <a:rPr lang="en-US" sz="1900" dirty="0"/>
              <a:t>Academic calendar flexibilities NOT in effect</a:t>
            </a:r>
          </a:p>
        </p:txBody>
      </p:sp>
      <p:sp>
        <p:nvSpPr>
          <p:cNvPr id="20" name="Rectangle 19">
            <a:extLst>
              <a:ext uri="{FF2B5EF4-FFF2-40B4-BE49-F238E27FC236}">
                <a16:creationId xmlns:a16="http://schemas.microsoft.com/office/drawing/2014/main" id="{C153F4DC-B4FB-4C3A-9566-12692DC0213B}"/>
              </a:ext>
            </a:extLst>
          </p:cNvPr>
          <p:cNvSpPr/>
          <p:nvPr/>
        </p:nvSpPr>
        <p:spPr>
          <a:xfrm>
            <a:off x="4367780" y="5078049"/>
            <a:ext cx="3509452" cy="1598073"/>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900" dirty="0"/>
              <a:t>AY2 Spring semester</a:t>
            </a:r>
          </a:p>
          <a:p>
            <a:pPr algn="ctr"/>
            <a:r>
              <a:rPr lang="en-US" sz="1900" dirty="0"/>
              <a:t>January – May 2023</a:t>
            </a:r>
          </a:p>
          <a:p>
            <a:pPr algn="ctr"/>
            <a:r>
              <a:rPr lang="en-US" sz="1900" dirty="0"/>
              <a:t>Academic calendar flexibilities NOT in effect</a:t>
            </a:r>
          </a:p>
        </p:txBody>
      </p:sp>
      <p:sp>
        <p:nvSpPr>
          <p:cNvPr id="21" name="Rectangle 20">
            <a:extLst>
              <a:ext uri="{FF2B5EF4-FFF2-40B4-BE49-F238E27FC236}">
                <a16:creationId xmlns:a16="http://schemas.microsoft.com/office/drawing/2014/main" id="{7DD05D6F-64AB-4765-8ADF-49BF0CAEAB09}"/>
              </a:ext>
            </a:extLst>
          </p:cNvPr>
          <p:cNvSpPr/>
          <p:nvPr/>
        </p:nvSpPr>
        <p:spPr>
          <a:xfrm>
            <a:off x="7903738" y="5087235"/>
            <a:ext cx="3509452" cy="1598073"/>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900" dirty="0"/>
              <a:t>AY2 Summer semester (trailer)</a:t>
            </a:r>
          </a:p>
          <a:p>
            <a:pPr algn="ctr"/>
            <a:r>
              <a:rPr lang="en-US" sz="1900" dirty="0"/>
              <a:t>June – August 2023</a:t>
            </a:r>
          </a:p>
          <a:p>
            <a:pPr algn="ctr"/>
            <a:r>
              <a:rPr lang="en-US" sz="1900" dirty="0"/>
              <a:t>Academic calendar flexibilities NOT in effect</a:t>
            </a:r>
          </a:p>
        </p:txBody>
      </p:sp>
    </p:spTree>
    <p:extLst>
      <p:ext uri="{BB962C8B-B14F-4D97-AF65-F5344CB8AC3E}">
        <p14:creationId xmlns:p14="http://schemas.microsoft.com/office/powerpoint/2010/main" val="308229755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A9B4FC-CCCD-034B-982D-0DB26E7D1D3E}"/>
              </a:ext>
            </a:extLst>
          </p:cNvPr>
          <p:cNvSpPr>
            <a:spLocks noGrp="1"/>
          </p:cNvSpPr>
          <p:nvPr>
            <p:ph type="title"/>
          </p:nvPr>
        </p:nvSpPr>
        <p:spPr>
          <a:xfrm>
            <a:off x="910829" y="1918506"/>
            <a:ext cx="7243468" cy="2054670"/>
          </a:xfrm>
        </p:spPr>
        <p:txBody>
          <a:bodyPr/>
          <a:lstStyle/>
          <a:p>
            <a:r>
              <a:rPr lang="en-US"/>
              <a:t>resources</a:t>
            </a:r>
          </a:p>
        </p:txBody>
      </p:sp>
      <p:sp>
        <p:nvSpPr>
          <p:cNvPr id="3" name="Slide Number Placeholder 2">
            <a:extLst>
              <a:ext uri="{FF2B5EF4-FFF2-40B4-BE49-F238E27FC236}">
                <a16:creationId xmlns:a16="http://schemas.microsoft.com/office/drawing/2014/main" id="{42E162C4-BB1D-6C4B-9CAC-9D1307DF34CE}"/>
              </a:ext>
            </a:extLst>
          </p:cNvPr>
          <p:cNvSpPr>
            <a:spLocks noGrp="1"/>
          </p:cNvSpPr>
          <p:nvPr>
            <p:ph type="sldNum" sz="quarter" idx="4"/>
          </p:nvPr>
        </p:nvSpPr>
        <p:spPr>
          <a:xfrm>
            <a:off x="11707151" y="6354240"/>
            <a:ext cx="399651" cy="312098"/>
          </a:xfrm>
        </p:spPr>
        <p:txBody>
          <a:bodyPr/>
          <a:lstStyle/>
          <a:p>
            <a:fld id="{234755BD-B4AC-9044-BCE4-27904766F8BB}" type="slidenum">
              <a:rPr lang="en-US" smtClean="0"/>
              <a:pPr/>
              <a:t>57</a:t>
            </a:fld>
            <a:endParaRPr lang="en-US"/>
          </a:p>
        </p:txBody>
      </p:sp>
      <p:pic>
        <p:nvPicPr>
          <p:cNvPr id="5" name="Graphic 4">
            <a:extLst>
              <a:ext uri="{FF2B5EF4-FFF2-40B4-BE49-F238E27FC236}">
                <a16:creationId xmlns:a16="http://schemas.microsoft.com/office/drawing/2014/main" id="{C86FA0DA-508D-490E-8E2B-4DD7CFADCE57}"/>
              </a:ext>
            </a:extLst>
          </p:cNvPr>
          <p:cNvPicPr>
            <a:picLocks noChangeAspect="1"/>
          </p:cNvPicPr>
          <p:nvPr/>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8591036" y="2556101"/>
            <a:ext cx="1981714" cy="1745797"/>
          </a:xfrm>
          <a:prstGeom prst="rect">
            <a:avLst/>
          </a:prstGeom>
        </p:spPr>
      </p:pic>
    </p:spTree>
    <p:extLst>
      <p:ext uri="{BB962C8B-B14F-4D97-AF65-F5344CB8AC3E}">
        <p14:creationId xmlns:p14="http://schemas.microsoft.com/office/powerpoint/2010/main" val="102832956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4F8B932-EA61-E64A-879D-2E4C54C647CE}"/>
              </a:ext>
            </a:extLst>
          </p:cNvPr>
          <p:cNvSpPr>
            <a:spLocks noGrp="1"/>
          </p:cNvSpPr>
          <p:nvPr>
            <p:ph type="sldNum" sz="quarter" idx="4"/>
          </p:nvPr>
        </p:nvSpPr>
        <p:spPr/>
        <p:txBody>
          <a:bodyPr/>
          <a:lstStyle/>
          <a:p>
            <a:fld id="{234755BD-B4AC-9044-BCE4-27904766F8BB}" type="slidenum">
              <a:rPr lang="en-US" smtClean="0"/>
              <a:pPr/>
              <a:t>58</a:t>
            </a:fld>
            <a:endParaRPr lang="en-US"/>
          </a:p>
        </p:txBody>
      </p:sp>
      <p:sp>
        <p:nvSpPr>
          <p:cNvPr id="3" name="Title 2">
            <a:extLst>
              <a:ext uri="{FF2B5EF4-FFF2-40B4-BE49-F238E27FC236}">
                <a16:creationId xmlns:a16="http://schemas.microsoft.com/office/drawing/2014/main" id="{84EEFAE4-7A0B-F342-B7BE-2B60A3DA13D0}"/>
              </a:ext>
            </a:extLst>
          </p:cNvPr>
          <p:cNvSpPr>
            <a:spLocks noGrp="1"/>
          </p:cNvSpPr>
          <p:nvPr>
            <p:ph type="title"/>
          </p:nvPr>
        </p:nvSpPr>
        <p:spPr>
          <a:xfrm>
            <a:off x="912571" y="349506"/>
            <a:ext cx="9269654" cy="798177"/>
          </a:xfrm>
        </p:spPr>
        <p:txBody>
          <a:bodyPr/>
          <a:lstStyle/>
          <a:p>
            <a:r>
              <a:rPr lang="en-US"/>
              <a:t>resources</a:t>
            </a:r>
          </a:p>
        </p:txBody>
      </p:sp>
      <p:sp>
        <p:nvSpPr>
          <p:cNvPr id="4" name="Text Placeholder 3">
            <a:extLst>
              <a:ext uri="{FF2B5EF4-FFF2-40B4-BE49-F238E27FC236}">
                <a16:creationId xmlns:a16="http://schemas.microsoft.com/office/drawing/2014/main" id="{F8CF1D10-DC71-E641-AF03-A730325A0159}"/>
              </a:ext>
            </a:extLst>
          </p:cNvPr>
          <p:cNvSpPr>
            <a:spLocks noGrp="1"/>
          </p:cNvSpPr>
          <p:nvPr>
            <p:ph type="body" sz="quarter" idx="11"/>
          </p:nvPr>
        </p:nvSpPr>
        <p:spPr>
          <a:xfrm>
            <a:off x="815752" y="1383729"/>
            <a:ext cx="10891399" cy="4803248"/>
          </a:xfrm>
        </p:spPr>
        <p:txBody>
          <a:bodyPr/>
          <a:lstStyle/>
          <a:p>
            <a:pPr marL="0" indent="0">
              <a:spcBef>
                <a:spcPts val="600"/>
              </a:spcBef>
              <a:buNone/>
            </a:pPr>
            <a:r>
              <a:rPr lang="en-US" sz="2800" dirty="0">
                <a:latin typeface="Cambria" panose="02040503050406030204" pitchFamily="18" charset="0"/>
                <a:ea typeface="Cambria" panose="02040503050406030204" pitchFamily="18" charset="0"/>
              </a:rPr>
              <a:t>Guidance and FAQs for Title IV Programs</a:t>
            </a:r>
          </a:p>
          <a:p>
            <a:pPr>
              <a:spcBef>
                <a:spcPts val="600"/>
              </a:spcBef>
            </a:pPr>
            <a:r>
              <a:rPr lang="en-US" sz="2800" dirty="0">
                <a:latin typeface="Cambria" panose="02040503050406030204" pitchFamily="18" charset="0"/>
                <a:ea typeface="Cambria" panose="02040503050406030204" pitchFamily="18" charset="0"/>
                <a:hlinkClick r:id="rId2"/>
              </a:rPr>
              <a:t>https://www.ed.gov/coronavirus/program-information#highered</a:t>
            </a:r>
            <a:r>
              <a:rPr lang="en-US" sz="2800" dirty="0">
                <a:latin typeface="Cambria" panose="02040503050406030204" pitchFamily="18" charset="0"/>
                <a:ea typeface="Cambria" panose="02040503050406030204" pitchFamily="18" charset="0"/>
              </a:rPr>
              <a:t> </a:t>
            </a:r>
          </a:p>
          <a:p>
            <a:pPr>
              <a:spcBef>
                <a:spcPts val="600"/>
              </a:spcBef>
            </a:pPr>
            <a:r>
              <a:rPr lang="en-US" sz="2800" dirty="0">
                <a:latin typeface="Cambria" panose="02040503050406030204" pitchFamily="18" charset="0"/>
                <a:ea typeface="Cambria" panose="02040503050406030204" pitchFamily="18" charset="0"/>
                <a:hlinkClick r:id="rId3"/>
              </a:rPr>
              <a:t>https://www2.ed.gov/about/offices/list/ope/covid19faq.html</a:t>
            </a:r>
            <a:r>
              <a:rPr lang="en-US" sz="2800" dirty="0">
                <a:latin typeface="Cambria" panose="02040503050406030204" pitchFamily="18" charset="0"/>
                <a:ea typeface="Cambria" panose="02040503050406030204" pitchFamily="18" charset="0"/>
              </a:rPr>
              <a:t> </a:t>
            </a:r>
          </a:p>
          <a:p>
            <a:pPr marL="0" indent="0">
              <a:spcBef>
                <a:spcPts val="600"/>
              </a:spcBef>
              <a:buNone/>
            </a:pPr>
            <a:r>
              <a:rPr lang="en-US" sz="2800" dirty="0">
                <a:latin typeface="Cambria" panose="02040503050406030204" pitchFamily="18" charset="0"/>
                <a:ea typeface="Cambria" panose="02040503050406030204" pitchFamily="18" charset="0"/>
              </a:rPr>
              <a:t>For questions, contact </a:t>
            </a:r>
            <a:r>
              <a:rPr lang="en-US" sz="2800" dirty="0">
                <a:latin typeface="Cambria" panose="02040503050406030204" pitchFamily="18" charset="0"/>
                <a:ea typeface="Cambria" panose="02040503050406030204" pitchFamily="18" charset="0"/>
                <a:hlinkClick r:id="rId4"/>
              </a:rPr>
              <a:t>COVID-19@ed.gov</a:t>
            </a:r>
            <a:endParaRPr lang="en-US" sz="2800" dirty="0">
              <a:latin typeface="Cambria" panose="02040503050406030204" pitchFamily="18" charset="0"/>
              <a:ea typeface="Cambria" panose="02040503050406030204" pitchFamily="18" charset="0"/>
            </a:endParaRPr>
          </a:p>
          <a:p>
            <a:pPr marL="0" indent="0">
              <a:spcBef>
                <a:spcPts val="600"/>
              </a:spcBef>
              <a:buNone/>
            </a:pPr>
            <a:r>
              <a:rPr lang="en-US" altLang="en-US" dirty="0">
                <a:ea typeface="Cambria" panose="02040503050406030204" pitchFamily="18" charset="0"/>
              </a:rPr>
              <a:t>Information for Student Loan Borrowers about </a:t>
            </a:r>
            <a:r>
              <a:rPr lang="en-US" altLang="en-US">
                <a:ea typeface="Cambria" panose="02040503050406030204" pitchFamily="18" charset="0"/>
              </a:rPr>
              <a:t>COVID-19 relief</a:t>
            </a:r>
            <a:r>
              <a:rPr lang="en-US" altLang="en-US" dirty="0">
                <a:ea typeface="Cambria" panose="02040503050406030204" pitchFamily="18" charset="0"/>
              </a:rPr>
              <a:t>:</a:t>
            </a:r>
          </a:p>
          <a:p>
            <a:pPr>
              <a:spcBef>
                <a:spcPts val="600"/>
              </a:spcBef>
            </a:pPr>
            <a:r>
              <a:rPr lang="en-US" altLang="en-US" dirty="0">
                <a:hlinkClick r:id="rId5"/>
              </a:rPr>
              <a:t>https://studentaid.gov/announcements-events/coronavirus</a:t>
            </a:r>
            <a:endParaRPr lang="en-US" altLang="en-US" dirty="0"/>
          </a:p>
          <a:p>
            <a:pPr>
              <a:spcBef>
                <a:spcPts val="600"/>
              </a:spcBef>
            </a:pPr>
            <a:r>
              <a:rPr lang="en-US" altLang="en-US" dirty="0">
                <a:hlinkClick r:id="rId6"/>
              </a:rPr>
              <a:t>https://studentaid.gov/announcements-events/pslf-limited-waiver</a:t>
            </a:r>
            <a:endParaRPr lang="en-US" altLang="en-US" dirty="0"/>
          </a:p>
          <a:p>
            <a:pPr marL="0" indent="0">
              <a:buNone/>
            </a:pPr>
            <a:endParaRPr lang="en-US" altLang="en-US" sz="2800" i="1" dirty="0"/>
          </a:p>
          <a:p>
            <a:pPr marL="0" indent="0">
              <a:buNone/>
            </a:pPr>
            <a:endParaRPr lang="en-US" dirty="0"/>
          </a:p>
        </p:txBody>
      </p:sp>
    </p:spTree>
    <p:extLst>
      <p:ext uri="{BB962C8B-B14F-4D97-AF65-F5344CB8AC3E}">
        <p14:creationId xmlns:p14="http://schemas.microsoft.com/office/powerpoint/2010/main" val="5569286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19056D-E183-1544-942E-F5558CE7D46A}"/>
              </a:ext>
            </a:extLst>
          </p:cNvPr>
          <p:cNvSpPr>
            <a:spLocks noGrp="1"/>
          </p:cNvSpPr>
          <p:nvPr>
            <p:ph type="title"/>
          </p:nvPr>
        </p:nvSpPr>
        <p:spPr>
          <a:xfrm>
            <a:off x="914400" y="1371608"/>
            <a:ext cx="7541111" cy="2057397"/>
          </a:xfrm>
        </p:spPr>
        <p:txBody>
          <a:bodyPr/>
          <a:lstStyle/>
          <a:p>
            <a:r>
              <a:rPr lang="en-US"/>
              <a:t>Relief, waivers, and flexibilities for the </a:t>
            </a:r>
            <a:r>
              <a:rPr lang="en-US" i="1"/>
              <a:t>title iv </a:t>
            </a:r>
            <a:r>
              <a:rPr lang="en-US"/>
              <a:t>programs</a:t>
            </a:r>
          </a:p>
        </p:txBody>
      </p:sp>
      <p:sp>
        <p:nvSpPr>
          <p:cNvPr id="3" name="Content Placeholder 2">
            <a:extLst>
              <a:ext uri="{FF2B5EF4-FFF2-40B4-BE49-F238E27FC236}">
                <a16:creationId xmlns:a16="http://schemas.microsoft.com/office/drawing/2014/main" id="{B5529210-506B-2449-927C-52B98075308B}"/>
              </a:ext>
            </a:extLst>
          </p:cNvPr>
          <p:cNvSpPr>
            <a:spLocks noGrp="1"/>
          </p:cNvSpPr>
          <p:nvPr>
            <p:ph idx="1"/>
          </p:nvPr>
        </p:nvSpPr>
        <p:spPr>
          <a:xfrm>
            <a:off x="914400" y="3658890"/>
            <a:ext cx="10366861" cy="323977"/>
          </a:xfrm>
        </p:spPr>
        <p:txBody>
          <a:bodyPr>
            <a:noAutofit/>
          </a:bodyPr>
          <a:lstStyle/>
          <a:p>
            <a:r>
              <a:rPr lang="en-US" sz="2500"/>
              <a:t>Waivers and flexibilities that are </a:t>
            </a:r>
            <a:r>
              <a:rPr lang="en-US" sz="2500" u="sng"/>
              <a:t>still in effect</a:t>
            </a:r>
          </a:p>
        </p:txBody>
      </p:sp>
      <p:sp>
        <p:nvSpPr>
          <p:cNvPr id="4" name="Slide Number Placeholder 3">
            <a:extLst>
              <a:ext uri="{FF2B5EF4-FFF2-40B4-BE49-F238E27FC236}">
                <a16:creationId xmlns:a16="http://schemas.microsoft.com/office/drawing/2014/main" id="{C79D52CE-7DA8-0E4D-AC0C-D528DF58099A}"/>
              </a:ext>
            </a:extLst>
          </p:cNvPr>
          <p:cNvSpPr>
            <a:spLocks noGrp="1"/>
          </p:cNvSpPr>
          <p:nvPr>
            <p:ph type="sldNum" sz="quarter" idx="4"/>
          </p:nvPr>
        </p:nvSpPr>
        <p:spPr>
          <a:xfrm>
            <a:off x="11707151" y="6354240"/>
            <a:ext cx="399651" cy="312098"/>
          </a:xfrm>
        </p:spPr>
        <p:txBody>
          <a:bodyPr/>
          <a:lstStyle/>
          <a:p>
            <a:fld id="{234755BD-B4AC-9044-BCE4-27904766F8BB}" type="slidenum">
              <a:rPr lang="en-US" smtClean="0"/>
              <a:pPr/>
              <a:t>6</a:t>
            </a:fld>
            <a:endParaRPr lang="en-US"/>
          </a:p>
        </p:txBody>
      </p:sp>
      <p:pic>
        <p:nvPicPr>
          <p:cNvPr id="5" name="Graphic 4">
            <a:extLst>
              <a:ext uri="{FF2B5EF4-FFF2-40B4-BE49-F238E27FC236}">
                <a16:creationId xmlns:a16="http://schemas.microsoft.com/office/drawing/2014/main" id="{D3F955D2-B553-4EC8-87F8-F7DD20E4D2EA}"/>
              </a:ext>
            </a:extLst>
          </p:cNvPr>
          <p:cNvPicPr>
            <a:picLocks noChangeAspect="1"/>
          </p:cNvPicPr>
          <p:nvPr/>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8699256" y="1371608"/>
            <a:ext cx="2720341" cy="1665514"/>
          </a:xfrm>
          <a:prstGeom prst="rect">
            <a:avLst/>
          </a:prstGeom>
        </p:spPr>
      </p:pic>
    </p:spTree>
    <p:extLst>
      <p:ext uri="{BB962C8B-B14F-4D97-AF65-F5344CB8AC3E}">
        <p14:creationId xmlns:p14="http://schemas.microsoft.com/office/powerpoint/2010/main" val="5471494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4F8B932-EA61-E64A-879D-2E4C54C647CE}"/>
              </a:ext>
            </a:extLst>
          </p:cNvPr>
          <p:cNvSpPr>
            <a:spLocks noGrp="1"/>
          </p:cNvSpPr>
          <p:nvPr>
            <p:ph type="sldNum" sz="quarter" idx="4"/>
          </p:nvPr>
        </p:nvSpPr>
        <p:spPr/>
        <p:txBody>
          <a:bodyPr/>
          <a:lstStyle/>
          <a:p>
            <a:fld id="{234755BD-B4AC-9044-BCE4-27904766F8BB}" type="slidenum">
              <a:rPr lang="en-US" smtClean="0"/>
              <a:pPr/>
              <a:t>7</a:t>
            </a:fld>
            <a:endParaRPr lang="en-US"/>
          </a:p>
        </p:txBody>
      </p:sp>
      <p:sp>
        <p:nvSpPr>
          <p:cNvPr id="3" name="Title 2">
            <a:extLst>
              <a:ext uri="{FF2B5EF4-FFF2-40B4-BE49-F238E27FC236}">
                <a16:creationId xmlns:a16="http://schemas.microsoft.com/office/drawing/2014/main" id="{84EEFAE4-7A0B-F342-B7BE-2B60A3DA13D0}"/>
              </a:ext>
            </a:extLst>
          </p:cNvPr>
          <p:cNvSpPr>
            <a:spLocks noGrp="1"/>
          </p:cNvSpPr>
          <p:nvPr>
            <p:ph type="title"/>
          </p:nvPr>
        </p:nvSpPr>
        <p:spPr/>
        <p:txBody>
          <a:bodyPr/>
          <a:lstStyle/>
          <a:p>
            <a:r>
              <a:rPr lang="en-US"/>
              <a:t>Institutional eligibility</a:t>
            </a:r>
          </a:p>
        </p:txBody>
      </p:sp>
      <p:sp>
        <p:nvSpPr>
          <p:cNvPr id="4" name="Text Placeholder 3">
            <a:extLst>
              <a:ext uri="{FF2B5EF4-FFF2-40B4-BE49-F238E27FC236}">
                <a16:creationId xmlns:a16="http://schemas.microsoft.com/office/drawing/2014/main" id="{F8CF1D10-DC71-E641-AF03-A730325A0159}"/>
              </a:ext>
            </a:extLst>
          </p:cNvPr>
          <p:cNvSpPr>
            <a:spLocks noGrp="1"/>
          </p:cNvSpPr>
          <p:nvPr>
            <p:ph type="body" sz="quarter" idx="11"/>
          </p:nvPr>
        </p:nvSpPr>
        <p:spPr/>
        <p:txBody>
          <a:bodyPr/>
          <a:lstStyle/>
          <a:p>
            <a:pPr marL="0" indent="0">
              <a:spcBef>
                <a:spcPts val="600"/>
              </a:spcBef>
              <a:buNone/>
            </a:pPr>
            <a:r>
              <a:rPr lang="en-US" sz="2800" i="1">
                <a:hlinkClick r:id="rId2"/>
              </a:rPr>
              <a:t>April 3, 2020 Electronic Announcement</a:t>
            </a:r>
            <a:endParaRPr lang="en-US" sz="2800" i="1"/>
          </a:p>
          <a:p>
            <a:pPr marL="457200" indent="-457200">
              <a:lnSpc>
                <a:spcPct val="100000"/>
              </a:lnSpc>
              <a:spcBef>
                <a:spcPts val="600"/>
              </a:spcBef>
              <a:spcAft>
                <a:spcPts val="0"/>
              </a:spcAft>
              <a:buFont typeface="Arial" panose="020B0604020202020204" pitchFamily="34" charset="0"/>
              <a:buChar char="•"/>
            </a:pPr>
            <a:r>
              <a:rPr lang="en-US" altLang="en-US"/>
              <a:t>T</a:t>
            </a:r>
            <a:r>
              <a:rPr lang="en-US" altLang="en-US" sz="2800"/>
              <a:t>emporary cessation of educational instruction due to the urgent circumstances created by the COVID-19 pandemic will not result in a loss of institutional eligibility or participation</a:t>
            </a:r>
          </a:p>
          <a:p>
            <a:pPr marL="457200" indent="-457200">
              <a:lnSpc>
                <a:spcPct val="100000"/>
              </a:lnSpc>
              <a:spcBef>
                <a:spcPts val="600"/>
              </a:spcBef>
              <a:spcAft>
                <a:spcPts val="0"/>
              </a:spcAft>
              <a:buFont typeface="Arial" panose="020B0604020202020204" pitchFamily="34" charset="0"/>
              <a:buChar char="•"/>
            </a:pPr>
            <a:endParaRPr lang="en-US" altLang="en-US" sz="1400"/>
          </a:p>
          <a:p>
            <a:pPr marL="457200" indent="-457200">
              <a:lnSpc>
                <a:spcPct val="100000"/>
              </a:lnSpc>
              <a:spcBef>
                <a:spcPts val="600"/>
              </a:spcBef>
              <a:spcAft>
                <a:spcPts val="0"/>
              </a:spcAft>
              <a:buFont typeface="Arial" panose="020B0604020202020204" pitchFamily="34" charset="0"/>
              <a:buChar char="•"/>
            </a:pPr>
            <a:r>
              <a:rPr lang="en-US" altLang="en-US"/>
              <a:t>Institutions that cease instruction due to the pandemic should work closely with their </a:t>
            </a:r>
            <a:r>
              <a:rPr lang="en-US" altLang="en-US" sz="2800"/>
              <a:t>School Participation Divisions regarding plans for reopening</a:t>
            </a:r>
          </a:p>
          <a:p>
            <a:pPr marL="0" indent="0">
              <a:lnSpc>
                <a:spcPct val="100000"/>
              </a:lnSpc>
              <a:spcBef>
                <a:spcPts val="600"/>
              </a:spcBef>
              <a:spcAft>
                <a:spcPts val="0"/>
              </a:spcAft>
              <a:buNone/>
            </a:pPr>
            <a:endParaRPr lang="en-US" altLang="en-US" sz="1400">
              <a:solidFill>
                <a:schemeClr val="bg1"/>
              </a:solidFill>
            </a:endParaRPr>
          </a:p>
          <a:p>
            <a:pPr marL="0" indent="0">
              <a:buNone/>
            </a:pPr>
            <a:r>
              <a:rPr lang="en-US" altLang="en-US" sz="2800" i="1"/>
              <a:t>Sunset: End of first payment period that begins after the end of the COVID-19 national emergency.</a:t>
            </a:r>
          </a:p>
        </p:txBody>
      </p:sp>
    </p:spTree>
    <p:extLst>
      <p:ext uri="{BB962C8B-B14F-4D97-AF65-F5344CB8AC3E}">
        <p14:creationId xmlns:p14="http://schemas.microsoft.com/office/powerpoint/2010/main" val="33523143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4F8B932-EA61-E64A-879D-2E4C54C647CE}"/>
              </a:ext>
            </a:extLst>
          </p:cNvPr>
          <p:cNvSpPr>
            <a:spLocks noGrp="1"/>
          </p:cNvSpPr>
          <p:nvPr>
            <p:ph type="sldNum" sz="quarter" idx="4"/>
          </p:nvPr>
        </p:nvSpPr>
        <p:spPr/>
        <p:txBody>
          <a:bodyPr/>
          <a:lstStyle/>
          <a:p>
            <a:fld id="{234755BD-B4AC-9044-BCE4-27904766F8BB}" type="slidenum">
              <a:rPr lang="en-US" smtClean="0"/>
              <a:pPr/>
              <a:t>8</a:t>
            </a:fld>
            <a:endParaRPr lang="en-US"/>
          </a:p>
        </p:txBody>
      </p:sp>
      <p:sp>
        <p:nvSpPr>
          <p:cNvPr id="3" name="Title 2">
            <a:extLst>
              <a:ext uri="{FF2B5EF4-FFF2-40B4-BE49-F238E27FC236}">
                <a16:creationId xmlns:a16="http://schemas.microsoft.com/office/drawing/2014/main" id="{84EEFAE4-7A0B-F342-B7BE-2B60A3DA13D0}"/>
              </a:ext>
            </a:extLst>
          </p:cNvPr>
          <p:cNvSpPr>
            <a:spLocks noGrp="1"/>
          </p:cNvSpPr>
          <p:nvPr>
            <p:ph type="title"/>
          </p:nvPr>
        </p:nvSpPr>
        <p:spPr/>
        <p:txBody>
          <a:bodyPr/>
          <a:lstStyle/>
          <a:p>
            <a:r>
              <a:rPr lang="en-US" err="1"/>
              <a:t>Clery</a:t>
            </a:r>
            <a:r>
              <a:rPr lang="en-US"/>
              <a:t> act requirements</a:t>
            </a:r>
          </a:p>
        </p:txBody>
      </p:sp>
      <p:sp>
        <p:nvSpPr>
          <p:cNvPr id="4" name="Text Placeholder 3">
            <a:extLst>
              <a:ext uri="{FF2B5EF4-FFF2-40B4-BE49-F238E27FC236}">
                <a16:creationId xmlns:a16="http://schemas.microsoft.com/office/drawing/2014/main" id="{F8CF1D10-DC71-E641-AF03-A730325A0159}"/>
              </a:ext>
            </a:extLst>
          </p:cNvPr>
          <p:cNvSpPr>
            <a:spLocks noGrp="1"/>
          </p:cNvSpPr>
          <p:nvPr>
            <p:ph type="body" sz="quarter" idx="11"/>
          </p:nvPr>
        </p:nvSpPr>
        <p:spPr>
          <a:xfrm>
            <a:off x="896937" y="1550988"/>
            <a:ext cx="10344803" cy="4803248"/>
          </a:xfrm>
        </p:spPr>
        <p:txBody>
          <a:bodyPr/>
          <a:lstStyle/>
          <a:p>
            <a:pPr marL="0" indent="0">
              <a:buNone/>
            </a:pPr>
            <a:r>
              <a:rPr lang="en-US" sz="2800" i="1" dirty="0">
                <a:hlinkClick r:id="rId2"/>
              </a:rPr>
              <a:t>April 3, 2020 Electronic Announcement</a:t>
            </a:r>
            <a:endParaRPr lang="en-US" sz="2800" i="1" dirty="0"/>
          </a:p>
          <a:p>
            <a:r>
              <a:rPr lang="en-US" dirty="0"/>
              <a:t>The Department interpreted the </a:t>
            </a:r>
            <a:r>
              <a:rPr lang="en-US" dirty="0" err="1"/>
              <a:t>Clery</a:t>
            </a:r>
            <a:r>
              <a:rPr lang="en-US" dirty="0"/>
              <a:t> Act not to require institutions to make an emergency notification for COVID-19 cases among individuals who are not attending classes, working, or residing on campus</a:t>
            </a:r>
          </a:p>
          <a:p>
            <a:r>
              <a:rPr lang="en-US" dirty="0"/>
              <a:t>The Department also determined that the </a:t>
            </a:r>
            <a:r>
              <a:rPr lang="en-US" dirty="0" err="1"/>
              <a:t>Clery</a:t>
            </a:r>
            <a:r>
              <a:rPr lang="en-US" dirty="0"/>
              <a:t> Act does not require institutions to give regular, ongoing updates on COVID-19 or to proactively identify COVID-19 cases</a:t>
            </a:r>
          </a:p>
          <a:p>
            <a:pPr marL="0" indent="0">
              <a:lnSpc>
                <a:spcPct val="100000"/>
              </a:lnSpc>
              <a:spcBef>
                <a:spcPts val="600"/>
              </a:spcBef>
              <a:spcAft>
                <a:spcPts val="0"/>
              </a:spcAft>
              <a:buNone/>
            </a:pPr>
            <a:r>
              <a:rPr lang="en-US" altLang="en-US" sz="2800" i="1" dirty="0"/>
              <a:t>Sunset: End of </a:t>
            </a:r>
            <a:r>
              <a:rPr lang="en-US" altLang="en-US" i="1" dirty="0"/>
              <a:t>the</a:t>
            </a:r>
            <a:r>
              <a:rPr lang="en-US" altLang="en-US" sz="2800" i="1" dirty="0"/>
              <a:t> payment period in which the COVID-19 national emergency ends</a:t>
            </a:r>
            <a:endParaRPr lang="en-US" dirty="0"/>
          </a:p>
          <a:p>
            <a:endParaRPr lang="en-US" dirty="0"/>
          </a:p>
          <a:p>
            <a:pPr marL="0" indent="0">
              <a:buNone/>
            </a:pPr>
            <a:endParaRPr lang="en-US" dirty="0"/>
          </a:p>
        </p:txBody>
      </p:sp>
    </p:spTree>
    <p:extLst>
      <p:ext uri="{BB962C8B-B14F-4D97-AF65-F5344CB8AC3E}">
        <p14:creationId xmlns:p14="http://schemas.microsoft.com/office/powerpoint/2010/main" val="13877736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4F8B932-EA61-E64A-879D-2E4C54C647CE}"/>
              </a:ext>
            </a:extLst>
          </p:cNvPr>
          <p:cNvSpPr>
            <a:spLocks noGrp="1"/>
          </p:cNvSpPr>
          <p:nvPr>
            <p:ph type="sldNum" sz="quarter" idx="4"/>
          </p:nvPr>
        </p:nvSpPr>
        <p:spPr/>
        <p:txBody>
          <a:bodyPr/>
          <a:lstStyle/>
          <a:p>
            <a:fld id="{234755BD-B4AC-9044-BCE4-27904766F8BB}" type="slidenum">
              <a:rPr lang="en-US" smtClean="0"/>
              <a:pPr/>
              <a:t>9</a:t>
            </a:fld>
            <a:endParaRPr lang="en-US"/>
          </a:p>
        </p:txBody>
      </p:sp>
      <p:sp>
        <p:nvSpPr>
          <p:cNvPr id="3" name="Title 2">
            <a:extLst>
              <a:ext uri="{FF2B5EF4-FFF2-40B4-BE49-F238E27FC236}">
                <a16:creationId xmlns:a16="http://schemas.microsoft.com/office/drawing/2014/main" id="{84EEFAE4-7A0B-F342-B7BE-2B60A3DA13D0}"/>
              </a:ext>
            </a:extLst>
          </p:cNvPr>
          <p:cNvSpPr>
            <a:spLocks noGrp="1"/>
          </p:cNvSpPr>
          <p:nvPr>
            <p:ph type="title"/>
          </p:nvPr>
        </p:nvSpPr>
        <p:spPr/>
        <p:txBody>
          <a:bodyPr/>
          <a:lstStyle/>
          <a:p>
            <a:r>
              <a:rPr lang="en-US" err="1"/>
              <a:t>Clery</a:t>
            </a:r>
            <a:r>
              <a:rPr lang="en-US"/>
              <a:t> act requirements</a:t>
            </a:r>
          </a:p>
        </p:txBody>
      </p:sp>
      <p:sp>
        <p:nvSpPr>
          <p:cNvPr id="4" name="Text Placeholder 3">
            <a:extLst>
              <a:ext uri="{FF2B5EF4-FFF2-40B4-BE49-F238E27FC236}">
                <a16:creationId xmlns:a16="http://schemas.microsoft.com/office/drawing/2014/main" id="{F8CF1D10-DC71-E641-AF03-A730325A0159}"/>
              </a:ext>
            </a:extLst>
          </p:cNvPr>
          <p:cNvSpPr>
            <a:spLocks noGrp="1"/>
          </p:cNvSpPr>
          <p:nvPr>
            <p:ph type="body" sz="quarter" idx="11"/>
          </p:nvPr>
        </p:nvSpPr>
        <p:spPr>
          <a:xfrm>
            <a:off x="896937" y="1550988"/>
            <a:ext cx="10549199" cy="4803248"/>
          </a:xfrm>
        </p:spPr>
        <p:txBody>
          <a:bodyPr/>
          <a:lstStyle/>
          <a:p>
            <a:pPr marL="0" indent="0">
              <a:buNone/>
            </a:pPr>
            <a:r>
              <a:rPr lang="en-US" sz="2800" i="1">
                <a:hlinkClick r:id="rId2"/>
              </a:rPr>
              <a:t>April 3, 2020 Electronic Announcement</a:t>
            </a:r>
            <a:endParaRPr lang="en-US" sz="2800" i="1"/>
          </a:p>
          <a:p>
            <a:pPr marL="0" indent="0">
              <a:buNone/>
            </a:pPr>
            <a:r>
              <a:rPr lang="en-US"/>
              <a:t>Institutions may satisfy the emergency notification requirements of the </a:t>
            </a:r>
            <a:r>
              <a:rPr lang="en-US" err="1"/>
              <a:t>Clery</a:t>
            </a:r>
            <a:r>
              <a:rPr lang="en-US"/>
              <a:t> Act by:</a:t>
            </a:r>
          </a:p>
          <a:p>
            <a:pPr lvl="1"/>
            <a:r>
              <a:rPr lang="en-US" sz="2200">
                <a:solidFill>
                  <a:schemeClr val="tx1"/>
                </a:solidFill>
              </a:rPr>
              <a:t>Providing students and employees a single notification through the regular means of communicating emergency notifications informing them about COVID-19 and necessary health and safety precautions, as well as encouraging them to obtain information from health care providers, state health authorities, and the CDC’s COVID-19 website; or</a:t>
            </a:r>
          </a:p>
          <a:p>
            <a:pPr lvl="1"/>
            <a:r>
              <a:rPr lang="en-US" sz="2200">
                <a:solidFill>
                  <a:schemeClr val="tx1"/>
                </a:solidFill>
              </a:rPr>
              <a:t>Creating a banner at the top of the institution’s homepage containing that same information, including a statement about the global pandemic and a link to the CDC’s website.</a:t>
            </a:r>
          </a:p>
          <a:p>
            <a:pPr marL="0" indent="0">
              <a:lnSpc>
                <a:spcPct val="100000"/>
              </a:lnSpc>
              <a:spcBef>
                <a:spcPts val="600"/>
              </a:spcBef>
              <a:spcAft>
                <a:spcPts val="0"/>
              </a:spcAft>
              <a:buNone/>
            </a:pPr>
            <a:r>
              <a:rPr lang="en-US" altLang="en-US" sz="2800" i="1"/>
              <a:t>Sunset: End of </a:t>
            </a:r>
            <a:r>
              <a:rPr lang="en-US" altLang="en-US" i="1"/>
              <a:t>the</a:t>
            </a:r>
            <a:r>
              <a:rPr lang="en-US" altLang="en-US" sz="2800" i="1"/>
              <a:t> payment period in which the COVID-19 national emergency ends</a:t>
            </a:r>
            <a:endParaRPr lang="en-US"/>
          </a:p>
          <a:p>
            <a:endParaRPr lang="en-US"/>
          </a:p>
          <a:p>
            <a:pPr marL="0" indent="0">
              <a:buNone/>
            </a:pPr>
            <a:endParaRPr lang="en-US"/>
          </a:p>
        </p:txBody>
      </p:sp>
    </p:spTree>
    <p:extLst>
      <p:ext uri="{BB962C8B-B14F-4D97-AF65-F5344CB8AC3E}">
        <p14:creationId xmlns:p14="http://schemas.microsoft.com/office/powerpoint/2010/main" val="4098601364"/>
      </p:ext>
    </p:extLst>
  </p:cSld>
  <p:clrMapOvr>
    <a:masterClrMapping/>
  </p:clrMapOvr>
</p:sld>
</file>

<file path=ppt/theme/theme1.xml><?xml version="1.0" encoding="utf-8"?>
<a:theme xmlns:a="http://schemas.openxmlformats.org/drawingml/2006/main" name="Office Theme">
  <a:themeElements>
    <a:clrScheme name="">
      <a:dk1>
        <a:srgbClr val="191918"/>
      </a:dk1>
      <a:lt1>
        <a:srgbClr val="FFFFFF"/>
      </a:lt1>
      <a:dk2>
        <a:srgbClr val="2F3337"/>
      </a:dk2>
      <a:lt2>
        <a:srgbClr val="FFFFFE"/>
      </a:lt2>
      <a:accent1>
        <a:srgbClr val="2279A7"/>
      </a:accent1>
      <a:accent2>
        <a:srgbClr val="3EA11B"/>
      </a:accent2>
      <a:accent3>
        <a:srgbClr val="1C7959"/>
      </a:accent3>
      <a:accent4>
        <a:srgbClr val="195B7D"/>
      </a:accent4>
      <a:accent5>
        <a:srgbClr val="E5DC6D"/>
      </a:accent5>
      <a:accent6>
        <a:srgbClr val="EBEDEE"/>
      </a:accent6>
      <a:hlink>
        <a:srgbClr val="2279A7"/>
      </a:hlink>
      <a:folHlink>
        <a:srgbClr val="345064"/>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5.21.20_FSA_PowerpointTemplate" id="{0E69033A-4420-CB45-A9C1-9A9966634D49}" vid="{D5AB89A8-F229-504D-B51F-1F1DFB1E001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24DCB7AC5ECDD740B487BE4C07570BE9" ma:contentTypeVersion="12" ma:contentTypeDescription="Create a new document." ma:contentTypeScope="" ma:versionID="01dae1349a7f61092df1597a53a35e70">
  <xsd:schema xmlns:xsd="http://www.w3.org/2001/XMLSchema" xmlns:xs="http://www.w3.org/2001/XMLSchema" xmlns:p="http://schemas.microsoft.com/office/2006/metadata/properties" xmlns:ns2="bd10e23a-f09c-45e3-849e-438a97faa086" xmlns:ns3="a9a93928-7ac7-4c2f-90e6-3a0e778b9dd0" targetNamespace="http://schemas.microsoft.com/office/2006/metadata/properties" ma:root="true" ma:fieldsID="8f1d0ca4fda4a462d94ab93920608deb" ns2:_="" ns3:_="">
    <xsd:import namespace="bd10e23a-f09c-45e3-849e-438a97faa086"/>
    <xsd:import namespace="a9a93928-7ac7-4c2f-90e6-3a0e778b9dd0"/>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d10e23a-f09c-45e3-849e-438a97faa08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4" nillable="true" ma:displayName="Tags" ma:description="" ma:indexed="true"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ternalName="MediaServiceDateTaken" ma:readOnly="true">
      <xsd:simpleType>
        <xsd:restriction base="dms:Text"/>
      </xsd:simpleType>
    </xsd:element>
    <xsd:element name="MediaLengthInSeconds" ma:index="19"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a9a93928-7ac7-4c2f-90e6-3a0e778b9dd0"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E376008-96D4-4ABA-979E-BB0A4B41A0EB}">
  <ds:schemaRefs>
    <ds:schemaRef ds:uri="41d6d728-afb5-49e6-a79f-5f3b4d7fb77b"/>
    <ds:schemaRef ds:uri="8f29d4d0-5528-4115-a002-02e36f812ef4"/>
    <ds:schemaRef ds:uri="http://schemas.microsoft.com/office/2006/metadata/properties"/>
    <ds:schemaRef ds:uri="http://schemas.microsoft.com/office/infopath/2007/PartnerControls"/>
    <ds:schemaRef ds:uri="http://schemas.microsoft.com/sharepoint/v3"/>
  </ds:schemaRefs>
</ds:datastoreItem>
</file>

<file path=customXml/itemProps2.xml><?xml version="1.0" encoding="utf-8"?>
<ds:datastoreItem xmlns:ds="http://schemas.openxmlformats.org/officeDocument/2006/customXml" ds:itemID="{9E5BB571-8D7A-4EEB-9161-221ED36622E3}">
  <ds:schemaRefs>
    <ds:schemaRef ds:uri="a9a93928-7ac7-4c2f-90e6-3a0e778b9dd0"/>
    <ds:schemaRef ds:uri="bd10e23a-f09c-45e3-849e-438a97faa086"/>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1B2DCF16-C109-4A1A-8065-614F11557B4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2648</TotalTime>
  <Words>5125</Words>
  <Application>Microsoft Office PowerPoint</Application>
  <PresentationFormat>Widescreen</PresentationFormat>
  <Paragraphs>527</Paragraphs>
  <Slides>58</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58</vt:i4>
      </vt:variant>
    </vt:vector>
  </HeadingPairs>
  <TitlesOfParts>
    <vt:vector size="64" baseType="lpstr">
      <vt:lpstr>Arial</vt:lpstr>
      <vt:lpstr>Arial Narrow</vt:lpstr>
      <vt:lpstr>Calibri</vt:lpstr>
      <vt:lpstr>Cambria</vt:lpstr>
      <vt:lpstr>Oswald</vt:lpstr>
      <vt:lpstr>Office Theme</vt:lpstr>
      <vt:lpstr>Breakout Session #4</vt:lpstr>
      <vt:lpstr>Agenda</vt:lpstr>
      <vt:lpstr>Timeline of covid-19 policy guidance</vt:lpstr>
      <vt:lpstr>Timeline of COVID-19 Policy guidance (2020)</vt:lpstr>
      <vt:lpstr>Timeline of COVID-19 Policy guidance (2021)</vt:lpstr>
      <vt:lpstr>Relief, waivers, and flexibilities for the title iv programs</vt:lpstr>
      <vt:lpstr>Institutional eligibility</vt:lpstr>
      <vt:lpstr>Clery act requirements</vt:lpstr>
      <vt:lpstr>Clery act requirements</vt:lpstr>
      <vt:lpstr>Need analysis</vt:lpstr>
      <vt:lpstr>Verification</vt:lpstr>
      <vt:lpstr>Verification</vt:lpstr>
      <vt:lpstr>Professional judgment</vt:lpstr>
      <vt:lpstr>Academic calendars</vt:lpstr>
      <vt:lpstr>Distance education</vt:lpstr>
      <vt:lpstr>Campus-based progRams</vt:lpstr>
      <vt:lpstr>Campus-based progRams</vt:lpstr>
      <vt:lpstr>Campus-based progRams</vt:lpstr>
      <vt:lpstr>Enrollment reporting</vt:lpstr>
      <vt:lpstr>Failure to begin attendance</vt:lpstr>
      <vt:lpstr>Approved leaves of absence</vt:lpstr>
      <vt:lpstr>Withdrawal due to covid-19</vt:lpstr>
      <vt:lpstr>Withdrawal due to covid-19</vt:lpstr>
      <vt:lpstr>Withdrawal due to covid-19</vt:lpstr>
      <vt:lpstr>Q&amp;A: CARES Act R2t4 Relief</vt:lpstr>
      <vt:lpstr>Withdrawal due to covid-19</vt:lpstr>
      <vt:lpstr>Withdrawal due to covid-19</vt:lpstr>
      <vt:lpstr>Q&amp;A: CARES Act R2t4 Relief</vt:lpstr>
      <vt:lpstr>Q&amp;A: CARES Act R2t4 Relief</vt:lpstr>
      <vt:lpstr>Satisfactory academic progress</vt:lpstr>
      <vt:lpstr>Foreign institutions</vt:lpstr>
      <vt:lpstr>Foreign institutions</vt:lpstr>
      <vt:lpstr>Financial statements and audits</vt:lpstr>
      <vt:lpstr>Financial statements and audits</vt:lpstr>
      <vt:lpstr>REMINDER</vt:lpstr>
      <vt:lpstr>Teacher service obligations</vt:lpstr>
      <vt:lpstr>Relief for student loan borrowers</vt:lpstr>
      <vt:lpstr>Relief for student loan borrowers</vt:lpstr>
      <vt:lpstr>Relief for student loan borrowers</vt:lpstr>
      <vt:lpstr>Limited pslf Waivers</vt:lpstr>
      <vt:lpstr>Limited pslf Waivers</vt:lpstr>
      <vt:lpstr>Limited pslf Waivers</vt:lpstr>
      <vt:lpstr>Limited pslf Waivers</vt:lpstr>
      <vt:lpstr>COVID-19 Waivers and Flexibilities No Longer in Effect</vt:lpstr>
      <vt:lpstr>Campus-based programs</vt:lpstr>
      <vt:lpstr>Campus-based progRams</vt:lpstr>
      <vt:lpstr>Cohort default rate appeals</vt:lpstr>
      <vt:lpstr>Approved leaves of absence</vt:lpstr>
      <vt:lpstr>Disclosure and reporting deadlines</vt:lpstr>
      <vt:lpstr>Wind-down of Covid-19 provisions</vt:lpstr>
      <vt:lpstr>Covid-19 national emergency</vt:lpstr>
      <vt:lpstr>Wind-down example 1: quarters</vt:lpstr>
      <vt:lpstr>Wind-down example 2: semesters</vt:lpstr>
      <vt:lpstr>Wind-down example 3: nonterm program</vt:lpstr>
      <vt:lpstr>Wind-down example 4: Award year sunset</vt:lpstr>
      <vt:lpstr>Wind-down example 5: academic year sunset</vt:lpstr>
      <vt:lpstr>resources</vt:lpstr>
      <vt:lpstr>resources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FSA PPT 16x9_Template 2020</dc:title>
  <dc:creator>Lloyd, Leslie</dc:creator>
  <cp:lastModifiedBy>Cottingham, Brittney</cp:lastModifiedBy>
  <cp:revision>280</cp:revision>
  <dcterms:created xsi:type="dcterms:W3CDTF">2020-06-18T13:31:15Z</dcterms:created>
  <dcterms:modified xsi:type="dcterms:W3CDTF">2021-11-17T16:19:19Z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0x01010024DCB7AC5ECDD740B487BE4C07570BE9</vt:lpwstr>
  </property>
  <property fmtid="{D5CDD505-2E9C-101B-9397-08002B2CF9AE}" pid="3" name="AuthorIds_UIVersion_2560">
    <vt:lpwstr>79</vt:lpwstr>
  </property>
  <property fmtid="{D5CDD505-2E9C-101B-9397-08002B2CF9AE}" pid="4" name="_dlc_DocIdItemGuid">
    <vt:lpwstr>f3771e19-3d4d-4273-b8a0-0c915acd830e</vt:lpwstr>
  </property>
</Properties>
</file>