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00" r:id="rId5"/>
  </p:sldMasterIdLst>
  <p:notesMasterIdLst>
    <p:notesMasterId r:id="rId40"/>
  </p:notesMasterIdLst>
  <p:handoutMasterIdLst>
    <p:handoutMasterId r:id="rId41"/>
  </p:handoutMasterIdLst>
  <p:sldIdLst>
    <p:sldId id="352" r:id="rId6"/>
    <p:sldId id="280" r:id="rId7"/>
    <p:sldId id="272" r:id="rId8"/>
    <p:sldId id="281" r:id="rId9"/>
    <p:sldId id="282" r:id="rId10"/>
    <p:sldId id="283" r:id="rId11"/>
    <p:sldId id="564" r:id="rId12"/>
    <p:sldId id="285" r:id="rId13"/>
    <p:sldId id="286" r:id="rId14"/>
    <p:sldId id="287" r:id="rId15"/>
    <p:sldId id="288" r:id="rId16"/>
    <p:sldId id="289" r:id="rId17"/>
    <p:sldId id="297" r:id="rId18"/>
    <p:sldId id="291" r:id="rId19"/>
    <p:sldId id="292" r:id="rId20"/>
    <p:sldId id="293" r:id="rId21"/>
    <p:sldId id="294" r:id="rId22"/>
    <p:sldId id="295" r:id="rId23"/>
    <p:sldId id="301" r:id="rId24"/>
    <p:sldId id="298" r:id="rId25"/>
    <p:sldId id="299" r:id="rId26"/>
    <p:sldId id="300" r:id="rId27"/>
    <p:sldId id="559" r:id="rId28"/>
    <p:sldId id="563" r:id="rId29"/>
    <p:sldId id="565" r:id="rId30"/>
    <p:sldId id="303" r:id="rId31"/>
    <p:sldId id="304" r:id="rId32"/>
    <p:sldId id="305" r:id="rId33"/>
    <p:sldId id="306" r:id="rId34"/>
    <p:sldId id="308" r:id="rId35"/>
    <p:sldId id="309" r:id="rId36"/>
    <p:sldId id="310" r:id="rId37"/>
    <p:sldId id="311" r:id="rId38"/>
    <p:sldId id="557"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8B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19309382-C3A4-11EB-8529-0242AC130003}">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9309382-C3A4-11EB-8529-0242AC130003}" styleName="FSA">
    <a:wholeTbl>
      <a:tcTxStyle>
        <a:fontRef idx="major">
          <a:scrgbClr r="0" g="0" b="0"/>
        </a:fontRef>
        <a:schemeClr val="tx1"/>
      </a:tcTxStyle>
      <a:tcStyle>
        <a:tcBdr>
          <a:left>
            <a:ln>
              <a:noFill/>
            </a:ln>
          </a:left>
          <a:right>
            <a:ln>
              <a:noFill/>
            </a:ln>
          </a:right>
          <a:top>
            <a:ln>
              <a:noFill/>
            </a:ln>
          </a:top>
          <a:bottom>
            <a:ln w="6350" cmpd="sng">
              <a:solidFill>
                <a:schemeClr val="bg2"/>
              </a:solidFill>
            </a:ln>
          </a:bottom>
          <a:insideH>
            <a:ln w="6350" cmpd="sng">
              <a:solidFill>
                <a:schemeClr val="bg2"/>
              </a:solidFill>
            </a:ln>
          </a:insideH>
          <a:insideV>
            <a:ln>
              <a:noFill/>
            </a:ln>
          </a:insideV>
        </a:tcBdr>
        <a:fill>
          <a:noFill/>
        </a:fill>
      </a:tcStyle>
    </a:wholeTbl>
    <a:band1H>
      <a:tcStyle>
        <a:tcBdr/>
      </a:tcStyle>
    </a:band1H>
    <a:band2H>
      <a:tcStyle>
        <a:tcBdr/>
      </a:tcStyle>
    </a:band2H>
    <a:band1V>
      <a:tcStyle>
        <a:tcBdr/>
      </a:tcStyle>
    </a:band1V>
    <a:lastCol>
      <a:tcTxStyle/>
      <a:tcStyle>
        <a:tcBdr/>
      </a:tcStyle>
    </a:lastCol>
    <a:firstCol>
      <a:tcTxStyle/>
      <a:tcStyle>
        <a:tcBdr/>
      </a:tcStyle>
    </a:firstCol>
    <a:lastRow>
      <a:tcTxStyle/>
      <a:tcStyle>
        <a:tcBdr/>
      </a:tcStyle>
    </a:lastRow>
    <a:firstRow>
      <a:tcTxStyle b="on">
        <a:schemeClr val="accent4"/>
      </a:tcTxStyle>
      <a:tcStyle>
        <a:tcBdr>
          <a:bottom>
            <a:ln w="38100" cmpd="sng">
              <a:solidFill>
                <a:schemeClr val="bg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4A5143-F790-419D-8E24-8D04861A01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56D742E-E923-434A-BCEC-7CC861D9595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DD135B-5F1D-4865-8A63-F821E7973EC0}" type="datetimeFigureOut">
              <a:rPr lang="en-US" smtClean="0"/>
              <a:t>10/9/2021</a:t>
            </a:fld>
            <a:endParaRPr lang="en-US" dirty="0"/>
          </a:p>
        </p:txBody>
      </p:sp>
      <p:sp>
        <p:nvSpPr>
          <p:cNvPr id="4" name="Footer Placeholder 3">
            <a:extLst>
              <a:ext uri="{FF2B5EF4-FFF2-40B4-BE49-F238E27FC236}">
                <a16:creationId xmlns:a16="http://schemas.microsoft.com/office/drawing/2014/main" id="{30083743-9036-450C-B7F2-FF362587508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AAF9EE7-36BE-4DAF-B91E-CBD5A5FDC1E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329B02-1174-4041-A584-B68A54785C44}" type="slidenum">
              <a:rPr lang="en-US" smtClean="0"/>
              <a:t>‹#›</a:t>
            </a:fld>
            <a:endParaRPr lang="en-US" dirty="0"/>
          </a:p>
        </p:txBody>
      </p:sp>
    </p:spTree>
    <p:extLst>
      <p:ext uri="{BB962C8B-B14F-4D97-AF65-F5344CB8AC3E}">
        <p14:creationId xmlns:p14="http://schemas.microsoft.com/office/powerpoint/2010/main" val="2603951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EF75AF-E4B7-40C2-A6B8-34E90BEE8FFD}" type="datetimeFigureOut">
              <a:rPr lang="en-US" smtClean="0"/>
              <a:t>10/9/2021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EFA4AF-D328-4047-8095-85C8B446061E}" type="slidenum">
              <a:rPr lang="en-US" smtClean="0"/>
              <a:t>‹#›</a:t>
            </a:fld>
            <a:endParaRPr lang="en-US" dirty="0"/>
          </a:p>
        </p:txBody>
      </p:sp>
    </p:spTree>
    <p:extLst>
      <p:ext uri="{BB962C8B-B14F-4D97-AF65-F5344CB8AC3E}">
        <p14:creationId xmlns:p14="http://schemas.microsoft.com/office/powerpoint/2010/main" val="1253916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k12cybersecure.com/wp-content/uploads/2021/03/StateofK12Cybersecurity-2020.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Cambria" panose="02040503050406030204" pitchFamily="18" charset="0"/>
                <a:ea typeface="Cambria" panose="02040503050406030204" pitchFamily="18" charset="0"/>
              </a:rPr>
              <a:t>Data source: https://www.comparitech.com/blog/vpn-privacy/us-schools-data-breaches/, https://illinois.touro.edu/news/the-10-biggest-ransomware-attacks-of-2021.php</a:t>
            </a:r>
          </a:p>
        </p:txBody>
      </p:sp>
      <p:sp>
        <p:nvSpPr>
          <p:cNvPr id="4" name="Slide Number Placeholder 3"/>
          <p:cNvSpPr>
            <a:spLocks noGrp="1"/>
          </p:cNvSpPr>
          <p:nvPr>
            <p:ph type="sldNum" sz="quarter" idx="5"/>
          </p:nvPr>
        </p:nvSpPr>
        <p:spPr/>
        <p:txBody>
          <a:bodyPr/>
          <a:lstStyle/>
          <a:p>
            <a:fld id="{33EFA4AF-D328-4047-8095-85C8B446061E}" type="slidenum">
              <a:rPr lang="en-US" smtClean="0"/>
              <a:t>6</a:t>
            </a:fld>
            <a:endParaRPr lang="en-US" dirty="0"/>
          </a:p>
        </p:txBody>
      </p:sp>
    </p:spTree>
    <p:extLst>
      <p:ext uri="{BB962C8B-B14F-4D97-AF65-F5344CB8AC3E}">
        <p14:creationId xmlns:p14="http://schemas.microsoft.com/office/powerpoint/2010/main" val="1279769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latin typeface="Cambria" panose="02040503050406030204" pitchFamily="18" charset="0"/>
                <a:ea typeface="Cambria" panose="02040503050406030204" pitchFamily="18" charset="0"/>
              </a:rPr>
              <a:t>Data Sources: https://securityandtechnology.org/wp-content/uploads/2021/04/IST-Ransomware-Task-Force-Report.pdf, </a:t>
            </a:r>
            <a:r>
              <a:rPr lang="en-US" sz="1800" u="none" dirty="0">
                <a:solidFill>
                  <a:schemeClr val="tx1"/>
                </a:solidFill>
                <a:effectLst/>
                <a:latin typeface="Calibri" panose="020F0502020204030204" pitchFamily="34" charset="0"/>
                <a:ea typeface="Times New Roman" panose="02020603050405020304" pitchFamily="18" charset="0"/>
                <a:hlinkClick r:id="rId3">
                  <a:extLst>
                    <a:ext uri="{A12FA001-AC4F-418D-AE19-62706E023703}">
                      <ahyp:hlinkClr xmlns:ahyp="http://schemas.microsoft.com/office/drawing/2018/hyperlinkcolor" val="tx"/>
                    </a:ext>
                  </a:extLst>
                </a:hlinkClick>
              </a:rPr>
              <a:t>https://k12cybersecure.com/wp-content/uploads/2021/03/StateofK12Cybersecurity-2020.pdf</a:t>
            </a:r>
            <a:r>
              <a:rPr lang="en-US" sz="1800" u="none" dirty="0">
                <a:solidFill>
                  <a:schemeClr val="tx1"/>
                </a:solidFill>
                <a:effectLst/>
                <a:latin typeface="Calibri" panose="020F0502020204030204" pitchFamily="34" charset="0"/>
                <a:ea typeface="Times New Roman" panose="02020603050405020304" pitchFamily="18" charset="0"/>
              </a:rPr>
              <a:t>, https://www.bluevoyant.com/news/bluevoyant-report-reveals-ransomware-is-the-number-1-cyber-threat-facing-higher-education/</a:t>
            </a:r>
            <a:endParaRPr lang="en-US" sz="1200" u="none" dirty="0">
              <a:solidFill>
                <a:schemeClr val="tx1"/>
              </a:solidFill>
              <a:latin typeface="Cambria" panose="02040503050406030204" pitchFamily="18" charset="0"/>
              <a:ea typeface="Cambria" panose="02040503050406030204" pitchFamily="18" charset="0"/>
            </a:endParaRPr>
          </a:p>
        </p:txBody>
      </p:sp>
      <p:sp>
        <p:nvSpPr>
          <p:cNvPr id="4" name="Slide Number Placeholder 3"/>
          <p:cNvSpPr>
            <a:spLocks noGrp="1"/>
          </p:cNvSpPr>
          <p:nvPr>
            <p:ph type="sldNum" sz="quarter" idx="5"/>
          </p:nvPr>
        </p:nvSpPr>
        <p:spPr/>
        <p:txBody>
          <a:bodyPr/>
          <a:lstStyle/>
          <a:p>
            <a:fld id="{33EFA4AF-D328-4047-8095-85C8B446061E}" type="slidenum">
              <a:rPr lang="en-US" smtClean="0"/>
              <a:t>7</a:t>
            </a:fld>
            <a:endParaRPr lang="en-US" dirty="0"/>
          </a:p>
        </p:txBody>
      </p:sp>
    </p:spTree>
    <p:extLst>
      <p:ext uri="{BB962C8B-B14F-4D97-AF65-F5344CB8AC3E}">
        <p14:creationId xmlns:p14="http://schemas.microsoft.com/office/powerpoint/2010/main" val="53823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CCT = Cyber Compliance Team</a:t>
            </a:r>
          </a:p>
        </p:txBody>
      </p:sp>
      <p:sp>
        <p:nvSpPr>
          <p:cNvPr id="4" name="Slide Number Placeholder 3"/>
          <p:cNvSpPr>
            <a:spLocks noGrp="1"/>
          </p:cNvSpPr>
          <p:nvPr>
            <p:ph type="sldNum" sz="quarter" idx="5"/>
          </p:nvPr>
        </p:nvSpPr>
        <p:spPr/>
        <p:txBody>
          <a:bodyPr/>
          <a:lstStyle/>
          <a:p>
            <a:fld id="{33EFA4AF-D328-4047-8095-85C8B446061E}" type="slidenum">
              <a:rPr lang="en-US" smtClean="0"/>
              <a:t>23</a:t>
            </a:fld>
            <a:endParaRPr lang="en-US" dirty="0"/>
          </a:p>
        </p:txBody>
      </p:sp>
    </p:spTree>
    <p:extLst>
      <p:ext uri="{BB962C8B-B14F-4D97-AF65-F5344CB8AC3E}">
        <p14:creationId xmlns:p14="http://schemas.microsoft.com/office/powerpoint/2010/main" val="16030226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A207A1B-4A1B-4E9D-A491-6512F147C5FD}"/>
              </a:ext>
            </a:extLst>
          </p:cNvPr>
          <p:cNvSpPr/>
          <p:nvPr userDrawn="1"/>
        </p:nvSpPr>
        <p:spPr>
          <a:xfrm>
            <a:off x="0" y="5500688"/>
            <a:ext cx="12242987" cy="13573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noFill/>
            </a:endParaRPr>
          </a:p>
        </p:txBody>
      </p:sp>
      <p:sp>
        <p:nvSpPr>
          <p:cNvPr id="2" name="Title 1">
            <a:extLst>
              <a:ext uri="{FF2B5EF4-FFF2-40B4-BE49-F238E27FC236}">
                <a16:creationId xmlns:a16="http://schemas.microsoft.com/office/drawing/2014/main" id="{BA1F3E48-CDB4-49D3-9764-1B66BED91E22}"/>
              </a:ext>
            </a:extLst>
          </p:cNvPr>
          <p:cNvSpPr>
            <a:spLocks noGrp="1"/>
          </p:cNvSpPr>
          <p:nvPr>
            <p:ph type="ctrTitle"/>
          </p:nvPr>
        </p:nvSpPr>
        <p:spPr>
          <a:xfrm>
            <a:off x="914400" y="712798"/>
            <a:ext cx="10668000" cy="1730869"/>
          </a:xfrm>
        </p:spPr>
        <p:txBody>
          <a:bodyPr anchor="b"/>
          <a:lstStyle>
            <a:lvl1pPr algn="l">
              <a:defRPr sz="6000"/>
            </a:lvl1pPr>
          </a:lstStyle>
          <a:p>
            <a:r>
              <a:rPr lang="en-US"/>
              <a:t>Click to edit Master title style</a:t>
            </a:r>
          </a:p>
        </p:txBody>
      </p:sp>
      <p:sp>
        <p:nvSpPr>
          <p:cNvPr id="3" name="Subtitle 2">
            <a:extLst>
              <a:ext uri="{FF2B5EF4-FFF2-40B4-BE49-F238E27FC236}">
                <a16:creationId xmlns:a16="http://schemas.microsoft.com/office/drawing/2014/main" id="{20686BF3-1E66-4D8A-BFB9-8018A960AC77}"/>
              </a:ext>
            </a:extLst>
          </p:cNvPr>
          <p:cNvSpPr>
            <a:spLocks noGrp="1"/>
          </p:cNvSpPr>
          <p:nvPr>
            <p:ph type="subTitle" idx="1"/>
          </p:nvPr>
        </p:nvSpPr>
        <p:spPr>
          <a:xfrm>
            <a:off x="914400" y="2743200"/>
            <a:ext cx="10668000" cy="981075"/>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F23CDC-EC66-484E-B09D-8224823BC707}"/>
              </a:ext>
            </a:extLst>
          </p:cNvPr>
          <p:cNvSpPr>
            <a:spLocks noGrp="1"/>
          </p:cNvSpPr>
          <p:nvPr>
            <p:ph type="dt" sz="half" idx="10"/>
          </p:nvPr>
        </p:nvSpPr>
        <p:spPr>
          <a:xfrm>
            <a:off x="8743950" y="4800600"/>
            <a:ext cx="2838450" cy="460152"/>
          </a:xfrm>
        </p:spPr>
        <p:txBody>
          <a:bodyPr/>
          <a:lstStyle>
            <a:lvl1pPr algn="r">
              <a:defRPr sz="2400" i="1"/>
            </a:lvl1pPr>
          </a:lstStyle>
          <a:p>
            <a:fld id="{05C0DC62-7C5B-4BBB-B8D3-1577F7EE65AB}" type="datetime4">
              <a:rPr lang="en-US" smtClean="0"/>
              <a:pPr/>
              <a:t>October 9, 2021</a:t>
            </a:fld>
            <a:endParaRPr lang="en-US" dirty="0"/>
          </a:p>
        </p:txBody>
      </p:sp>
      <p:sp>
        <p:nvSpPr>
          <p:cNvPr id="5" name="Footer Placeholder 4">
            <a:extLst>
              <a:ext uri="{FF2B5EF4-FFF2-40B4-BE49-F238E27FC236}">
                <a16:creationId xmlns:a16="http://schemas.microsoft.com/office/drawing/2014/main" id="{85AC0020-1C78-40B7-9242-6A2323CB673C}"/>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87DE735D-15C7-4BC5-BBAB-002899ECDDF1}"/>
              </a:ext>
            </a:extLst>
          </p:cNvPr>
          <p:cNvSpPr>
            <a:spLocks noGrp="1"/>
          </p:cNvSpPr>
          <p:nvPr>
            <p:ph type="sldNum" sz="quarter" idx="12"/>
          </p:nvPr>
        </p:nvSpPr>
        <p:spPr/>
        <p:txBody>
          <a:bodyPr/>
          <a:lstStyle/>
          <a:p>
            <a:fld id="{0E588DAA-4848-48CA-9FC9-2BD67EAD2930}" type="slidenum">
              <a:rPr lang="en-US" smtClean="0"/>
              <a:t>‹#›</a:t>
            </a:fld>
            <a:endParaRPr lang="en-US" dirty="0"/>
          </a:p>
        </p:txBody>
      </p:sp>
      <p:sp>
        <p:nvSpPr>
          <p:cNvPr id="12" name="Text Placeholder 11">
            <a:extLst>
              <a:ext uri="{FF2B5EF4-FFF2-40B4-BE49-F238E27FC236}">
                <a16:creationId xmlns:a16="http://schemas.microsoft.com/office/drawing/2014/main" id="{F9279482-864D-49D7-A8DB-4E5CDF9F3D36}"/>
              </a:ext>
            </a:extLst>
          </p:cNvPr>
          <p:cNvSpPr>
            <a:spLocks noGrp="1"/>
          </p:cNvSpPr>
          <p:nvPr>
            <p:ph type="body" sz="quarter" idx="13" hasCustomPrompt="1"/>
          </p:nvPr>
        </p:nvSpPr>
        <p:spPr>
          <a:xfrm>
            <a:off x="91440" y="6461725"/>
            <a:ext cx="6635750" cy="167675"/>
          </a:xfrm>
        </p:spPr>
        <p:txBody>
          <a:bodyPr>
            <a:noAutofit/>
          </a:bodyPr>
          <a:lstStyle>
            <a:lvl1pPr marL="0" indent="0">
              <a:buNone/>
              <a:defRPr sz="1000">
                <a:solidFill>
                  <a:schemeClr val="bg1"/>
                </a:solidFill>
                <a:latin typeface="+mj-lt"/>
              </a:defRPr>
            </a:lvl1pPr>
          </a:lstStyle>
          <a:p>
            <a:pPr marL="0" marR="0" lvl="0" indent="0" algn="l" defTabSz="914400" rtl="0" eaLnBrk="1" fontAlgn="auto" latinLnBrk="0" hangingPunct="1">
              <a:lnSpc>
                <a:spcPct val="120000"/>
              </a:lnSpc>
              <a:spcBef>
                <a:spcPts val="1000"/>
              </a:spcBef>
              <a:spcAft>
                <a:spcPts val="0"/>
              </a:spcAft>
              <a:buClr>
                <a:schemeClr val="accent1"/>
              </a:buClr>
              <a:buSzTx/>
              <a:buFont typeface="Arial" panose="020B0604020202020204" pitchFamily="34" charset="0"/>
              <a:buNone/>
              <a:tabLst/>
              <a:defRPr/>
            </a:pPr>
            <a:r>
              <a:rPr kumimoji="0" lang="en-US"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Controlled By: [Originating Agency], [Name of POC], [Originator’s </a:t>
            </a:r>
            <a:r>
              <a:rPr lang="en-US" sz="1000">
                <a:solidFill>
                  <a:prstClr val="black"/>
                </a:solidFill>
                <a:latin typeface="Arial" panose="020B0604020202020204" pitchFamily="34" charset="0"/>
                <a:cs typeface="Arial" panose="020B0604020202020204" pitchFamily="34" charset="0"/>
              </a:rPr>
              <a:t>First, Middle, and Last Name</a:t>
            </a:r>
            <a:r>
              <a:rPr kumimoji="0" lang="en-US" sz="10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p>
        </p:txBody>
      </p:sp>
      <p:pic>
        <p:nvPicPr>
          <p:cNvPr id="15" name="Picture 14">
            <a:extLst>
              <a:ext uri="{FF2B5EF4-FFF2-40B4-BE49-F238E27FC236}">
                <a16:creationId xmlns:a16="http://schemas.microsoft.com/office/drawing/2014/main" id="{4F60E572-6237-439F-BAA5-8ADB96C3A69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75219" y="5539549"/>
            <a:ext cx="4450081" cy="1192220"/>
          </a:xfrm>
          <a:prstGeom prst="rect">
            <a:avLst/>
          </a:prstGeom>
        </p:spPr>
      </p:pic>
    </p:spTree>
    <p:extLst>
      <p:ext uri="{BB962C8B-B14F-4D97-AF65-F5344CB8AC3E}">
        <p14:creationId xmlns:p14="http://schemas.microsoft.com/office/powerpoint/2010/main" val="1149862551"/>
      </p:ext>
    </p:extLst>
  </p:cSld>
  <p:clrMapOvr>
    <a:overrideClrMapping bg1="dk1" tx1="lt1" bg2="dk2" tx2="lt2" accent1="accent1" accent2="accent2" accent3="accent3" accent4="accent4" accent5="accent5" accent6="accent6" hlink="hlink" folHlink="folHlink"/>
  </p:clrMapOvr>
  <p:hf sldNum="0"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B9DD5-D0F5-46B1-9FDC-CB751B437F4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E67D78-D0FE-4597-B67D-ABB3FAA37BB4}"/>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79F07A8-DEFC-4F78-9BFE-CA4DAFD78F2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EFAE79E1-2FC0-4082-ABC0-58CCC90CA8B7}"/>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8" name="Text Placeholder 2">
            <a:extLst>
              <a:ext uri="{FF2B5EF4-FFF2-40B4-BE49-F238E27FC236}">
                <a16:creationId xmlns:a16="http://schemas.microsoft.com/office/drawing/2014/main" id="{4E146575-48C6-438C-8D0F-B53228BC17C6}"/>
              </a:ext>
            </a:extLst>
          </p:cNvPr>
          <p:cNvSpPr>
            <a:spLocks noGrp="1"/>
          </p:cNvSpPr>
          <p:nvPr>
            <p:ph type="body" sz="quarter" idx="22" hasCustomPrompt="1"/>
          </p:nvPr>
        </p:nvSpPr>
        <p:spPr>
          <a:xfrm>
            <a:off x="6685325" y="2491405"/>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9" name="Text Placeholder 2">
            <a:extLst>
              <a:ext uri="{FF2B5EF4-FFF2-40B4-BE49-F238E27FC236}">
                <a16:creationId xmlns:a16="http://schemas.microsoft.com/office/drawing/2014/main" id="{B7A3264D-B40E-4CFD-91C4-AF259405CDD9}"/>
              </a:ext>
            </a:extLst>
          </p:cNvPr>
          <p:cNvSpPr>
            <a:spLocks noGrp="1"/>
          </p:cNvSpPr>
          <p:nvPr>
            <p:ph type="body" sz="quarter" idx="23" hasCustomPrompt="1"/>
          </p:nvPr>
        </p:nvSpPr>
        <p:spPr>
          <a:xfrm>
            <a:off x="914399" y="2491405"/>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cxnSp>
        <p:nvCxnSpPr>
          <p:cNvPr id="10" name="Straight Connector 9">
            <a:extLst>
              <a:ext uri="{FF2B5EF4-FFF2-40B4-BE49-F238E27FC236}">
                <a16:creationId xmlns:a16="http://schemas.microsoft.com/office/drawing/2014/main" id="{70EBBA0E-62DB-49A1-B7B0-E929B2A44784}"/>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2" name="Text Placeholder 11">
            <a:extLst>
              <a:ext uri="{FF2B5EF4-FFF2-40B4-BE49-F238E27FC236}">
                <a16:creationId xmlns:a16="http://schemas.microsoft.com/office/drawing/2014/main" id="{81C80641-8017-48B9-8B28-5D9A31A4CB5D}"/>
              </a:ext>
            </a:extLst>
          </p:cNvPr>
          <p:cNvSpPr>
            <a:spLocks noGrp="1"/>
          </p:cNvSpPr>
          <p:nvPr>
            <p:ph type="body" sz="quarter" idx="24" hasCustomPrompt="1"/>
          </p:nvPr>
        </p:nvSpPr>
        <p:spPr>
          <a:xfrm>
            <a:off x="914400" y="3096870"/>
            <a:ext cx="4592638" cy="2435249"/>
          </a:xfrm>
        </p:spPr>
        <p:txBody>
          <a:bodyPr>
            <a:normAutofit/>
          </a:bodyPr>
          <a:lstStyle>
            <a:lvl1pPr>
              <a:defRPr sz="140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a:t>
            </a:r>
          </a:p>
          <a:p>
            <a:pPr lvl="0"/>
            <a:r>
              <a:rPr lang="en-US" err="1"/>
              <a:t>Pellentesque</a:t>
            </a:r>
            <a:r>
              <a:rPr lang="en-US"/>
              <a:t> habitant </a:t>
            </a:r>
            <a:r>
              <a:rPr lang="en-US" err="1"/>
              <a:t>morbi</a:t>
            </a:r>
            <a:r>
              <a:rPr lang="en-US"/>
              <a:t> </a:t>
            </a:r>
            <a:r>
              <a:rPr lang="en-US" err="1"/>
              <a:t>tristique</a:t>
            </a:r>
            <a:r>
              <a:rPr lang="en-US"/>
              <a:t> </a:t>
            </a:r>
            <a:r>
              <a:rPr lang="en-US" err="1"/>
              <a:t>senectus</a:t>
            </a:r>
            <a:r>
              <a:rPr lang="en-US"/>
              <a:t> et </a:t>
            </a:r>
            <a:r>
              <a:rPr lang="en-US" err="1"/>
              <a:t>netus</a:t>
            </a:r>
            <a:r>
              <a:rPr lang="en-US"/>
              <a:t> et </a:t>
            </a:r>
            <a:r>
              <a:rPr lang="en-US" err="1"/>
              <a:t>malesuada</a:t>
            </a:r>
            <a:r>
              <a:rPr lang="en-US"/>
              <a:t> fames ac </a:t>
            </a:r>
            <a:r>
              <a:rPr lang="en-US" err="1"/>
              <a:t>turpis</a:t>
            </a:r>
            <a:r>
              <a:rPr lang="en-US"/>
              <a:t> </a:t>
            </a:r>
            <a:r>
              <a:rPr lang="en-US" err="1"/>
              <a:t>egestas</a:t>
            </a:r>
            <a:r>
              <a:rPr lang="en-US"/>
              <a:t>. Proin pharetra </a:t>
            </a:r>
            <a:r>
              <a:rPr lang="en-US" err="1"/>
              <a:t>nonummy</a:t>
            </a:r>
            <a:r>
              <a:rPr lang="en-US"/>
              <a:t> </a:t>
            </a:r>
            <a:r>
              <a:rPr lang="en-US" err="1"/>
              <a:t>pede</a:t>
            </a:r>
            <a:r>
              <a:rPr lang="en-US"/>
              <a:t>. </a:t>
            </a:r>
            <a:r>
              <a:rPr lang="en-US" err="1"/>
              <a:t>Mauris</a:t>
            </a:r>
            <a:r>
              <a:rPr lang="en-US"/>
              <a:t> et </a:t>
            </a:r>
            <a:r>
              <a:rPr lang="en-US" err="1"/>
              <a:t>orci</a:t>
            </a:r>
            <a:r>
              <a:rPr lang="en-US"/>
              <a:t>.</a:t>
            </a:r>
          </a:p>
        </p:txBody>
      </p:sp>
      <p:sp>
        <p:nvSpPr>
          <p:cNvPr id="13" name="Text Placeholder 11">
            <a:extLst>
              <a:ext uri="{FF2B5EF4-FFF2-40B4-BE49-F238E27FC236}">
                <a16:creationId xmlns:a16="http://schemas.microsoft.com/office/drawing/2014/main" id="{ECD698A6-B30B-40C1-A044-BB3737FFCC37}"/>
              </a:ext>
            </a:extLst>
          </p:cNvPr>
          <p:cNvSpPr>
            <a:spLocks noGrp="1"/>
          </p:cNvSpPr>
          <p:nvPr>
            <p:ph type="body" sz="quarter" idx="25" hasCustomPrompt="1"/>
          </p:nvPr>
        </p:nvSpPr>
        <p:spPr>
          <a:xfrm>
            <a:off x="6668278" y="3096870"/>
            <a:ext cx="4592638" cy="2435249"/>
          </a:xfrm>
        </p:spPr>
        <p:txBody>
          <a:bodyPr>
            <a:normAutofit/>
          </a:bodyPr>
          <a:lstStyle>
            <a:lvl1pPr>
              <a:defRPr sz="140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a:t>
            </a:r>
          </a:p>
          <a:p>
            <a:pPr lvl="0"/>
            <a:r>
              <a:rPr lang="en-US" err="1"/>
              <a:t>Pellentesque</a:t>
            </a:r>
            <a:r>
              <a:rPr lang="en-US"/>
              <a:t> habitant </a:t>
            </a:r>
            <a:r>
              <a:rPr lang="en-US" err="1"/>
              <a:t>morbi</a:t>
            </a:r>
            <a:r>
              <a:rPr lang="en-US"/>
              <a:t> </a:t>
            </a:r>
            <a:r>
              <a:rPr lang="en-US" err="1"/>
              <a:t>tristique</a:t>
            </a:r>
            <a:r>
              <a:rPr lang="en-US"/>
              <a:t> </a:t>
            </a:r>
            <a:r>
              <a:rPr lang="en-US" err="1"/>
              <a:t>senectus</a:t>
            </a:r>
            <a:r>
              <a:rPr lang="en-US"/>
              <a:t> et </a:t>
            </a:r>
            <a:r>
              <a:rPr lang="en-US" err="1"/>
              <a:t>netus</a:t>
            </a:r>
            <a:r>
              <a:rPr lang="en-US"/>
              <a:t> et </a:t>
            </a:r>
            <a:r>
              <a:rPr lang="en-US" err="1"/>
              <a:t>malesuada</a:t>
            </a:r>
            <a:r>
              <a:rPr lang="en-US"/>
              <a:t> fames ac </a:t>
            </a:r>
            <a:r>
              <a:rPr lang="en-US" err="1"/>
              <a:t>turpis</a:t>
            </a:r>
            <a:r>
              <a:rPr lang="en-US"/>
              <a:t> </a:t>
            </a:r>
            <a:r>
              <a:rPr lang="en-US" err="1"/>
              <a:t>egestas</a:t>
            </a:r>
            <a:r>
              <a:rPr lang="en-US"/>
              <a:t>. Proin pharetra </a:t>
            </a:r>
            <a:r>
              <a:rPr lang="en-US" err="1"/>
              <a:t>nonummy</a:t>
            </a:r>
            <a:r>
              <a:rPr lang="en-US"/>
              <a:t> </a:t>
            </a:r>
            <a:r>
              <a:rPr lang="en-US" err="1"/>
              <a:t>pede</a:t>
            </a:r>
            <a:r>
              <a:rPr lang="en-US"/>
              <a:t>. </a:t>
            </a:r>
            <a:r>
              <a:rPr lang="en-US" err="1"/>
              <a:t>Mauris</a:t>
            </a:r>
            <a:r>
              <a:rPr lang="en-US"/>
              <a:t> et </a:t>
            </a:r>
            <a:r>
              <a:rPr lang="en-US" err="1"/>
              <a:t>orci</a:t>
            </a:r>
            <a:r>
              <a:rPr lang="en-US"/>
              <a:t>.</a:t>
            </a:r>
          </a:p>
        </p:txBody>
      </p:sp>
    </p:spTree>
    <p:extLst>
      <p:ext uri="{BB962C8B-B14F-4D97-AF65-F5344CB8AC3E}">
        <p14:creationId xmlns:p14="http://schemas.microsoft.com/office/powerpoint/2010/main" val="21054343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BA94D-047A-477B-AF14-B070050B2F0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A737A0-8CF9-4835-A0F3-3F673CB403F8}"/>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2664750-0511-4E85-A02C-B736542FA112}"/>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72A6A369-92E6-4B7E-9BD9-0C8C5FC35642}"/>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6" name="Text Placeholder 2">
            <a:extLst>
              <a:ext uri="{FF2B5EF4-FFF2-40B4-BE49-F238E27FC236}">
                <a16:creationId xmlns:a16="http://schemas.microsoft.com/office/drawing/2014/main" id="{0C3B3D68-9D57-4821-91AB-2E0D862FCBB4}"/>
              </a:ext>
            </a:extLst>
          </p:cNvPr>
          <p:cNvSpPr>
            <a:spLocks noGrp="1"/>
          </p:cNvSpPr>
          <p:nvPr>
            <p:ph type="body" sz="quarter" idx="20" hasCustomPrompt="1"/>
          </p:nvPr>
        </p:nvSpPr>
        <p:spPr>
          <a:xfrm>
            <a:off x="916132" y="3447293"/>
            <a:ext cx="2742931" cy="2427287"/>
          </a:xfrm>
        </p:spPr>
        <p:txBody>
          <a:bodyPr lIns="0"/>
          <a:lstStyle>
            <a:lvl1pPr marL="0" indent="0">
              <a:lnSpc>
                <a:spcPct val="110000"/>
              </a:lnSpc>
              <a:buFontTx/>
              <a:buNone/>
              <a:defRPr sz="14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7" name="Picture Placeholder 31">
            <a:extLst>
              <a:ext uri="{FF2B5EF4-FFF2-40B4-BE49-F238E27FC236}">
                <a16:creationId xmlns:a16="http://schemas.microsoft.com/office/drawing/2014/main" id="{BE532D5A-30BD-4A99-918C-91C8C7CCCBA5}"/>
              </a:ext>
            </a:extLst>
          </p:cNvPr>
          <p:cNvSpPr>
            <a:spLocks noGrp="1"/>
          </p:cNvSpPr>
          <p:nvPr>
            <p:ph type="pic" sz="quarter" idx="27" hasCustomPrompt="1"/>
          </p:nvPr>
        </p:nvSpPr>
        <p:spPr>
          <a:xfrm>
            <a:off x="4849011"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8" name="Picture Placeholder 31">
            <a:extLst>
              <a:ext uri="{FF2B5EF4-FFF2-40B4-BE49-F238E27FC236}">
                <a16:creationId xmlns:a16="http://schemas.microsoft.com/office/drawing/2014/main" id="{ECA801B6-CAC9-4937-A2B6-5BAB98602F79}"/>
              </a:ext>
            </a:extLst>
          </p:cNvPr>
          <p:cNvSpPr>
            <a:spLocks noGrp="1"/>
          </p:cNvSpPr>
          <p:nvPr>
            <p:ph type="pic" sz="quarter" idx="28" hasCustomPrompt="1"/>
          </p:nvPr>
        </p:nvSpPr>
        <p:spPr>
          <a:xfrm>
            <a:off x="916132"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9" name="Picture Placeholder 31">
            <a:extLst>
              <a:ext uri="{FF2B5EF4-FFF2-40B4-BE49-F238E27FC236}">
                <a16:creationId xmlns:a16="http://schemas.microsoft.com/office/drawing/2014/main" id="{6E6E67DD-B97A-432A-8F96-883660348767}"/>
              </a:ext>
            </a:extLst>
          </p:cNvPr>
          <p:cNvSpPr>
            <a:spLocks noGrp="1"/>
          </p:cNvSpPr>
          <p:nvPr>
            <p:ph type="pic" sz="quarter" idx="29" hasCustomPrompt="1"/>
          </p:nvPr>
        </p:nvSpPr>
        <p:spPr>
          <a:xfrm>
            <a:off x="8781888"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0" name="Text Placeholder 2">
            <a:extLst>
              <a:ext uri="{FF2B5EF4-FFF2-40B4-BE49-F238E27FC236}">
                <a16:creationId xmlns:a16="http://schemas.microsoft.com/office/drawing/2014/main" id="{660F1BAC-4ED2-4BD4-A4A0-BC1301EE8D84}"/>
              </a:ext>
            </a:extLst>
          </p:cNvPr>
          <p:cNvSpPr>
            <a:spLocks noGrp="1"/>
          </p:cNvSpPr>
          <p:nvPr>
            <p:ph type="body" sz="quarter" idx="31" hasCustomPrompt="1"/>
          </p:nvPr>
        </p:nvSpPr>
        <p:spPr>
          <a:xfrm>
            <a:off x="914400" y="2774547"/>
            <a:ext cx="2742931"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11" name="Text Placeholder 2">
            <a:extLst>
              <a:ext uri="{FF2B5EF4-FFF2-40B4-BE49-F238E27FC236}">
                <a16:creationId xmlns:a16="http://schemas.microsoft.com/office/drawing/2014/main" id="{478328D7-DC88-4398-AA97-F80B0DC3CC5B}"/>
              </a:ext>
            </a:extLst>
          </p:cNvPr>
          <p:cNvSpPr>
            <a:spLocks noGrp="1"/>
          </p:cNvSpPr>
          <p:nvPr>
            <p:ph type="body" sz="quarter" idx="32" hasCustomPrompt="1"/>
          </p:nvPr>
        </p:nvSpPr>
        <p:spPr>
          <a:xfrm>
            <a:off x="4849010" y="3447293"/>
            <a:ext cx="2742931" cy="2427287"/>
          </a:xfrm>
        </p:spPr>
        <p:txBody>
          <a:bodyPr lIns="0"/>
          <a:lstStyle>
            <a:lvl1pPr marL="0" indent="0">
              <a:lnSpc>
                <a:spcPct val="110000"/>
              </a:lnSpc>
              <a:buFontTx/>
              <a:buNone/>
              <a:defRPr sz="14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12" name="Text Placeholder 2">
            <a:extLst>
              <a:ext uri="{FF2B5EF4-FFF2-40B4-BE49-F238E27FC236}">
                <a16:creationId xmlns:a16="http://schemas.microsoft.com/office/drawing/2014/main" id="{D30D7A6F-5618-4381-83DA-A237A3D68532}"/>
              </a:ext>
            </a:extLst>
          </p:cNvPr>
          <p:cNvSpPr>
            <a:spLocks noGrp="1"/>
          </p:cNvSpPr>
          <p:nvPr>
            <p:ph type="body" sz="quarter" idx="33" hasCustomPrompt="1"/>
          </p:nvPr>
        </p:nvSpPr>
        <p:spPr>
          <a:xfrm>
            <a:off x="4847278" y="2774547"/>
            <a:ext cx="2742931"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13" name="Text Placeholder 2">
            <a:extLst>
              <a:ext uri="{FF2B5EF4-FFF2-40B4-BE49-F238E27FC236}">
                <a16:creationId xmlns:a16="http://schemas.microsoft.com/office/drawing/2014/main" id="{F4D4695F-5366-4146-918B-8B00A96E78AD}"/>
              </a:ext>
            </a:extLst>
          </p:cNvPr>
          <p:cNvSpPr>
            <a:spLocks noGrp="1"/>
          </p:cNvSpPr>
          <p:nvPr>
            <p:ph type="body" sz="quarter" idx="34" hasCustomPrompt="1"/>
          </p:nvPr>
        </p:nvSpPr>
        <p:spPr>
          <a:xfrm>
            <a:off x="8781888" y="3447293"/>
            <a:ext cx="2742931" cy="2427287"/>
          </a:xfrm>
        </p:spPr>
        <p:txBody>
          <a:bodyPr lIns="0"/>
          <a:lstStyle>
            <a:lvl1pPr marL="0" indent="0">
              <a:lnSpc>
                <a:spcPct val="110000"/>
              </a:lnSpc>
              <a:buFontTx/>
              <a:buNone/>
              <a:defRPr sz="14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14" name="Text Placeholder 2">
            <a:extLst>
              <a:ext uri="{FF2B5EF4-FFF2-40B4-BE49-F238E27FC236}">
                <a16:creationId xmlns:a16="http://schemas.microsoft.com/office/drawing/2014/main" id="{5FCE140A-9776-437D-9501-F67B463C2B6A}"/>
              </a:ext>
            </a:extLst>
          </p:cNvPr>
          <p:cNvSpPr>
            <a:spLocks noGrp="1"/>
          </p:cNvSpPr>
          <p:nvPr>
            <p:ph type="body" sz="quarter" idx="35" hasCustomPrompt="1"/>
          </p:nvPr>
        </p:nvSpPr>
        <p:spPr>
          <a:xfrm>
            <a:off x="8780156" y="2774547"/>
            <a:ext cx="2742931"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cxnSp>
        <p:nvCxnSpPr>
          <p:cNvPr id="15" name="Straight Connector 14">
            <a:extLst>
              <a:ext uri="{FF2B5EF4-FFF2-40B4-BE49-F238E27FC236}">
                <a16:creationId xmlns:a16="http://schemas.microsoft.com/office/drawing/2014/main" id="{E5851D9C-B0E3-4DC3-936D-D51B8B77DFE9}"/>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023991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C172D-E512-4C51-A562-08E5C42760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5B3DB3-4A58-40E4-AAB9-27E12E478E23}"/>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BDAAD6DF-AC16-47B7-BD63-1A0B49313B42}"/>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4710A67F-C4F1-47B5-BFED-53488DF537B2}"/>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6" name="Picture Placeholder 31">
            <a:extLst>
              <a:ext uri="{FF2B5EF4-FFF2-40B4-BE49-F238E27FC236}">
                <a16:creationId xmlns:a16="http://schemas.microsoft.com/office/drawing/2014/main" id="{CCE849CF-E088-4F11-B994-DABB77ACDF43}"/>
              </a:ext>
            </a:extLst>
          </p:cNvPr>
          <p:cNvSpPr>
            <a:spLocks noGrp="1"/>
          </p:cNvSpPr>
          <p:nvPr>
            <p:ph type="pic" sz="quarter" idx="28" hasCustomPrompt="1"/>
          </p:nvPr>
        </p:nvSpPr>
        <p:spPr>
          <a:xfrm>
            <a:off x="914401"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7" name="Text Placeholder 2">
            <a:extLst>
              <a:ext uri="{FF2B5EF4-FFF2-40B4-BE49-F238E27FC236}">
                <a16:creationId xmlns:a16="http://schemas.microsoft.com/office/drawing/2014/main" id="{E24A8340-470E-4E31-B41E-77E26152A3D1}"/>
              </a:ext>
            </a:extLst>
          </p:cNvPr>
          <p:cNvSpPr>
            <a:spLocks noGrp="1"/>
          </p:cNvSpPr>
          <p:nvPr>
            <p:ph type="body" sz="quarter" idx="31" hasCustomPrompt="1"/>
          </p:nvPr>
        </p:nvSpPr>
        <p:spPr>
          <a:xfrm>
            <a:off x="914401"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8" name="Text Placeholder 2">
            <a:extLst>
              <a:ext uri="{FF2B5EF4-FFF2-40B4-BE49-F238E27FC236}">
                <a16:creationId xmlns:a16="http://schemas.microsoft.com/office/drawing/2014/main" id="{C58367B5-5FBB-4D2F-B65A-BFD9DEE2647C}"/>
              </a:ext>
            </a:extLst>
          </p:cNvPr>
          <p:cNvSpPr>
            <a:spLocks noGrp="1"/>
          </p:cNvSpPr>
          <p:nvPr>
            <p:ph type="body" sz="quarter" idx="33" hasCustomPrompt="1"/>
          </p:nvPr>
        </p:nvSpPr>
        <p:spPr>
          <a:xfrm>
            <a:off x="914400"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9" name="Picture Placeholder 31">
            <a:extLst>
              <a:ext uri="{FF2B5EF4-FFF2-40B4-BE49-F238E27FC236}">
                <a16:creationId xmlns:a16="http://schemas.microsoft.com/office/drawing/2014/main" id="{D10D8DC4-A4F8-4B01-A972-FB3D6A675199}"/>
              </a:ext>
            </a:extLst>
          </p:cNvPr>
          <p:cNvSpPr>
            <a:spLocks noGrp="1"/>
          </p:cNvSpPr>
          <p:nvPr>
            <p:ph type="pic" sz="quarter" idx="39" hasCustomPrompt="1"/>
          </p:nvPr>
        </p:nvSpPr>
        <p:spPr>
          <a:xfrm>
            <a:off x="9140882"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0" name="Text Placeholder 2">
            <a:extLst>
              <a:ext uri="{FF2B5EF4-FFF2-40B4-BE49-F238E27FC236}">
                <a16:creationId xmlns:a16="http://schemas.microsoft.com/office/drawing/2014/main" id="{A7588ED3-DAB4-4C99-AC55-0415CFC71461}"/>
              </a:ext>
            </a:extLst>
          </p:cNvPr>
          <p:cNvSpPr>
            <a:spLocks noGrp="1"/>
          </p:cNvSpPr>
          <p:nvPr>
            <p:ph type="body" sz="quarter" idx="40" hasCustomPrompt="1"/>
          </p:nvPr>
        </p:nvSpPr>
        <p:spPr>
          <a:xfrm>
            <a:off x="9140882"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11" name="Text Placeholder 2">
            <a:extLst>
              <a:ext uri="{FF2B5EF4-FFF2-40B4-BE49-F238E27FC236}">
                <a16:creationId xmlns:a16="http://schemas.microsoft.com/office/drawing/2014/main" id="{92EDAC95-49DC-443F-A584-4985B2FD7856}"/>
              </a:ext>
            </a:extLst>
          </p:cNvPr>
          <p:cNvSpPr>
            <a:spLocks noGrp="1"/>
          </p:cNvSpPr>
          <p:nvPr>
            <p:ph type="body" sz="quarter" idx="41" hasCustomPrompt="1"/>
          </p:nvPr>
        </p:nvSpPr>
        <p:spPr>
          <a:xfrm>
            <a:off x="9140881"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12" name="Picture Placeholder 31">
            <a:extLst>
              <a:ext uri="{FF2B5EF4-FFF2-40B4-BE49-F238E27FC236}">
                <a16:creationId xmlns:a16="http://schemas.microsoft.com/office/drawing/2014/main" id="{EE5036B6-B60A-4282-B33F-EABE3B214504}"/>
              </a:ext>
            </a:extLst>
          </p:cNvPr>
          <p:cNvSpPr>
            <a:spLocks noGrp="1"/>
          </p:cNvSpPr>
          <p:nvPr>
            <p:ph type="pic" sz="quarter" idx="42" hasCustomPrompt="1"/>
          </p:nvPr>
        </p:nvSpPr>
        <p:spPr>
          <a:xfrm>
            <a:off x="3662856"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3" name="Text Placeholder 2">
            <a:extLst>
              <a:ext uri="{FF2B5EF4-FFF2-40B4-BE49-F238E27FC236}">
                <a16:creationId xmlns:a16="http://schemas.microsoft.com/office/drawing/2014/main" id="{E487017B-860E-4764-A60F-79DE0EA419F8}"/>
              </a:ext>
            </a:extLst>
          </p:cNvPr>
          <p:cNvSpPr>
            <a:spLocks noGrp="1"/>
          </p:cNvSpPr>
          <p:nvPr>
            <p:ph type="body" sz="quarter" idx="43" hasCustomPrompt="1"/>
          </p:nvPr>
        </p:nvSpPr>
        <p:spPr>
          <a:xfrm>
            <a:off x="3662856"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14" name="Text Placeholder 2">
            <a:extLst>
              <a:ext uri="{FF2B5EF4-FFF2-40B4-BE49-F238E27FC236}">
                <a16:creationId xmlns:a16="http://schemas.microsoft.com/office/drawing/2014/main" id="{AAB74382-3BD5-4A09-BE44-8DA7F20AF6C3}"/>
              </a:ext>
            </a:extLst>
          </p:cNvPr>
          <p:cNvSpPr>
            <a:spLocks noGrp="1"/>
          </p:cNvSpPr>
          <p:nvPr>
            <p:ph type="body" sz="quarter" idx="44" hasCustomPrompt="1"/>
          </p:nvPr>
        </p:nvSpPr>
        <p:spPr>
          <a:xfrm>
            <a:off x="3662855"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15" name="Picture Placeholder 31">
            <a:extLst>
              <a:ext uri="{FF2B5EF4-FFF2-40B4-BE49-F238E27FC236}">
                <a16:creationId xmlns:a16="http://schemas.microsoft.com/office/drawing/2014/main" id="{C541E9CF-07F6-480D-BFF1-323484748561}"/>
              </a:ext>
            </a:extLst>
          </p:cNvPr>
          <p:cNvSpPr>
            <a:spLocks noGrp="1"/>
          </p:cNvSpPr>
          <p:nvPr>
            <p:ph type="pic" sz="quarter" idx="45" hasCustomPrompt="1"/>
          </p:nvPr>
        </p:nvSpPr>
        <p:spPr>
          <a:xfrm>
            <a:off x="6392426"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6" name="Text Placeholder 2">
            <a:extLst>
              <a:ext uri="{FF2B5EF4-FFF2-40B4-BE49-F238E27FC236}">
                <a16:creationId xmlns:a16="http://schemas.microsoft.com/office/drawing/2014/main" id="{D6418911-08BC-45EE-BF8A-6EBD4CD499B4}"/>
              </a:ext>
            </a:extLst>
          </p:cNvPr>
          <p:cNvSpPr>
            <a:spLocks noGrp="1"/>
          </p:cNvSpPr>
          <p:nvPr>
            <p:ph type="body" sz="quarter" idx="46" hasCustomPrompt="1"/>
          </p:nvPr>
        </p:nvSpPr>
        <p:spPr>
          <a:xfrm>
            <a:off x="6392426" y="3778175"/>
            <a:ext cx="2145344" cy="2101926"/>
          </a:xfrm>
        </p:spPr>
        <p:txBody>
          <a:bodyPr lIns="0">
            <a:noAutofit/>
          </a:bodyPr>
          <a:lstStyle>
            <a:lvl1pPr marL="0" indent="0">
              <a:lnSpc>
                <a:spcPct val="110000"/>
              </a:lnSpc>
              <a:spcBef>
                <a:spcPts val="1000"/>
              </a:spcBef>
              <a:buFontTx/>
              <a:buNone/>
              <a:defRPr sz="1400" b="0" i="0" baseline="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endParaRPr lang="pt-B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17" name="Text Placeholder 2">
            <a:extLst>
              <a:ext uri="{FF2B5EF4-FFF2-40B4-BE49-F238E27FC236}">
                <a16:creationId xmlns:a16="http://schemas.microsoft.com/office/drawing/2014/main" id="{0D997B91-0B7C-4E39-B319-2AD33E189B8B}"/>
              </a:ext>
            </a:extLst>
          </p:cNvPr>
          <p:cNvSpPr>
            <a:spLocks noGrp="1"/>
          </p:cNvSpPr>
          <p:nvPr>
            <p:ph type="body" sz="quarter" idx="47" hasCustomPrompt="1"/>
          </p:nvPr>
        </p:nvSpPr>
        <p:spPr>
          <a:xfrm>
            <a:off x="6392425" y="3083738"/>
            <a:ext cx="2145345" cy="605466"/>
          </a:xfrm>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cxnSp>
        <p:nvCxnSpPr>
          <p:cNvPr id="18" name="Straight Connector 17">
            <a:extLst>
              <a:ext uri="{FF2B5EF4-FFF2-40B4-BE49-F238E27FC236}">
                <a16:creationId xmlns:a16="http://schemas.microsoft.com/office/drawing/2014/main" id="{9B962C7D-0939-4CBA-A175-809C6A530E71}"/>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734657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C172D-E512-4C51-A562-08E5C42760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35B3DB3-4A58-40E4-AAB9-27E12E478E23}"/>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BDAAD6DF-AC16-47B7-BD63-1A0B49313B42}"/>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4710A67F-C4F1-47B5-BFED-53488DF537B2}"/>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6" name="Picture Placeholder 31">
            <a:extLst>
              <a:ext uri="{FF2B5EF4-FFF2-40B4-BE49-F238E27FC236}">
                <a16:creationId xmlns:a16="http://schemas.microsoft.com/office/drawing/2014/main" id="{CCE849CF-E088-4F11-B994-DABB77ACDF43}"/>
              </a:ext>
            </a:extLst>
          </p:cNvPr>
          <p:cNvSpPr>
            <a:spLocks noGrp="1"/>
          </p:cNvSpPr>
          <p:nvPr>
            <p:ph type="pic" sz="quarter" idx="28" hasCustomPrompt="1"/>
          </p:nvPr>
        </p:nvSpPr>
        <p:spPr>
          <a:xfrm>
            <a:off x="1175669" y="1600200"/>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7" name="Text Placeholder 2">
            <a:extLst>
              <a:ext uri="{FF2B5EF4-FFF2-40B4-BE49-F238E27FC236}">
                <a16:creationId xmlns:a16="http://schemas.microsoft.com/office/drawing/2014/main" id="{E24A8340-470E-4E31-B41E-77E26152A3D1}"/>
              </a:ext>
            </a:extLst>
          </p:cNvPr>
          <p:cNvSpPr>
            <a:spLocks noGrp="1"/>
          </p:cNvSpPr>
          <p:nvPr>
            <p:ph type="body" sz="quarter" idx="31" hasCustomPrompt="1"/>
          </p:nvPr>
        </p:nvSpPr>
        <p:spPr>
          <a:xfrm>
            <a:off x="1175669"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a:t>Heading</a:t>
            </a:r>
          </a:p>
          <a:p>
            <a:pPr lvl="1"/>
            <a:r>
              <a:rPr lang="en-US"/>
              <a:t>Item 1</a:t>
            </a:r>
          </a:p>
          <a:p>
            <a:pPr lvl="1"/>
            <a:r>
              <a:rPr lang="en-US"/>
              <a:t>Item 2</a:t>
            </a:r>
            <a:endParaRPr lang="pt-BR"/>
          </a:p>
        </p:txBody>
      </p:sp>
      <p:sp>
        <p:nvSpPr>
          <p:cNvPr id="8" name="Text Placeholder 2">
            <a:extLst>
              <a:ext uri="{FF2B5EF4-FFF2-40B4-BE49-F238E27FC236}">
                <a16:creationId xmlns:a16="http://schemas.microsoft.com/office/drawing/2014/main" id="{C58367B5-5FBB-4D2F-B65A-BFD9DEE2647C}"/>
              </a:ext>
            </a:extLst>
          </p:cNvPr>
          <p:cNvSpPr>
            <a:spLocks noGrp="1"/>
          </p:cNvSpPr>
          <p:nvPr>
            <p:ph type="body" sz="quarter" idx="33" hasCustomPrompt="1"/>
          </p:nvPr>
        </p:nvSpPr>
        <p:spPr>
          <a:xfrm>
            <a:off x="1175669"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9" name="Picture Placeholder 31">
            <a:extLst>
              <a:ext uri="{FF2B5EF4-FFF2-40B4-BE49-F238E27FC236}">
                <a16:creationId xmlns:a16="http://schemas.microsoft.com/office/drawing/2014/main" id="{D10D8DC4-A4F8-4B01-A972-FB3D6A675199}"/>
              </a:ext>
            </a:extLst>
          </p:cNvPr>
          <p:cNvSpPr>
            <a:spLocks noGrp="1"/>
          </p:cNvSpPr>
          <p:nvPr>
            <p:ph type="pic" sz="quarter" idx="39" hasCustomPrompt="1"/>
          </p:nvPr>
        </p:nvSpPr>
        <p:spPr>
          <a:xfrm>
            <a:off x="9168875" y="1600200"/>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2" name="Picture Placeholder 31">
            <a:extLst>
              <a:ext uri="{FF2B5EF4-FFF2-40B4-BE49-F238E27FC236}">
                <a16:creationId xmlns:a16="http://schemas.microsoft.com/office/drawing/2014/main" id="{EE5036B6-B60A-4282-B33F-EABE3B214504}"/>
              </a:ext>
            </a:extLst>
          </p:cNvPr>
          <p:cNvSpPr>
            <a:spLocks noGrp="1"/>
          </p:cNvSpPr>
          <p:nvPr>
            <p:ph type="pic" sz="quarter" idx="42" hasCustomPrompt="1"/>
          </p:nvPr>
        </p:nvSpPr>
        <p:spPr>
          <a:xfrm>
            <a:off x="3812152" y="1600200"/>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15" name="Picture Placeholder 31">
            <a:extLst>
              <a:ext uri="{FF2B5EF4-FFF2-40B4-BE49-F238E27FC236}">
                <a16:creationId xmlns:a16="http://schemas.microsoft.com/office/drawing/2014/main" id="{C541E9CF-07F6-480D-BFF1-323484748561}"/>
              </a:ext>
            </a:extLst>
          </p:cNvPr>
          <p:cNvSpPr>
            <a:spLocks noGrp="1"/>
          </p:cNvSpPr>
          <p:nvPr>
            <p:ph type="pic" sz="quarter" idx="45" hasCustomPrompt="1"/>
          </p:nvPr>
        </p:nvSpPr>
        <p:spPr>
          <a:xfrm>
            <a:off x="6504398" y="1600200"/>
            <a:ext cx="546443" cy="546497"/>
          </a:xfrm>
        </p:spPr>
        <p:txBody>
          <a:bodyPr>
            <a:normAutofit/>
          </a:bodyPr>
          <a:lstStyle>
            <a:lvl1pPr marL="0" indent="0" algn="ctr">
              <a:buNone/>
              <a:defRPr sz="1200">
                <a:solidFill>
                  <a:schemeClr val="accent3"/>
                </a:solidFill>
              </a:defRPr>
            </a:lvl1pPr>
          </a:lstStyle>
          <a:p>
            <a:r>
              <a:rPr lang="en-US" dirty="0"/>
              <a:t>icon</a:t>
            </a:r>
          </a:p>
        </p:txBody>
      </p:sp>
      <p:cxnSp>
        <p:nvCxnSpPr>
          <p:cNvPr id="18" name="Straight Connector 17">
            <a:extLst>
              <a:ext uri="{FF2B5EF4-FFF2-40B4-BE49-F238E27FC236}">
                <a16:creationId xmlns:a16="http://schemas.microsoft.com/office/drawing/2014/main" id="{9B962C7D-0939-4CBA-A175-809C6A530E71}"/>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D374774E-6D2C-4BF1-BA61-EBD99A4DE121}"/>
              </a:ext>
            </a:extLst>
          </p:cNvPr>
          <p:cNvCxnSpPr/>
          <p:nvPr userDrawn="1"/>
        </p:nvCxnSpPr>
        <p:spPr>
          <a:xfrm>
            <a:off x="914400"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75347695-0E7B-48F1-BFFE-4ADF329C9EDF}"/>
              </a:ext>
            </a:extLst>
          </p:cNvPr>
          <p:cNvCxnSpPr/>
          <p:nvPr userDrawn="1"/>
        </p:nvCxnSpPr>
        <p:spPr>
          <a:xfrm>
            <a:off x="11573069"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2B4A2F6B-7080-43AF-9A1B-9FEE6120EAFF}"/>
              </a:ext>
            </a:extLst>
          </p:cNvPr>
          <p:cNvCxnSpPr/>
          <p:nvPr userDrawn="1"/>
        </p:nvCxnSpPr>
        <p:spPr>
          <a:xfrm>
            <a:off x="3579067"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396336FF-5A49-4DC5-9351-7B8D2E4F862A}"/>
              </a:ext>
            </a:extLst>
          </p:cNvPr>
          <p:cNvCxnSpPr/>
          <p:nvPr userDrawn="1"/>
        </p:nvCxnSpPr>
        <p:spPr>
          <a:xfrm>
            <a:off x="6243734"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2B16B2DA-9641-41C7-9E0E-2C3A44E2B239}"/>
              </a:ext>
            </a:extLst>
          </p:cNvPr>
          <p:cNvCxnSpPr/>
          <p:nvPr userDrawn="1"/>
        </p:nvCxnSpPr>
        <p:spPr>
          <a:xfrm>
            <a:off x="8908401" y="1600200"/>
            <a:ext cx="0" cy="3510878"/>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7" name="Text Placeholder 2">
            <a:extLst>
              <a:ext uri="{FF2B5EF4-FFF2-40B4-BE49-F238E27FC236}">
                <a16:creationId xmlns:a16="http://schemas.microsoft.com/office/drawing/2014/main" id="{48B8DB7E-22CF-44FD-952E-1B61D4A2CD0D}"/>
              </a:ext>
            </a:extLst>
          </p:cNvPr>
          <p:cNvSpPr>
            <a:spLocks noGrp="1"/>
          </p:cNvSpPr>
          <p:nvPr>
            <p:ph type="body" sz="quarter" idx="47" hasCustomPrompt="1"/>
          </p:nvPr>
        </p:nvSpPr>
        <p:spPr>
          <a:xfrm>
            <a:off x="3812152"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28" name="Text Placeholder 2">
            <a:extLst>
              <a:ext uri="{FF2B5EF4-FFF2-40B4-BE49-F238E27FC236}">
                <a16:creationId xmlns:a16="http://schemas.microsoft.com/office/drawing/2014/main" id="{D1101A10-5F8B-4362-B548-F7F7F21EF546}"/>
              </a:ext>
            </a:extLst>
          </p:cNvPr>
          <p:cNvSpPr>
            <a:spLocks noGrp="1"/>
          </p:cNvSpPr>
          <p:nvPr>
            <p:ph type="body" sz="quarter" idx="48" hasCustomPrompt="1"/>
          </p:nvPr>
        </p:nvSpPr>
        <p:spPr>
          <a:xfrm>
            <a:off x="6504398"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29" name="Text Placeholder 2">
            <a:extLst>
              <a:ext uri="{FF2B5EF4-FFF2-40B4-BE49-F238E27FC236}">
                <a16:creationId xmlns:a16="http://schemas.microsoft.com/office/drawing/2014/main" id="{89425682-FF02-45B7-8DE3-23FA027A3A62}"/>
              </a:ext>
            </a:extLst>
          </p:cNvPr>
          <p:cNvSpPr>
            <a:spLocks noGrp="1"/>
          </p:cNvSpPr>
          <p:nvPr>
            <p:ph type="body" sz="quarter" idx="49" hasCustomPrompt="1"/>
          </p:nvPr>
        </p:nvSpPr>
        <p:spPr>
          <a:xfrm>
            <a:off x="9168875" y="2314715"/>
            <a:ext cx="2173527" cy="605466"/>
          </a:xfrm>
          <a:prstGeom prst="callout1">
            <a:avLst>
              <a:gd name="adj1" fmla="val 93210"/>
              <a:gd name="adj2" fmla="val 467"/>
              <a:gd name="adj3" fmla="val 93479"/>
              <a:gd name="adj4" fmla="val 98987"/>
            </a:avLst>
          </a:prstGeom>
          <a:ln w="15875">
            <a:solidFill>
              <a:schemeClr val="accent1"/>
            </a:solidFill>
          </a:ln>
        </p:spPr>
        <p:txBody>
          <a:bodyPr vert="horz" lIns="0" tIns="0" rIns="0" bIns="0" rtlCol="0" anchor="t" anchorCtr="0">
            <a:noAutofit/>
          </a:bodyPr>
          <a:lstStyle>
            <a:lvl1pPr marL="0" indent="0">
              <a:buFontTx/>
              <a:buNone/>
              <a:defRPr lang="en-US" sz="2050"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description</a:t>
            </a:r>
          </a:p>
        </p:txBody>
      </p:sp>
      <p:sp>
        <p:nvSpPr>
          <p:cNvPr id="30" name="Text Placeholder 2">
            <a:extLst>
              <a:ext uri="{FF2B5EF4-FFF2-40B4-BE49-F238E27FC236}">
                <a16:creationId xmlns:a16="http://schemas.microsoft.com/office/drawing/2014/main" id="{23EE4A74-ECF3-422C-B02B-75775CE073B7}"/>
              </a:ext>
            </a:extLst>
          </p:cNvPr>
          <p:cNvSpPr>
            <a:spLocks noGrp="1"/>
          </p:cNvSpPr>
          <p:nvPr>
            <p:ph type="body" sz="quarter" idx="50" hasCustomPrompt="1"/>
          </p:nvPr>
        </p:nvSpPr>
        <p:spPr>
          <a:xfrm>
            <a:off x="3812152"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a:t>Heading</a:t>
            </a:r>
          </a:p>
          <a:p>
            <a:pPr lvl="1"/>
            <a:r>
              <a:rPr lang="en-US"/>
              <a:t>Item 1</a:t>
            </a:r>
          </a:p>
          <a:p>
            <a:pPr lvl="1"/>
            <a:r>
              <a:rPr lang="en-US"/>
              <a:t>Item 2</a:t>
            </a:r>
            <a:endParaRPr lang="pt-BR"/>
          </a:p>
        </p:txBody>
      </p:sp>
      <p:sp>
        <p:nvSpPr>
          <p:cNvPr id="31" name="Text Placeholder 2">
            <a:extLst>
              <a:ext uri="{FF2B5EF4-FFF2-40B4-BE49-F238E27FC236}">
                <a16:creationId xmlns:a16="http://schemas.microsoft.com/office/drawing/2014/main" id="{ACE8E899-2A71-479A-9313-FF58A38E9DE2}"/>
              </a:ext>
            </a:extLst>
          </p:cNvPr>
          <p:cNvSpPr>
            <a:spLocks noGrp="1"/>
          </p:cNvSpPr>
          <p:nvPr>
            <p:ph type="body" sz="quarter" idx="51" hasCustomPrompt="1"/>
          </p:nvPr>
        </p:nvSpPr>
        <p:spPr>
          <a:xfrm>
            <a:off x="6504398"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a:t>Heading</a:t>
            </a:r>
          </a:p>
          <a:p>
            <a:pPr lvl="1"/>
            <a:r>
              <a:rPr lang="en-US"/>
              <a:t>Item 1</a:t>
            </a:r>
          </a:p>
          <a:p>
            <a:pPr lvl="1"/>
            <a:r>
              <a:rPr lang="en-US"/>
              <a:t>Item 2</a:t>
            </a:r>
            <a:endParaRPr lang="pt-BR"/>
          </a:p>
        </p:txBody>
      </p:sp>
      <p:sp>
        <p:nvSpPr>
          <p:cNvPr id="32" name="Text Placeholder 2">
            <a:extLst>
              <a:ext uri="{FF2B5EF4-FFF2-40B4-BE49-F238E27FC236}">
                <a16:creationId xmlns:a16="http://schemas.microsoft.com/office/drawing/2014/main" id="{79B7EBA8-44D9-43D5-8CAF-9A0D97356FBF}"/>
              </a:ext>
            </a:extLst>
          </p:cNvPr>
          <p:cNvSpPr>
            <a:spLocks noGrp="1"/>
          </p:cNvSpPr>
          <p:nvPr>
            <p:ph type="body" sz="quarter" idx="52" hasCustomPrompt="1"/>
          </p:nvPr>
        </p:nvSpPr>
        <p:spPr>
          <a:xfrm>
            <a:off x="9168875" y="3009152"/>
            <a:ext cx="2145344" cy="2101926"/>
          </a:xfrm>
        </p:spPr>
        <p:txBody>
          <a:bodyPr lIns="0">
            <a:noAutofit/>
          </a:bodyPr>
          <a:lstStyle>
            <a:lvl1pPr marL="0" indent="0">
              <a:lnSpc>
                <a:spcPct val="110000"/>
              </a:lnSpc>
              <a:spcBef>
                <a:spcPts val="1000"/>
              </a:spcBef>
              <a:buFontTx/>
              <a:buNone/>
              <a:defRPr sz="1400" b="1" i="0" baseline="0">
                <a:solidFill>
                  <a:schemeClr val="tx1"/>
                </a:solidFill>
              </a:defRPr>
            </a:lvl1pPr>
            <a:lvl2pPr marL="228600" indent="-171450">
              <a:buFont typeface="Arial" panose="020B0604020202020204" pitchFamily="34" charset="0"/>
              <a:buChar char="•"/>
              <a:defRPr sz="1401" b="0" i="0"/>
            </a:lvl2pPr>
            <a:lvl3pPr marL="914196" indent="0">
              <a:buFontTx/>
              <a:buNone/>
              <a:defRPr sz="1401" b="0" i="0"/>
            </a:lvl3pPr>
            <a:lvl4pPr>
              <a:defRPr sz="1601"/>
            </a:lvl4pPr>
            <a:lvl5pPr>
              <a:defRPr sz="1601"/>
            </a:lvl5pPr>
          </a:lstStyle>
          <a:p>
            <a:pPr lvl="0"/>
            <a:r>
              <a:rPr lang="en-US"/>
              <a:t>Heading</a:t>
            </a:r>
          </a:p>
          <a:p>
            <a:pPr lvl="1"/>
            <a:r>
              <a:rPr lang="en-US"/>
              <a:t>Item 1</a:t>
            </a:r>
          </a:p>
          <a:p>
            <a:pPr lvl="1"/>
            <a:r>
              <a:rPr lang="en-US"/>
              <a:t>Item 2</a:t>
            </a:r>
            <a:endParaRPr lang="pt-BR"/>
          </a:p>
        </p:txBody>
      </p:sp>
    </p:spTree>
    <p:extLst>
      <p:ext uri="{BB962C8B-B14F-4D97-AF65-F5344CB8AC3E}">
        <p14:creationId xmlns:p14="http://schemas.microsoft.com/office/powerpoint/2010/main" val="43806578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s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F37C9-9088-4AC9-B47B-F43E667EAC4B}"/>
              </a:ext>
            </a:extLst>
          </p:cNvPr>
          <p:cNvSpPr>
            <a:spLocks noGrp="1"/>
          </p:cNvSpPr>
          <p:nvPr>
            <p:ph type="title"/>
          </p:nvPr>
        </p:nvSpPr>
        <p:spPr>
          <a:xfrm>
            <a:off x="3931920" y="729496"/>
            <a:ext cx="7337343" cy="1097280"/>
          </a:xfrm>
        </p:spPr>
        <p:txBody>
          <a:bodyPr/>
          <a:lstStyle/>
          <a:p>
            <a:r>
              <a:rPr lang="en-US"/>
              <a:t>Click to edit Master title style</a:t>
            </a:r>
          </a:p>
        </p:txBody>
      </p:sp>
      <p:sp>
        <p:nvSpPr>
          <p:cNvPr id="3" name="Date Placeholder 2">
            <a:extLst>
              <a:ext uri="{FF2B5EF4-FFF2-40B4-BE49-F238E27FC236}">
                <a16:creationId xmlns:a16="http://schemas.microsoft.com/office/drawing/2014/main" id="{5984269A-6CA7-45B9-AAA1-2356DB2DF26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387A6E94-441A-4A2D-9440-190BBBEF934A}"/>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2EB89D6A-A2F2-4675-9B17-1192F0E2C39A}"/>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18" name="Picture Placeholder 2">
            <a:extLst>
              <a:ext uri="{FF2B5EF4-FFF2-40B4-BE49-F238E27FC236}">
                <a16:creationId xmlns:a16="http://schemas.microsoft.com/office/drawing/2014/main" id="{A4077A6D-4498-441F-BDE2-1F13FA24B94C}"/>
              </a:ext>
            </a:extLst>
          </p:cNvPr>
          <p:cNvSpPr>
            <a:spLocks noGrp="1" noChangeAspect="1"/>
          </p:cNvSpPr>
          <p:nvPr>
            <p:ph type="pic" idx="1"/>
          </p:nvPr>
        </p:nvSpPr>
        <p:spPr>
          <a:xfrm>
            <a:off x="1" y="0"/>
            <a:ext cx="3458849" cy="6858000"/>
          </a:xfrm>
          <a:solidFill>
            <a:schemeClr val="bg1">
              <a:lumMod val="95000"/>
            </a:schemeClr>
          </a:solidFill>
        </p:spPr>
        <p:txBody>
          <a:bodyPr anchor="t"/>
          <a:lstStyle>
            <a:lvl1pPr marL="0" indent="0" algn="l">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19" name="Text Placeholder 2">
            <a:extLst>
              <a:ext uri="{FF2B5EF4-FFF2-40B4-BE49-F238E27FC236}">
                <a16:creationId xmlns:a16="http://schemas.microsoft.com/office/drawing/2014/main" id="{F243AF37-A81F-44BA-BCE7-A564FC49D4F6}"/>
              </a:ext>
            </a:extLst>
          </p:cNvPr>
          <p:cNvSpPr>
            <a:spLocks noGrp="1"/>
          </p:cNvSpPr>
          <p:nvPr>
            <p:ph type="body" sz="quarter" idx="21" hasCustomPrompt="1"/>
          </p:nvPr>
        </p:nvSpPr>
        <p:spPr>
          <a:xfrm>
            <a:off x="3931920"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cxnSp>
        <p:nvCxnSpPr>
          <p:cNvPr id="20" name="Straight Connector 19">
            <a:extLst>
              <a:ext uri="{FF2B5EF4-FFF2-40B4-BE49-F238E27FC236}">
                <a16:creationId xmlns:a16="http://schemas.microsoft.com/office/drawing/2014/main" id="{8C9424D9-C01E-499C-92D1-268F69EB39E9}"/>
              </a:ext>
            </a:extLst>
          </p:cNvPr>
          <p:cNvCxnSpPr>
            <a:cxnSpLocks/>
          </p:cNvCxnSpPr>
          <p:nvPr userDrawn="1"/>
        </p:nvCxnSpPr>
        <p:spPr>
          <a:xfrm>
            <a:off x="3931920" y="2702071"/>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22" name="Text Placeholder 2">
            <a:extLst>
              <a:ext uri="{FF2B5EF4-FFF2-40B4-BE49-F238E27FC236}">
                <a16:creationId xmlns:a16="http://schemas.microsoft.com/office/drawing/2014/main" id="{210653B6-7DEE-4131-81E1-2B3E984EB73D}"/>
              </a:ext>
            </a:extLst>
          </p:cNvPr>
          <p:cNvSpPr>
            <a:spLocks noGrp="1"/>
          </p:cNvSpPr>
          <p:nvPr>
            <p:ph type="body" sz="quarter" idx="25" hasCustomPrompt="1"/>
          </p:nvPr>
        </p:nvSpPr>
        <p:spPr>
          <a:xfrm>
            <a:off x="3931920" y="307795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24" name="Text Placeholder 2">
            <a:extLst>
              <a:ext uri="{FF2B5EF4-FFF2-40B4-BE49-F238E27FC236}">
                <a16:creationId xmlns:a16="http://schemas.microsoft.com/office/drawing/2014/main" id="{57641B71-6E7A-406D-B7D3-38B70B0ED263}"/>
              </a:ext>
            </a:extLst>
          </p:cNvPr>
          <p:cNvSpPr>
            <a:spLocks noGrp="1"/>
          </p:cNvSpPr>
          <p:nvPr>
            <p:ph type="body" sz="quarter" idx="27" hasCustomPrompt="1"/>
          </p:nvPr>
        </p:nvSpPr>
        <p:spPr>
          <a:xfrm>
            <a:off x="7870496" y="307795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topic description</a:t>
            </a:r>
          </a:p>
        </p:txBody>
      </p:sp>
      <p:sp>
        <p:nvSpPr>
          <p:cNvPr id="26" name="Text Placeholder 25">
            <a:extLst>
              <a:ext uri="{FF2B5EF4-FFF2-40B4-BE49-F238E27FC236}">
                <a16:creationId xmlns:a16="http://schemas.microsoft.com/office/drawing/2014/main" id="{259F3078-244E-4C4E-9E27-31C70146AF62}"/>
              </a:ext>
            </a:extLst>
          </p:cNvPr>
          <p:cNvSpPr>
            <a:spLocks noGrp="1"/>
          </p:cNvSpPr>
          <p:nvPr>
            <p:ph type="body" sz="quarter" idx="28" hasCustomPrompt="1"/>
          </p:nvPr>
        </p:nvSpPr>
        <p:spPr>
          <a:xfrm>
            <a:off x="3931920" y="3710754"/>
            <a:ext cx="3407193" cy="1819275"/>
          </a:xfrm>
        </p:spPr>
        <p:txBody>
          <a:bodyPr>
            <a:normAutofit/>
          </a:bodyPr>
          <a:lstStyle>
            <a:lvl1pPr>
              <a:defRPr sz="1400" baseline="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a:t>
            </a:r>
          </a:p>
        </p:txBody>
      </p:sp>
      <p:sp>
        <p:nvSpPr>
          <p:cNvPr id="27" name="Text Placeholder 25">
            <a:extLst>
              <a:ext uri="{FF2B5EF4-FFF2-40B4-BE49-F238E27FC236}">
                <a16:creationId xmlns:a16="http://schemas.microsoft.com/office/drawing/2014/main" id="{BAB38540-2F05-42B3-ADC5-CE20EA85DA55}"/>
              </a:ext>
            </a:extLst>
          </p:cNvPr>
          <p:cNvSpPr>
            <a:spLocks noGrp="1"/>
          </p:cNvSpPr>
          <p:nvPr>
            <p:ph type="body" sz="quarter" idx="29" hasCustomPrompt="1"/>
          </p:nvPr>
        </p:nvSpPr>
        <p:spPr>
          <a:xfrm>
            <a:off x="7870496" y="3710754"/>
            <a:ext cx="3407193" cy="1819275"/>
          </a:xfrm>
        </p:spPr>
        <p:txBody>
          <a:bodyPr>
            <a:normAutofit/>
          </a:bodyPr>
          <a:lstStyle>
            <a:lvl1pPr>
              <a:defRPr sz="1400" baseline="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a:t>
            </a:r>
          </a:p>
        </p:txBody>
      </p:sp>
    </p:spTree>
    <p:extLst>
      <p:ext uri="{BB962C8B-B14F-4D97-AF65-F5344CB8AC3E}">
        <p14:creationId xmlns:p14="http://schemas.microsoft.com/office/powerpoint/2010/main" val="271780755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ull-page Photo">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EA3C95-E20F-4745-9BAC-23AFD653062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3" name="Footer Placeholder 2">
            <a:extLst>
              <a:ext uri="{FF2B5EF4-FFF2-40B4-BE49-F238E27FC236}">
                <a16:creationId xmlns:a16="http://schemas.microsoft.com/office/drawing/2014/main" id="{807E8345-3C0E-41C2-8B2D-128F1B7B66E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4" name="Slide Number Placeholder 3">
            <a:extLst>
              <a:ext uri="{FF2B5EF4-FFF2-40B4-BE49-F238E27FC236}">
                <a16:creationId xmlns:a16="http://schemas.microsoft.com/office/drawing/2014/main" id="{39F3385C-B4DF-4DDD-AE0A-936D0A1781A1}"/>
              </a:ext>
            </a:extLst>
          </p:cNvPr>
          <p:cNvSpPr>
            <a:spLocks noGrp="1"/>
          </p:cNvSpPr>
          <p:nvPr>
            <p:ph type="sldNum" sz="quarter" idx="12"/>
          </p:nvPr>
        </p:nvSpPr>
        <p:spPr/>
        <p:txBody>
          <a:bodyPr/>
          <a:lstStyle/>
          <a:p>
            <a:fld id="{0E588DAA-4848-48CA-9FC9-2BD67EAD2930}" type="slidenum">
              <a:rPr lang="en-US" smtClean="0"/>
              <a:t>‹#›</a:t>
            </a:fld>
            <a:endParaRPr lang="en-US" dirty="0"/>
          </a:p>
        </p:txBody>
      </p:sp>
      <p:sp>
        <p:nvSpPr>
          <p:cNvPr id="6" name="Picture Placeholder 5">
            <a:extLst>
              <a:ext uri="{FF2B5EF4-FFF2-40B4-BE49-F238E27FC236}">
                <a16:creationId xmlns:a16="http://schemas.microsoft.com/office/drawing/2014/main" id="{50F8D38E-FE8A-4EE7-9936-5F3A3BB5E6FB}"/>
              </a:ext>
            </a:extLst>
          </p:cNvPr>
          <p:cNvSpPr>
            <a:spLocks noGrp="1"/>
          </p:cNvSpPr>
          <p:nvPr>
            <p:ph type="pic" sz="quarter" idx="13" hasCustomPrompt="1"/>
          </p:nvPr>
        </p:nvSpPr>
        <p:spPr>
          <a:xfrm>
            <a:off x="0" y="0"/>
            <a:ext cx="12192000" cy="6858000"/>
          </a:xfrm>
          <a:solidFill>
            <a:schemeClr val="bg2"/>
          </a:solidFill>
        </p:spPr>
        <p:txBody>
          <a:bodyPr/>
          <a:lstStyle>
            <a:lvl1pPr algn="ctr">
              <a:defRPr/>
            </a:lvl1pPr>
          </a:lstStyle>
          <a:p>
            <a:r>
              <a:rPr lang="en-US" dirty="0"/>
              <a:t>Click icon to add image</a:t>
            </a:r>
          </a:p>
        </p:txBody>
      </p:sp>
    </p:spTree>
    <p:extLst>
      <p:ext uri="{BB962C8B-B14F-4D97-AF65-F5344CB8AC3E}">
        <p14:creationId xmlns:p14="http://schemas.microsoft.com/office/powerpoint/2010/main" val="802547794"/>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xt and Photo Split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47B85-89E9-4289-89A9-35F9258D3319}"/>
              </a:ext>
            </a:extLst>
          </p:cNvPr>
          <p:cNvSpPr>
            <a:spLocks noGrp="1"/>
          </p:cNvSpPr>
          <p:nvPr>
            <p:ph type="title"/>
          </p:nvPr>
        </p:nvSpPr>
        <p:spPr>
          <a:xfrm>
            <a:off x="914399" y="1473993"/>
            <a:ext cx="4572000" cy="1051560"/>
          </a:xfrm>
        </p:spPr>
        <p:txBody>
          <a:bodyPr/>
          <a:lstStyle/>
          <a:p>
            <a:r>
              <a:rPr lang="en-US"/>
              <a:t>Click to edit Master title style</a:t>
            </a:r>
          </a:p>
        </p:txBody>
      </p:sp>
      <p:sp>
        <p:nvSpPr>
          <p:cNvPr id="3" name="Date Placeholder 2">
            <a:extLst>
              <a:ext uri="{FF2B5EF4-FFF2-40B4-BE49-F238E27FC236}">
                <a16:creationId xmlns:a16="http://schemas.microsoft.com/office/drawing/2014/main" id="{73793AA5-59A8-40F8-9249-70BBC7C93891}"/>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A8968B05-789B-41C7-918E-DB2B538938FD}"/>
              </a:ext>
            </a:extLst>
          </p:cNvPr>
          <p:cNvSpPr>
            <a:spLocks noGrp="1"/>
          </p:cNvSpPr>
          <p:nvPr>
            <p:ph type="ftr" sz="quarter" idx="11"/>
          </p:nvPr>
        </p:nvSpPr>
        <p:spPr/>
        <p:txBody>
          <a:bodyPr/>
          <a:lstStyle/>
          <a:p>
            <a:r>
              <a:rPr lang="en-US" dirty="0"/>
              <a:t>CUI label goes here</a:t>
            </a:r>
          </a:p>
        </p:txBody>
      </p:sp>
      <p:sp>
        <p:nvSpPr>
          <p:cNvPr id="5" name="Slide Number Placeholder 4">
            <a:extLst>
              <a:ext uri="{FF2B5EF4-FFF2-40B4-BE49-F238E27FC236}">
                <a16:creationId xmlns:a16="http://schemas.microsoft.com/office/drawing/2014/main" id="{B1E6C0B3-DDFC-4050-B182-88B797353DAF}"/>
              </a:ext>
            </a:extLst>
          </p:cNvPr>
          <p:cNvSpPr>
            <a:spLocks noGrp="1"/>
          </p:cNvSpPr>
          <p:nvPr>
            <p:ph type="sldNum" sz="quarter" idx="12"/>
          </p:nvPr>
        </p:nvSpPr>
        <p:spPr/>
        <p:txBody>
          <a:bodyPr/>
          <a:lstStyle/>
          <a:p>
            <a:fld id="{0E588DAA-4848-48CA-9FC9-2BD67EAD2930}" type="slidenum">
              <a:rPr lang="en-US" smtClean="0"/>
              <a:pPr/>
              <a:t>‹#›</a:t>
            </a:fld>
            <a:endParaRPr lang="en-US" dirty="0"/>
          </a:p>
        </p:txBody>
      </p:sp>
      <p:cxnSp>
        <p:nvCxnSpPr>
          <p:cNvPr id="6" name="Straight Connector 5">
            <a:extLst>
              <a:ext uri="{FF2B5EF4-FFF2-40B4-BE49-F238E27FC236}">
                <a16:creationId xmlns:a16="http://schemas.microsoft.com/office/drawing/2014/main" id="{1293FB77-BF8B-4640-A05D-32CAED1D0896}"/>
              </a:ext>
            </a:extLst>
          </p:cNvPr>
          <p:cNvCxnSpPr>
            <a:cxnSpLocks/>
          </p:cNvCxnSpPr>
          <p:nvPr userDrawn="1"/>
        </p:nvCxnSpPr>
        <p:spPr>
          <a:xfrm>
            <a:off x="914400" y="274320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Picture Placeholder 8">
            <a:extLst>
              <a:ext uri="{FF2B5EF4-FFF2-40B4-BE49-F238E27FC236}">
                <a16:creationId xmlns:a16="http://schemas.microsoft.com/office/drawing/2014/main" id="{2EAB4A78-C87D-4019-9CF6-D4F833F4D29A}"/>
              </a:ext>
            </a:extLst>
          </p:cNvPr>
          <p:cNvSpPr>
            <a:spLocks noGrp="1"/>
          </p:cNvSpPr>
          <p:nvPr>
            <p:ph type="pic" sz="quarter" idx="13" hasCustomPrompt="1"/>
          </p:nvPr>
        </p:nvSpPr>
        <p:spPr>
          <a:xfrm>
            <a:off x="6092952" y="0"/>
            <a:ext cx="6099048" cy="6858000"/>
          </a:xfrm>
          <a:solidFill>
            <a:schemeClr val="bg2"/>
          </a:solidFill>
        </p:spPr>
        <p:txBody>
          <a:bodyPr/>
          <a:lstStyle>
            <a:lvl1pPr algn="ctr">
              <a:defRPr/>
            </a:lvl1pPr>
          </a:lstStyle>
          <a:p>
            <a:r>
              <a:rPr lang="en-US" dirty="0"/>
              <a:t>Click icon to insert image</a:t>
            </a:r>
          </a:p>
        </p:txBody>
      </p:sp>
      <p:sp>
        <p:nvSpPr>
          <p:cNvPr id="13" name="Text Placeholder 12">
            <a:extLst>
              <a:ext uri="{FF2B5EF4-FFF2-40B4-BE49-F238E27FC236}">
                <a16:creationId xmlns:a16="http://schemas.microsoft.com/office/drawing/2014/main" id="{824D5100-9E52-4947-B370-0788C75DE64C}"/>
              </a:ext>
            </a:extLst>
          </p:cNvPr>
          <p:cNvSpPr>
            <a:spLocks noGrp="1"/>
          </p:cNvSpPr>
          <p:nvPr>
            <p:ph type="body" sz="quarter" idx="14" hasCustomPrompt="1"/>
          </p:nvPr>
        </p:nvSpPr>
        <p:spPr>
          <a:xfrm>
            <a:off x="914400" y="3133725"/>
            <a:ext cx="4572000" cy="3295650"/>
          </a:xfrm>
        </p:spPr>
        <p:txBody>
          <a:bodyPr>
            <a:normAutofit/>
          </a:bodyPr>
          <a:lstStyle>
            <a:lvl1pPr>
              <a:spcBef>
                <a:spcPts val="800"/>
              </a:spcBef>
              <a:defRPr sz="160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 </a:t>
            </a:r>
            <a:r>
              <a:rPr lang="en-US" err="1"/>
              <a:t>Pellentesque</a:t>
            </a:r>
            <a:r>
              <a:rPr lang="en-US"/>
              <a:t> habitant </a:t>
            </a:r>
            <a:r>
              <a:rPr lang="en-US" err="1"/>
              <a:t>morbi</a:t>
            </a:r>
            <a:r>
              <a:rPr lang="en-US"/>
              <a:t> </a:t>
            </a:r>
            <a:r>
              <a:rPr lang="en-US" err="1"/>
              <a:t>tristique</a:t>
            </a:r>
            <a:r>
              <a:rPr lang="en-US"/>
              <a:t> </a:t>
            </a:r>
            <a:r>
              <a:rPr lang="en-US" err="1"/>
              <a:t>senectus</a:t>
            </a:r>
            <a:r>
              <a:rPr lang="en-US"/>
              <a:t> et </a:t>
            </a:r>
            <a:r>
              <a:rPr lang="en-US" err="1"/>
              <a:t>netus</a:t>
            </a:r>
            <a:r>
              <a:rPr lang="en-US"/>
              <a:t> et </a:t>
            </a:r>
            <a:r>
              <a:rPr lang="en-US" err="1"/>
              <a:t>malesuada</a:t>
            </a:r>
            <a:r>
              <a:rPr lang="en-US"/>
              <a:t> fames ac </a:t>
            </a:r>
            <a:r>
              <a:rPr lang="en-US" err="1"/>
              <a:t>turpis</a:t>
            </a:r>
            <a:r>
              <a:rPr lang="en-US"/>
              <a:t> </a:t>
            </a:r>
            <a:r>
              <a:rPr lang="en-US" err="1"/>
              <a:t>egestas</a:t>
            </a:r>
            <a:r>
              <a:rPr lang="en-US"/>
              <a:t>. Proin pharetra </a:t>
            </a:r>
            <a:r>
              <a:rPr lang="en-US" err="1"/>
              <a:t>nonummy</a:t>
            </a:r>
            <a:r>
              <a:rPr lang="en-US"/>
              <a:t> </a:t>
            </a:r>
            <a:r>
              <a:rPr lang="en-US" err="1"/>
              <a:t>pede</a:t>
            </a:r>
            <a:r>
              <a:rPr lang="en-US"/>
              <a:t>. </a:t>
            </a:r>
            <a:r>
              <a:rPr lang="en-US" err="1"/>
              <a:t>Mauris</a:t>
            </a:r>
            <a:r>
              <a:rPr lang="en-US"/>
              <a:t> et </a:t>
            </a:r>
            <a:r>
              <a:rPr lang="en-US" err="1"/>
              <a:t>orci</a:t>
            </a:r>
            <a:r>
              <a:rPr lang="en-US"/>
              <a:t>.</a:t>
            </a:r>
          </a:p>
        </p:txBody>
      </p:sp>
    </p:spTree>
    <p:extLst>
      <p:ext uri="{BB962C8B-B14F-4D97-AF65-F5344CB8AC3E}">
        <p14:creationId xmlns:p14="http://schemas.microsoft.com/office/powerpoint/2010/main" val="1849317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ext and Photo Split Layou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47B85-89E9-4289-89A9-35F9258D3319}"/>
              </a:ext>
            </a:extLst>
          </p:cNvPr>
          <p:cNvSpPr>
            <a:spLocks noGrp="1"/>
          </p:cNvSpPr>
          <p:nvPr>
            <p:ph type="title"/>
          </p:nvPr>
        </p:nvSpPr>
        <p:spPr>
          <a:xfrm>
            <a:off x="914399" y="902493"/>
            <a:ext cx="4572000" cy="1051560"/>
          </a:xfrm>
        </p:spPr>
        <p:txBody>
          <a:bodyPr/>
          <a:lstStyle/>
          <a:p>
            <a:r>
              <a:rPr lang="en-US"/>
              <a:t>Click to edit Master title style</a:t>
            </a:r>
          </a:p>
        </p:txBody>
      </p:sp>
      <p:sp>
        <p:nvSpPr>
          <p:cNvPr id="3" name="Date Placeholder 2">
            <a:extLst>
              <a:ext uri="{FF2B5EF4-FFF2-40B4-BE49-F238E27FC236}">
                <a16:creationId xmlns:a16="http://schemas.microsoft.com/office/drawing/2014/main" id="{73793AA5-59A8-40F8-9249-70BBC7C93891}"/>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A8968B05-789B-41C7-918E-DB2B538938FD}"/>
              </a:ext>
            </a:extLst>
          </p:cNvPr>
          <p:cNvSpPr>
            <a:spLocks noGrp="1"/>
          </p:cNvSpPr>
          <p:nvPr>
            <p:ph type="ftr" sz="quarter" idx="11"/>
          </p:nvPr>
        </p:nvSpPr>
        <p:spPr/>
        <p:txBody>
          <a:bodyPr/>
          <a:lstStyle/>
          <a:p>
            <a:r>
              <a:rPr lang="en-US" dirty="0"/>
              <a:t>CUI label goes here</a:t>
            </a:r>
          </a:p>
        </p:txBody>
      </p:sp>
      <p:sp>
        <p:nvSpPr>
          <p:cNvPr id="5" name="Slide Number Placeholder 4">
            <a:extLst>
              <a:ext uri="{FF2B5EF4-FFF2-40B4-BE49-F238E27FC236}">
                <a16:creationId xmlns:a16="http://schemas.microsoft.com/office/drawing/2014/main" id="{B1E6C0B3-DDFC-4050-B182-88B797353DAF}"/>
              </a:ext>
            </a:extLst>
          </p:cNvPr>
          <p:cNvSpPr>
            <a:spLocks noGrp="1"/>
          </p:cNvSpPr>
          <p:nvPr>
            <p:ph type="sldNum" sz="quarter" idx="12"/>
          </p:nvPr>
        </p:nvSpPr>
        <p:spPr/>
        <p:txBody>
          <a:bodyPr/>
          <a:lstStyle/>
          <a:p>
            <a:fld id="{0E588DAA-4848-48CA-9FC9-2BD67EAD2930}" type="slidenum">
              <a:rPr lang="en-US" smtClean="0"/>
              <a:pPr/>
              <a:t>‹#›</a:t>
            </a:fld>
            <a:endParaRPr lang="en-US" dirty="0"/>
          </a:p>
        </p:txBody>
      </p:sp>
      <p:cxnSp>
        <p:nvCxnSpPr>
          <p:cNvPr id="6" name="Straight Connector 5">
            <a:extLst>
              <a:ext uri="{FF2B5EF4-FFF2-40B4-BE49-F238E27FC236}">
                <a16:creationId xmlns:a16="http://schemas.microsoft.com/office/drawing/2014/main" id="{1293FB77-BF8B-4640-A05D-32CAED1D0896}"/>
              </a:ext>
            </a:extLst>
          </p:cNvPr>
          <p:cNvCxnSpPr>
            <a:cxnSpLocks/>
          </p:cNvCxnSpPr>
          <p:nvPr userDrawn="1"/>
        </p:nvCxnSpPr>
        <p:spPr>
          <a:xfrm>
            <a:off x="914400" y="274320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Picture Placeholder 8">
            <a:extLst>
              <a:ext uri="{FF2B5EF4-FFF2-40B4-BE49-F238E27FC236}">
                <a16:creationId xmlns:a16="http://schemas.microsoft.com/office/drawing/2014/main" id="{2EAB4A78-C87D-4019-9CF6-D4F833F4D29A}"/>
              </a:ext>
            </a:extLst>
          </p:cNvPr>
          <p:cNvSpPr>
            <a:spLocks noGrp="1"/>
          </p:cNvSpPr>
          <p:nvPr>
            <p:ph type="pic" sz="quarter" idx="13" hasCustomPrompt="1"/>
          </p:nvPr>
        </p:nvSpPr>
        <p:spPr>
          <a:xfrm>
            <a:off x="6092952" y="0"/>
            <a:ext cx="6099048" cy="6858000"/>
          </a:xfrm>
          <a:solidFill>
            <a:schemeClr val="bg2"/>
          </a:solidFill>
        </p:spPr>
        <p:txBody>
          <a:bodyPr/>
          <a:lstStyle>
            <a:lvl1pPr algn="ctr">
              <a:defRPr/>
            </a:lvl1pPr>
          </a:lstStyle>
          <a:p>
            <a:r>
              <a:rPr lang="en-US" dirty="0"/>
              <a:t>Click icon to insert image</a:t>
            </a:r>
          </a:p>
        </p:txBody>
      </p:sp>
      <p:sp>
        <p:nvSpPr>
          <p:cNvPr id="13" name="Text Placeholder 12">
            <a:extLst>
              <a:ext uri="{FF2B5EF4-FFF2-40B4-BE49-F238E27FC236}">
                <a16:creationId xmlns:a16="http://schemas.microsoft.com/office/drawing/2014/main" id="{824D5100-9E52-4947-B370-0788C75DE64C}"/>
              </a:ext>
            </a:extLst>
          </p:cNvPr>
          <p:cNvSpPr>
            <a:spLocks noGrp="1"/>
          </p:cNvSpPr>
          <p:nvPr>
            <p:ph type="body" sz="quarter" idx="14" hasCustomPrompt="1"/>
          </p:nvPr>
        </p:nvSpPr>
        <p:spPr>
          <a:xfrm>
            <a:off x="914400" y="3133725"/>
            <a:ext cx="4572000" cy="3295650"/>
          </a:xfrm>
        </p:spPr>
        <p:txBody>
          <a:bodyPr>
            <a:normAutofit/>
          </a:bodyPr>
          <a:lstStyle>
            <a:lvl1pPr>
              <a:spcBef>
                <a:spcPts val="800"/>
              </a:spcBef>
              <a:defRPr sz="160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 </a:t>
            </a:r>
            <a:r>
              <a:rPr lang="en-US" err="1"/>
              <a:t>Pellentesque</a:t>
            </a:r>
            <a:r>
              <a:rPr lang="en-US"/>
              <a:t> habitant </a:t>
            </a:r>
            <a:r>
              <a:rPr lang="en-US" err="1"/>
              <a:t>morbi</a:t>
            </a:r>
            <a:r>
              <a:rPr lang="en-US"/>
              <a:t> </a:t>
            </a:r>
            <a:r>
              <a:rPr lang="en-US" err="1"/>
              <a:t>tristique</a:t>
            </a:r>
            <a:r>
              <a:rPr lang="en-US"/>
              <a:t> </a:t>
            </a:r>
            <a:r>
              <a:rPr lang="en-US" err="1"/>
              <a:t>senectus</a:t>
            </a:r>
            <a:r>
              <a:rPr lang="en-US"/>
              <a:t> et </a:t>
            </a:r>
            <a:r>
              <a:rPr lang="en-US" err="1"/>
              <a:t>netus</a:t>
            </a:r>
            <a:r>
              <a:rPr lang="en-US"/>
              <a:t> et </a:t>
            </a:r>
            <a:r>
              <a:rPr lang="en-US" err="1"/>
              <a:t>malesuada</a:t>
            </a:r>
            <a:r>
              <a:rPr lang="en-US"/>
              <a:t> fames ac </a:t>
            </a:r>
            <a:r>
              <a:rPr lang="en-US" err="1"/>
              <a:t>turpis</a:t>
            </a:r>
            <a:r>
              <a:rPr lang="en-US"/>
              <a:t> </a:t>
            </a:r>
            <a:r>
              <a:rPr lang="en-US" err="1"/>
              <a:t>egestas</a:t>
            </a:r>
            <a:r>
              <a:rPr lang="en-US"/>
              <a:t>. Proin pharetra </a:t>
            </a:r>
            <a:r>
              <a:rPr lang="en-US" err="1"/>
              <a:t>nonummy</a:t>
            </a:r>
            <a:r>
              <a:rPr lang="en-US"/>
              <a:t> </a:t>
            </a:r>
            <a:r>
              <a:rPr lang="en-US" err="1"/>
              <a:t>pede</a:t>
            </a:r>
            <a:r>
              <a:rPr lang="en-US"/>
              <a:t>. </a:t>
            </a:r>
            <a:r>
              <a:rPr lang="en-US" err="1"/>
              <a:t>Mauris</a:t>
            </a:r>
            <a:r>
              <a:rPr lang="en-US"/>
              <a:t> et </a:t>
            </a:r>
            <a:r>
              <a:rPr lang="en-US" err="1"/>
              <a:t>orci</a:t>
            </a:r>
            <a:r>
              <a:rPr lang="en-US"/>
              <a:t>.</a:t>
            </a:r>
          </a:p>
        </p:txBody>
      </p:sp>
      <p:sp>
        <p:nvSpPr>
          <p:cNvPr id="8" name="Text Placeholder 7">
            <a:extLst>
              <a:ext uri="{FF2B5EF4-FFF2-40B4-BE49-F238E27FC236}">
                <a16:creationId xmlns:a16="http://schemas.microsoft.com/office/drawing/2014/main" id="{767103F5-252F-4D0B-8229-54646DF2FFCD}"/>
              </a:ext>
            </a:extLst>
          </p:cNvPr>
          <p:cNvSpPr>
            <a:spLocks noGrp="1"/>
          </p:cNvSpPr>
          <p:nvPr>
            <p:ph type="body" sz="quarter" idx="15" hasCustomPrompt="1"/>
          </p:nvPr>
        </p:nvSpPr>
        <p:spPr>
          <a:xfrm>
            <a:off x="914400" y="2114550"/>
            <a:ext cx="4572000" cy="465138"/>
          </a:xfrm>
        </p:spPr>
        <p:txBody>
          <a:bodyPr>
            <a:normAutofit/>
          </a:bodyPr>
          <a:lstStyle>
            <a:lvl1pPr>
              <a:defRPr sz="2000" i="1"/>
            </a:lvl1pPr>
          </a:lstStyle>
          <a:p>
            <a:pPr lvl="0"/>
            <a:r>
              <a:rPr lang="en-US"/>
              <a:t>Subtitle goes here</a:t>
            </a:r>
          </a:p>
        </p:txBody>
      </p:sp>
    </p:spTree>
    <p:extLst>
      <p:ext uri="{BB962C8B-B14F-4D97-AF65-F5344CB8AC3E}">
        <p14:creationId xmlns:p14="http://schemas.microsoft.com/office/powerpoint/2010/main" val="31922998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with Chart Area">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2886637"/>
            <a:ext cx="2856846" cy="2639054"/>
          </a:xfrm>
        </p:spPr>
        <p:txBody>
          <a:bodyPr lIns="0">
            <a:normAutofit/>
          </a:bodyPr>
          <a:lstStyle>
            <a:lvl1pPr marL="0" marR="0" indent="0" algn="l" defTabSz="914196" rtl="0" eaLnBrk="1" fontAlgn="auto" latinLnBrk="0" hangingPunct="1">
              <a:lnSpc>
                <a:spcPct val="110000"/>
              </a:lnSpc>
              <a:spcBef>
                <a:spcPts val="1000"/>
              </a:spcBef>
              <a:spcAft>
                <a:spcPts val="0"/>
              </a:spcAft>
              <a:buClrTx/>
              <a:buSzTx/>
              <a:buFontTx/>
              <a:buNone/>
              <a:tabLst/>
              <a:defRPr sz="1400" b="0" i="0"/>
            </a:lvl1pPr>
            <a:lvl2pPr marL="457099" indent="0">
              <a:buFontTx/>
              <a:buNone/>
              <a:defRPr sz="1401" b="0" i="0"/>
            </a:lvl2pPr>
            <a:lvl3pPr marL="914196" indent="0">
              <a:buFontTx/>
              <a:buNone/>
              <a:defRPr sz="1401" b="0" i="0"/>
            </a:lvl3pPr>
            <a:lvl4pPr>
              <a:defRPr sz="1601"/>
            </a:lvl4pPr>
            <a:lvl5pPr>
              <a:defRPr sz="1601"/>
            </a:lvl5pPr>
          </a:lstStyle>
          <a:p>
            <a:pPr lvl="0"/>
            <a:r>
              <a:rPr lang="en-US"/>
              <a:t>Minimum font size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a:p>
            <a:pPr marL="0" marR="0" lvl="0" indent="0" algn="l" defTabSz="914196" rtl="0" eaLnBrk="1" fontAlgn="auto" latinLnBrk="0" hangingPunct="1">
              <a:lnSpc>
                <a:spcPct val="90000"/>
              </a:lnSpc>
              <a:spcBef>
                <a:spcPts val="1000"/>
              </a:spcBef>
              <a:spcAft>
                <a:spcPts val="0"/>
              </a:spcAft>
              <a:buClrTx/>
              <a:buSzTx/>
              <a:buFontTx/>
              <a:buNone/>
              <a:tabLst/>
              <a:defRPr/>
            </a:pPr>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1600200"/>
            <a:ext cx="7084428" cy="4576665"/>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0" name="Text Placeholder 2">
            <a:extLst>
              <a:ext uri="{FF2B5EF4-FFF2-40B4-BE49-F238E27FC236}">
                <a16:creationId xmlns:a16="http://schemas.microsoft.com/office/drawing/2014/main" id="{5453E883-3F77-3549-9A4A-DC60817595FA}"/>
              </a:ext>
            </a:extLst>
          </p:cNvPr>
          <p:cNvSpPr>
            <a:spLocks noGrp="1"/>
          </p:cNvSpPr>
          <p:nvPr>
            <p:ph type="body" sz="quarter" idx="25" hasCustomPrompt="1"/>
          </p:nvPr>
        </p:nvSpPr>
        <p:spPr>
          <a:xfrm>
            <a:off x="912570" y="2206507"/>
            <a:ext cx="2856846"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graph description</a:t>
            </a:r>
          </a:p>
        </p:txBody>
      </p:sp>
      <p:sp>
        <p:nvSpPr>
          <p:cNvPr id="2" name="Title 1">
            <a:extLst>
              <a:ext uri="{FF2B5EF4-FFF2-40B4-BE49-F238E27FC236}">
                <a16:creationId xmlns:a16="http://schemas.microsoft.com/office/drawing/2014/main" id="{626F94C3-C579-41B9-9613-4EEF89D1AAD2}"/>
              </a:ext>
            </a:extLst>
          </p:cNvPr>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61EB111A-5D22-4A63-AB08-A68AC5470026}"/>
              </a:ext>
            </a:extLst>
          </p:cNvPr>
          <p:cNvSpPr>
            <a:spLocks noGrp="1"/>
          </p:cNvSpPr>
          <p:nvPr>
            <p:ph type="dt" sz="half" idx="26"/>
          </p:nvPr>
        </p:nvSpPr>
        <p:spPr/>
        <p:txBody>
          <a:bodyPr/>
          <a:lstStyle/>
          <a:p>
            <a:fld id="{A4EF5CD7-DBC5-4D7C-8AEB-98DA26DD4D68}" type="datetimeFigureOut">
              <a:rPr lang="en-US" smtClean="0"/>
              <a:t>10/9/2021</a:t>
            </a:fld>
            <a:endParaRPr lang="en-US" dirty="0"/>
          </a:p>
        </p:txBody>
      </p:sp>
      <p:sp>
        <p:nvSpPr>
          <p:cNvPr id="8" name="Footer Placeholder 7">
            <a:extLst>
              <a:ext uri="{FF2B5EF4-FFF2-40B4-BE49-F238E27FC236}">
                <a16:creationId xmlns:a16="http://schemas.microsoft.com/office/drawing/2014/main" id="{29C1050C-C221-4D21-9881-9EC705138F9E}"/>
              </a:ext>
            </a:extLst>
          </p:cNvPr>
          <p:cNvSpPr>
            <a:spLocks noGrp="1"/>
          </p:cNvSpPr>
          <p:nvPr>
            <p:ph type="ftr" sz="quarter" idx="27"/>
          </p:nvPr>
        </p:nvSpPr>
        <p:spPr/>
        <p:txBody>
          <a:bodyPr/>
          <a:lstStyle/>
          <a:p>
            <a:r>
              <a:rPr lang="en-US" dirty="0"/>
              <a:t>CUI//[Insert CUI Category(ies) in alphabetical order separated by single slashes]</a:t>
            </a:r>
          </a:p>
        </p:txBody>
      </p:sp>
      <p:sp>
        <p:nvSpPr>
          <p:cNvPr id="14" name="Slide Number Placeholder 13">
            <a:extLst>
              <a:ext uri="{FF2B5EF4-FFF2-40B4-BE49-F238E27FC236}">
                <a16:creationId xmlns:a16="http://schemas.microsoft.com/office/drawing/2014/main" id="{05D6C6DE-FE6F-4125-8DF9-6F340C80C7DD}"/>
              </a:ext>
            </a:extLst>
          </p:cNvPr>
          <p:cNvSpPr>
            <a:spLocks noGrp="1"/>
          </p:cNvSpPr>
          <p:nvPr>
            <p:ph type="sldNum" sz="quarter" idx="28"/>
          </p:nvPr>
        </p:nvSpPr>
        <p:spPr/>
        <p:txBody>
          <a:bodyPr/>
          <a:lstStyle/>
          <a:p>
            <a:fld id="{0E588DAA-4848-48CA-9FC9-2BD67EAD2930}" type="slidenum">
              <a:rPr lang="en-US" smtClean="0"/>
              <a:pPr/>
              <a:t>‹#›</a:t>
            </a:fld>
            <a:endParaRPr lang="en-US" dirty="0"/>
          </a:p>
        </p:txBody>
      </p:sp>
    </p:spTree>
    <p:extLst>
      <p:ext uri="{BB962C8B-B14F-4D97-AF65-F5344CB8AC3E}">
        <p14:creationId xmlns:p14="http://schemas.microsoft.com/office/powerpoint/2010/main" val="1738383103"/>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tistic and Photo">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2"/>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771714" y="1071280"/>
            <a:ext cx="4717759"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
        <p:nvSpPr>
          <p:cNvPr id="3" name="Text Placeholder 2">
            <a:extLst>
              <a:ext uri="{FF2B5EF4-FFF2-40B4-BE49-F238E27FC236}">
                <a16:creationId xmlns:a16="http://schemas.microsoft.com/office/drawing/2014/main" id="{51F60947-DA37-4F96-8D00-10C1364154A3}"/>
              </a:ext>
            </a:extLst>
          </p:cNvPr>
          <p:cNvSpPr>
            <a:spLocks noGrp="1"/>
          </p:cNvSpPr>
          <p:nvPr>
            <p:ph type="body" sz="quarter" idx="26" hasCustomPrompt="1"/>
          </p:nvPr>
        </p:nvSpPr>
        <p:spPr>
          <a:xfrm>
            <a:off x="770127" y="3886200"/>
            <a:ext cx="4616995" cy="839788"/>
          </a:xfrm>
        </p:spPr>
        <p:txBody>
          <a:bodyPr/>
          <a:lstStyle>
            <a:lvl1pPr>
              <a:defRPr sz="140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a:t>
            </a:r>
          </a:p>
          <a:p>
            <a:pPr lvl="0"/>
            <a:endParaRPr lang="en-US"/>
          </a:p>
        </p:txBody>
      </p:sp>
    </p:spTree>
    <p:extLst>
      <p:ext uri="{BB962C8B-B14F-4D97-AF65-F5344CB8AC3E}">
        <p14:creationId xmlns:p14="http://schemas.microsoft.com/office/powerpoint/2010/main" val="3851581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0AB02-3FFD-4238-AB51-B540623BE017}"/>
              </a:ext>
            </a:extLst>
          </p:cNvPr>
          <p:cNvSpPr>
            <a:spLocks noGrp="1"/>
          </p:cNvSpPr>
          <p:nvPr>
            <p:ph type="title"/>
          </p:nvPr>
        </p:nvSpPr>
        <p:spPr>
          <a:xfrm>
            <a:off x="914400" y="1920240"/>
            <a:ext cx="10668000" cy="2011680"/>
          </a:xfrm>
        </p:spPr>
        <p:txBody>
          <a:bodyPr anchor="b"/>
          <a:lstStyle>
            <a:lvl1pPr>
              <a:defRPr sz="6000"/>
            </a:lvl1pPr>
          </a:lstStyle>
          <a:p>
            <a:r>
              <a:rPr lang="en-US"/>
              <a:t>Click to edit Master title style</a:t>
            </a:r>
          </a:p>
        </p:txBody>
      </p:sp>
      <p:sp>
        <p:nvSpPr>
          <p:cNvPr id="4" name="Date Placeholder 3">
            <a:extLst>
              <a:ext uri="{FF2B5EF4-FFF2-40B4-BE49-F238E27FC236}">
                <a16:creationId xmlns:a16="http://schemas.microsoft.com/office/drawing/2014/main" id="{E2DC9D22-10A2-4DA7-9D9A-19E4FF2155AA}"/>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3E63E9E5-4216-4C39-BCC2-B0DE8632ADB0}"/>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48F63E47-66F7-4356-B3CB-94914BE43D56}"/>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7" name="Straight Connector 6">
            <a:extLst>
              <a:ext uri="{FF2B5EF4-FFF2-40B4-BE49-F238E27FC236}">
                <a16:creationId xmlns:a16="http://schemas.microsoft.com/office/drawing/2014/main" id="{33732D9D-5825-48AD-B1AC-5AD8341DFA4D}"/>
              </a:ext>
            </a:extLst>
          </p:cNvPr>
          <p:cNvCxnSpPr>
            <a:cxnSpLocks/>
          </p:cNvCxnSpPr>
          <p:nvPr userDrawn="1"/>
        </p:nvCxnSpPr>
        <p:spPr>
          <a:xfrm>
            <a:off x="914400" y="438912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251511667"/>
      </p:ext>
    </p:extLst>
  </p:cSld>
  <p:clrMapOvr>
    <a:overrideClrMapping bg1="dk1" tx1="lt1" bg2="dk2" tx2="lt2" accent1="accent1" accent2="accent2" accent3="accent3" accent4="accent4" accent5="accent5" accent6="accent6" hlink="hlink" folHlink="folHlink"/>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plit Statistic">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770128" y="1069848"/>
            <a:ext cx="4616704"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2646447" cy="605466"/>
          </a:xfrm>
        </p:spPr>
        <p:txBody>
          <a:bodyPr vert="horz" lIns="0" tIns="0" rIns="0" bIns="0" rtlCol="0" anchor="t" anchorCtr="0">
            <a:noAutofit/>
          </a:bodyPr>
          <a:lstStyle>
            <a:lvl1pPr marL="0" indent="0">
              <a:buFontTx/>
              <a:buNone/>
              <a:defRPr lang="en-US" sz="2051" b="1" i="0" cap="all" baseline="0" dirty="0">
                <a:solidFill>
                  <a:schemeClr val="accent1"/>
                </a:solidFill>
                <a:latin typeface="Arial Narrow" panose="020B0604020202020204" pitchFamily="34" charset="0"/>
                <a:cs typeface="Arial Narrow" panose="020B0604020202020204" pitchFamily="34" charset="0"/>
              </a:defRPr>
            </a:lvl1pPr>
          </a:lstStyle>
          <a:p>
            <a:pPr lvl="0">
              <a:lnSpc>
                <a:spcPct val="80000"/>
              </a:lnSpc>
              <a:spcBef>
                <a:spcPts val="0"/>
              </a:spcBef>
            </a:pPr>
            <a:r>
              <a:rPr lang="en-US"/>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805168" y="1069848"/>
            <a:ext cx="4616704" cy="1402991"/>
          </a:xfrm>
        </p:spPr>
        <p:txBody>
          <a:bodyPr/>
          <a:lstStyle>
            <a:lvl1pPr marL="0" indent="0" algn="l">
              <a:buNone/>
              <a:defRPr sz="9600" b="1" i="0">
                <a:solidFill>
                  <a:schemeClr val="tx1"/>
                </a:solidFill>
                <a:latin typeface="Arial Narrow" panose="020B0604020202020204" pitchFamily="34" charset="0"/>
                <a:cs typeface="Arial Narrow" panose="020B0604020202020204" pitchFamily="34" charset="0"/>
              </a:defRPr>
            </a:lvl1pPr>
          </a:lstStyle>
          <a:p>
            <a:pPr lvl="0"/>
            <a:r>
              <a:rPr lang="en-US"/>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sp>
        <p:nvSpPr>
          <p:cNvPr id="13" name="Text Placeholder 2">
            <a:extLst>
              <a:ext uri="{FF2B5EF4-FFF2-40B4-BE49-F238E27FC236}">
                <a16:creationId xmlns:a16="http://schemas.microsoft.com/office/drawing/2014/main" id="{BB5279CA-14B3-42F9-883E-1A45FA12C458}"/>
              </a:ext>
            </a:extLst>
          </p:cNvPr>
          <p:cNvSpPr>
            <a:spLocks noGrp="1"/>
          </p:cNvSpPr>
          <p:nvPr>
            <p:ph type="body" sz="quarter" idx="29" hasCustomPrompt="1"/>
          </p:nvPr>
        </p:nvSpPr>
        <p:spPr>
          <a:xfrm>
            <a:off x="770127" y="3886200"/>
            <a:ext cx="4616995" cy="2141376"/>
          </a:xfrm>
        </p:spPr>
        <p:txBody>
          <a:bodyPr/>
          <a:lstStyle>
            <a:lvl1pPr>
              <a:defRPr sz="140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a:t>
            </a:r>
          </a:p>
          <a:p>
            <a:pPr lvl="0"/>
            <a:endParaRPr lang="en-US"/>
          </a:p>
        </p:txBody>
      </p:sp>
      <p:sp>
        <p:nvSpPr>
          <p:cNvPr id="21" name="Text Placeholder 2">
            <a:extLst>
              <a:ext uri="{FF2B5EF4-FFF2-40B4-BE49-F238E27FC236}">
                <a16:creationId xmlns:a16="http://schemas.microsoft.com/office/drawing/2014/main" id="{D8F7087D-F29A-43EF-B306-1401926A45DD}"/>
              </a:ext>
            </a:extLst>
          </p:cNvPr>
          <p:cNvSpPr>
            <a:spLocks noGrp="1"/>
          </p:cNvSpPr>
          <p:nvPr>
            <p:ph type="body" sz="quarter" idx="30" hasCustomPrompt="1"/>
          </p:nvPr>
        </p:nvSpPr>
        <p:spPr>
          <a:xfrm>
            <a:off x="6804877" y="3886200"/>
            <a:ext cx="4616995" cy="2141376"/>
          </a:xfrm>
        </p:spPr>
        <p:txBody>
          <a:bodyPr/>
          <a:lstStyle>
            <a:lvl1pPr>
              <a:defRPr sz="1400"/>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a:p>
            <a:pPr lvl="0"/>
            <a:r>
              <a:rPr lang="en-US"/>
              <a:t>Nunc </a:t>
            </a:r>
            <a:r>
              <a:rPr lang="en-US" err="1"/>
              <a:t>viverra</a:t>
            </a:r>
            <a:r>
              <a:rPr lang="en-US"/>
              <a:t> </a:t>
            </a:r>
            <a:r>
              <a:rPr lang="en-US" err="1"/>
              <a:t>imperdiet</a:t>
            </a:r>
            <a:r>
              <a:rPr lang="en-US"/>
              <a:t> </a:t>
            </a:r>
            <a:r>
              <a:rPr lang="en-US" err="1"/>
              <a:t>enim</a:t>
            </a:r>
            <a:r>
              <a:rPr lang="en-US"/>
              <a:t>. </a:t>
            </a:r>
            <a:r>
              <a:rPr lang="en-US" err="1"/>
              <a:t>Fusce</a:t>
            </a:r>
            <a:r>
              <a:rPr lang="en-US"/>
              <a:t> est. </a:t>
            </a:r>
            <a:r>
              <a:rPr lang="en-US" err="1"/>
              <a:t>Vivamus</a:t>
            </a:r>
            <a:r>
              <a:rPr lang="en-US"/>
              <a:t> a </a:t>
            </a:r>
            <a:r>
              <a:rPr lang="en-US" err="1"/>
              <a:t>tellus</a:t>
            </a:r>
            <a:r>
              <a:rPr lang="en-US"/>
              <a:t>.</a:t>
            </a:r>
          </a:p>
          <a:p>
            <a:pPr lvl="0"/>
            <a:endParaRPr lang="en-US"/>
          </a:p>
        </p:txBody>
      </p:sp>
    </p:spTree>
    <p:extLst>
      <p:ext uri="{BB962C8B-B14F-4D97-AF65-F5344CB8AC3E}">
        <p14:creationId xmlns:p14="http://schemas.microsoft.com/office/powerpoint/2010/main" val="1190588786"/>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Mobile Screen and Text">
    <p:spTree>
      <p:nvGrpSpPr>
        <p:cNvPr id="1" name=""/>
        <p:cNvGrpSpPr/>
        <p:nvPr/>
      </p:nvGrpSpPr>
      <p:grpSpPr>
        <a:xfrm>
          <a:off x="0" y="0"/>
          <a:ext cx="0" cy="0"/>
          <a:chOff x="0" y="0"/>
          <a:chExt cx="0" cy="0"/>
        </a:xfrm>
      </p:grpSpPr>
      <p:pic>
        <p:nvPicPr>
          <p:cNvPr id="4" name="Picture 3" descr="A picture containing monitor, mirror&#10;&#10;Description automatically generated">
            <a:extLst>
              <a:ext uri="{FF2B5EF4-FFF2-40B4-BE49-F238E27FC236}">
                <a16:creationId xmlns:a16="http://schemas.microsoft.com/office/drawing/2014/main" id="{EC163BC8-A8F4-D347-A20E-FC5D0ACD40B5}"/>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416326" y="718635"/>
            <a:ext cx="2731617" cy="5357957"/>
          </a:xfrm>
          <a:prstGeom prst="rect">
            <a:avLst/>
          </a:prstGeom>
        </p:spPr>
      </p:pic>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4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Maecenas </a:t>
            </a:r>
            <a:r>
              <a:rPr lang="en-US" err="1"/>
              <a:t>faucibus</a:t>
            </a:r>
            <a:r>
              <a:rPr lang="en-US"/>
              <a:t> </a:t>
            </a:r>
            <a:r>
              <a:rPr lang="en-US" err="1"/>
              <a:t>mollis</a:t>
            </a:r>
            <a:r>
              <a:rPr lang="en-US"/>
              <a:t> </a:t>
            </a:r>
            <a:r>
              <a:rPr lang="en-US" err="1"/>
              <a:t>interdum</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16" name="Picture Placeholder 2">
            <a:extLst>
              <a:ext uri="{FF2B5EF4-FFF2-40B4-BE49-F238E27FC236}">
                <a16:creationId xmlns:a16="http://schemas.microsoft.com/office/drawing/2014/main" id="{D94A2464-988D-7242-AB72-943B49F5C68B}"/>
              </a:ext>
            </a:extLst>
          </p:cNvPr>
          <p:cNvSpPr>
            <a:spLocks noGrp="1" noChangeAspect="1"/>
          </p:cNvSpPr>
          <p:nvPr>
            <p:ph type="pic" idx="1"/>
          </p:nvPr>
        </p:nvSpPr>
        <p:spPr>
          <a:xfrm>
            <a:off x="7664535" y="1280437"/>
            <a:ext cx="2224302" cy="4198043"/>
          </a:xfrm>
          <a:solidFill>
            <a:schemeClr val="bg2"/>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172216829"/>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Mobile Screen and Text">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10000"/>
              </a:lnSpc>
              <a:buFontTx/>
              <a:buNone/>
              <a:defRPr sz="14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Maecenas </a:t>
            </a:r>
            <a:r>
              <a:rPr lang="en-US" err="1"/>
              <a:t>faucibus</a:t>
            </a:r>
            <a:r>
              <a:rPr lang="en-US"/>
              <a:t> </a:t>
            </a:r>
            <a:r>
              <a:rPr lang="en-US" err="1"/>
              <a:t>mollis</a:t>
            </a:r>
            <a:r>
              <a:rPr lang="en-US"/>
              <a:t> </a:t>
            </a:r>
            <a:r>
              <a:rPr lang="en-US" err="1"/>
              <a:t>interdum</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30" name="Slide Number Placeholder 2">
            <a:extLst>
              <a:ext uri="{FF2B5EF4-FFF2-40B4-BE49-F238E27FC236}">
                <a16:creationId xmlns:a16="http://schemas.microsoft.com/office/drawing/2014/main" id="{6162D243-1C30-5643-AA7C-999D8B33FA16}"/>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pic>
        <p:nvPicPr>
          <p:cNvPr id="11" name="Picture 10">
            <a:extLst>
              <a:ext uri="{FF2B5EF4-FFF2-40B4-BE49-F238E27FC236}">
                <a16:creationId xmlns:a16="http://schemas.microsoft.com/office/drawing/2014/main" id="{6553320F-B869-314E-8B21-5E90267A8D6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73753" y="1135759"/>
            <a:ext cx="8756714" cy="4925652"/>
          </a:xfrm>
          <a:prstGeom prst="rect">
            <a:avLst/>
          </a:prstGeom>
        </p:spPr>
      </p:pic>
      <p:sp>
        <p:nvSpPr>
          <p:cNvPr id="12" name="Picture Placeholder 2">
            <a:extLst>
              <a:ext uri="{FF2B5EF4-FFF2-40B4-BE49-F238E27FC236}">
                <a16:creationId xmlns:a16="http://schemas.microsoft.com/office/drawing/2014/main" id="{DED2555A-F6CB-0743-9F03-1E0DCE4D1E10}"/>
              </a:ext>
            </a:extLst>
          </p:cNvPr>
          <p:cNvSpPr>
            <a:spLocks noGrp="1" noChangeAspect="1"/>
          </p:cNvSpPr>
          <p:nvPr>
            <p:ph type="pic" idx="1"/>
          </p:nvPr>
        </p:nvSpPr>
        <p:spPr>
          <a:xfrm>
            <a:off x="6248828" y="1582615"/>
            <a:ext cx="4980547" cy="2795954"/>
          </a:xfrm>
          <a:solidFill>
            <a:schemeClr val="bg2"/>
          </a:solidFill>
        </p:spPr>
        <p:txBody>
          <a:bodyPr anchor="t"/>
          <a:lstStyle>
            <a:lvl1pPr marL="0" indent="0" algn="ctr">
              <a:buNone/>
              <a:defRPr sz="3200">
                <a:solidFill>
                  <a:schemeClr val="bg1">
                    <a:lumMod val="7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Tree>
    <p:extLst>
      <p:ext uri="{BB962C8B-B14F-4D97-AF65-F5344CB8AC3E}">
        <p14:creationId xmlns:p14="http://schemas.microsoft.com/office/powerpoint/2010/main" val="3094171046"/>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2"/>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rgbClr val="113C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2"/>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2"/>
          </a:solidFill>
        </p:spPr>
        <p:txBody>
          <a:bodyPr lIns="108000" tIns="108000" rIns="0"/>
          <a:lstStyle>
            <a:lvl1pPr marL="0" indent="0">
              <a:buNone/>
              <a:defRPr>
                <a:solidFill>
                  <a:schemeClr val="bg1">
                    <a:lumMod val="75000"/>
                  </a:schemeClr>
                </a:solidFill>
              </a:defRPr>
            </a:lvl1pPr>
          </a:lstStyle>
          <a:p>
            <a:r>
              <a:rPr lang="en-AU" dirty="0"/>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05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0"/>
            <a:ext cx="4620126" cy="1036356"/>
          </a:xfrm>
        </p:spPr>
        <p:txBody>
          <a:bodyPr>
            <a:noAutofit/>
          </a:bodyPr>
          <a:lstStyle>
            <a:lvl1pPr marL="0" indent="0">
              <a:lnSpc>
                <a:spcPct val="110000"/>
              </a:lnSpc>
              <a:buFontTx/>
              <a:buNone/>
              <a:defRPr sz="1400" b="0" i="0">
                <a:solidFill>
                  <a:schemeClr val="tx1">
                    <a:alpha val="90000"/>
                  </a:schemeClr>
                </a:solidFill>
              </a:defRPr>
            </a:lvl1pPr>
            <a:lvl2pPr>
              <a:defRPr sz="1436"/>
            </a:lvl2pPr>
            <a:lvl3pPr>
              <a:defRPr sz="1436"/>
            </a:lvl3pPr>
            <a:lvl4pPr>
              <a:defRPr sz="1436"/>
            </a:lvl4pPr>
            <a:lvl5pPr>
              <a:defRPr sz="1436"/>
            </a:lvl5pPr>
          </a:lstStyle>
          <a:p>
            <a:pPr lvl="0"/>
            <a:r>
              <a:rPr lang="en-US"/>
              <a:t>Donec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05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050" b="1" i="0" cap="all" baseline="0">
                <a:solidFill>
                  <a:schemeClr val="bg1"/>
                </a:solidFill>
                <a:latin typeface="Arial Narrow" panose="020B0604020202020204" pitchFamily="34" charset="0"/>
                <a:cs typeface="Arial Narrow" panose="020B0604020202020204" pitchFamily="34" charset="0"/>
              </a:defRPr>
            </a:lvl1pPr>
            <a:lvl2pPr marL="457086" indent="0">
              <a:lnSpc>
                <a:spcPct val="110000"/>
              </a:lnSpc>
              <a:spcAft>
                <a:spcPts val="2600"/>
              </a:spcAft>
              <a:buNone/>
              <a:defRPr sz="1100">
                <a:solidFill>
                  <a:schemeClr val="bg1"/>
                </a:solidFill>
              </a:defRPr>
            </a:lvl2pPr>
          </a:lstStyle>
          <a:p>
            <a:pPr lvl="0"/>
            <a:r>
              <a:rPr lang="en-US"/>
              <a:t>Edit Master text styles</a:t>
            </a:r>
          </a:p>
        </p:txBody>
      </p:sp>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19302527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4CA45-A23A-4963-B3AA-F022957834A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CDDDDC1-FE79-4BA3-B1B0-39380D1A3EDB}"/>
              </a:ext>
            </a:extLst>
          </p:cNvPr>
          <p:cNvSpPr>
            <a:spLocks noGrp="1"/>
          </p:cNvSpPr>
          <p:nvPr>
            <p:ph sz="half" idx="1"/>
          </p:nvPr>
        </p:nvSpPr>
        <p:spPr>
          <a:xfrm>
            <a:off x="9144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2EBA85-7332-4CDE-B427-E9C7C5AE788B}"/>
              </a:ext>
            </a:extLst>
          </p:cNvPr>
          <p:cNvSpPr>
            <a:spLocks noGrp="1"/>
          </p:cNvSpPr>
          <p:nvPr>
            <p:ph sz="half" idx="2"/>
          </p:nvPr>
        </p:nvSpPr>
        <p:spPr>
          <a:xfrm>
            <a:off x="62484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89B603D-D083-4958-9234-1C4B0342E56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6" name="Footer Placeholder 5">
            <a:extLst>
              <a:ext uri="{FF2B5EF4-FFF2-40B4-BE49-F238E27FC236}">
                <a16:creationId xmlns:a16="http://schemas.microsoft.com/office/drawing/2014/main" id="{7ACCCAC6-2FA7-499F-8232-D04DE2FB7E0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7" name="Slide Number Placeholder 6">
            <a:extLst>
              <a:ext uri="{FF2B5EF4-FFF2-40B4-BE49-F238E27FC236}">
                <a16:creationId xmlns:a16="http://schemas.microsoft.com/office/drawing/2014/main" id="{EB6192CF-EA4D-4091-B3A8-2FAEC51AAAFF}"/>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8" name="Straight Connector 7">
            <a:extLst>
              <a:ext uri="{FF2B5EF4-FFF2-40B4-BE49-F238E27FC236}">
                <a16:creationId xmlns:a16="http://schemas.microsoft.com/office/drawing/2014/main" id="{75EC9656-AF52-4435-800B-28BAB9D5406A}"/>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274760053"/>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CF76F-1C1D-4376-A110-7DCF6FB8C4C0}"/>
              </a:ext>
            </a:extLst>
          </p:cNvPr>
          <p:cNvSpPr>
            <a:spLocks noGrp="1"/>
          </p:cNvSpPr>
          <p:nvPr>
            <p:ph type="title"/>
          </p:nvPr>
        </p:nvSpPr>
        <p:spPr>
          <a:xfrm>
            <a:off x="914400" y="292608"/>
            <a:ext cx="10515600" cy="950976"/>
          </a:xfrm>
        </p:spPr>
        <p:txBody>
          <a:bodyPr/>
          <a:lstStyle/>
          <a:p>
            <a:r>
              <a:rPr lang="en-US"/>
              <a:t>Click to edit Master title style</a:t>
            </a:r>
          </a:p>
        </p:txBody>
      </p:sp>
      <p:sp>
        <p:nvSpPr>
          <p:cNvPr id="3" name="Text Placeholder 2">
            <a:extLst>
              <a:ext uri="{FF2B5EF4-FFF2-40B4-BE49-F238E27FC236}">
                <a16:creationId xmlns:a16="http://schemas.microsoft.com/office/drawing/2014/main" id="{3545BF57-57BF-4FB0-8BFB-4AFFCCB79784}"/>
              </a:ext>
            </a:extLst>
          </p:cNvPr>
          <p:cNvSpPr>
            <a:spLocks noGrp="1"/>
          </p:cNvSpPr>
          <p:nvPr>
            <p:ph type="body" idx="1"/>
          </p:nvPr>
        </p:nvSpPr>
        <p:spPr>
          <a:xfrm>
            <a:off x="9144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51D275-21EA-4780-AA74-1D9F13CC7569}"/>
              </a:ext>
            </a:extLst>
          </p:cNvPr>
          <p:cNvSpPr>
            <a:spLocks noGrp="1"/>
          </p:cNvSpPr>
          <p:nvPr>
            <p:ph sz="half" idx="2"/>
          </p:nvPr>
        </p:nvSpPr>
        <p:spPr>
          <a:xfrm>
            <a:off x="9144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EC54CB-9B8C-488F-9085-ECCFDF7C1268}"/>
              </a:ext>
            </a:extLst>
          </p:cNvPr>
          <p:cNvSpPr>
            <a:spLocks noGrp="1"/>
          </p:cNvSpPr>
          <p:nvPr>
            <p:ph type="body" sz="quarter" idx="3"/>
          </p:nvPr>
        </p:nvSpPr>
        <p:spPr>
          <a:xfrm>
            <a:off x="624681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90622C-9FF6-42D0-9103-9E429395259C}"/>
              </a:ext>
            </a:extLst>
          </p:cNvPr>
          <p:cNvSpPr>
            <a:spLocks noGrp="1"/>
          </p:cNvSpPr>
          <p:nvPr>
            <p:ph sz="quarter" idx="4"/>
          </p:nvPr>
        </p:nvSpPr>
        <p:spPr>
          <a:xfrm>
            <a:off x="6246812"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9687B7-CCAB-47BB-B424-3D78A5F86536}"/>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8" name="Footer Placeholder 7">
            <a:extLst>
              <a:ext uri="{FF2B5EF4-FFF2-40B4-BE49-F238E27FC236}">
                <a16:creationId xmlns:a16="http://schemas.microsoft.com/office/drawing/2014/main" id="{B06D3A52-00E7-43C2-93DA-05BD1D9D8207}"/>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9" name="Slide Number Placeholder 8">
            <a:extLst>
              <a:ext uri="{FF2B5EF4-FFF2-40B4-BE49-F238E27FC236}">
                <a16:creationId xmlns:a16="http://schemas.microsoft.com/office/drawing/2014/main" id="{FCB462D0-6D20-42AB-90C0-7DD6BBE8FDF0}"/>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10" name="Straight Connector 9">
            <a:extLst>
              <a:ext uri="{FF2B5EF4-FFF2-40B4-BE49-F238E27FC236}">
                <a16:creationId xmlns:a16="http://schemas.microsoft.com/office/drawing/2014/main" id="{4476DB54-1070-4258-ABBD-5ABE0067272E}"/>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57622533"/>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968AC-9DBB-4E45-81BC-6A00F9F307F3}"/>
              </a:ext>
            </a:extLst>
          </p:cNvPr>
          <p:cNvSpPr>
            <a:spLocks noGrp="1"/>
          </p:cNvSpPr>
          <p:nvPr>
            <p:ph type="title"/>
          </p:nvPr>
        </p:nvSpPr>
        <p:spPr>
          <a:xfrm>
            <a:off x="914400" y="987425"/>
            <a:ext cx="3932237" cy="793098"/>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6AC74F-5CD2-4D5F-AD46-5BAC579042F4}"/>
              </a:ext>
            </a:extLst>
          </p:cNvPr>
          <p:cNvSpPr>
            <a:spLocks noGrp="1"/>
          </p:cNvSpPr>
          <p:nvPr>
            <p:ph idx="1"/>
          </p:nvPr>
        </p:nvSpPr>
        <p:spPr>
          <a:xfrm>
            <a:off x="5257800"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4954E45-7802-4417-9001-04DE287C36DB}"/>
              </a:ext>
            </a:extLst>
          </p:cNvPr>
          <p:cNvSpPr>
            <a:spLocks noGrp="1"/>
          </p:cNvSpPr>
          <p:nvPr>
            <p:ph type="body" sz="half" idx="2"/>
          </p:nvPr>
        </p:nvSpPr>
        <p:spPr>
          <a:xfrm>
            <a:off x="914400"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43B8BC-4548-478B-826A-B7B3CA572BA7}"/>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6" name="Footer Placeholder 5">
            <a:extLst>
              <a:ext uri="{FF2B5EF4-FFF2-40B4-BE49-F238E27FC236}">
                <a16:creationId xmlns:a16="http://schemas.microsoft.com/office/drawing/2014/main" id="{87F08FB9-BB24-4200-8D8A-3027C3548C4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7BC239A-58B1-4D7E-930B-6D2778E86FF2}"/>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8" name="Straight Connector 7">
            <a:extLst>
              <a:ext uri="{FF2B5EF4-FFF2-40B4-BE49-F238E27FC236}">
                <a16:creationId xmlns:a16="http://schemas.microsoft.com/office/drawing/2014/main" id="{44A7BD1A-EF37-48F9-AC3C-912B1229E496}"/>
              </a:ext>
            </a:extLst>
          </p:cNvPr>
          <p:cNvCxnSpPr>
            <a:cxnSpLocks/>
          </p:cNvCxnSpPr>
          <p:nvPr userDrawn="1"/>
        </p:nvCxnSpPr>
        <p:spPr>
          <a:xfrm>
            <a:off x="914400" y="1856105"/>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795132578"/>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05A72-E560-48B5-B018-8D4FAFB1A88D}"/>
              </a:ext>
            </a:extLst>
          </p:cNvPr>
          <p:cNvSpPr>
            <a:spLocks noGrp="1"/>
          </p:cNvSpPr>
          <p:nvPr>
            <p:ph type="title"/>
          </p:nvPr>
        </p:nvSpPr>
        <p:spPr>
          <a:xfrm>
            <a:off x="914400" y="987552"/>
            <a:ext cx="3932237" cy="795528"/>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237D7E-EA4A-4309-9B42-500A40A159F4}"/>
              </a:ext>
            </a:extLst>
          </p:cNvPr>
          <p:cNvSpPr>
            <a:spLocks noGrp="1"/>
          </p:cNvSpPr>
          <p:nvPr>
            <p:ph type="pic" idx="1"/>
          </p:nvPr>
        </p:nvSpPr>
        <p:spPr>
          <a:xfrm>
            <a:off x="5257800"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0BE8002E-13DC-4E34-BD18-1765DFD97B38}"/>
              </a:ext>
            </a:extLst>
          </p:cNvPr>
          <p:cNvSpPr>
            <a:spLocks noGrp="1"/>
          </p:cNvSpPr>
          <p:nvPr>
            <p:ph type="body" sz="half" idx="2"/>
          </p:nvPr>
        </p:nvSpPr>
        <p:spPr>
          <a:xfrm>
            <a:off x="91439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012534-877C-4F96-BEA5-DC7C1F36948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6" name="Footer Placeholder 5">
            <a:extLst>
              <a:ext uri="{FF2B5EF4-FFF2-40B4-BE49-F238E27FC236}">
                <a16:creationId xmlns:a16="http://schemas.microsoft.com/office/drawing/2014/main" id="{C7E86F7E-FB9C-4357-BF5B-3DD29C68BCD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B453F4E-28D0-45E0-A7AB-5DD74081D50B}"/>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9" name="Straight Connector 8">
            <a:extLst>
              <a:ext uri="{FF2B5EF4-FFF2-40B4-BE49-F238E27FC236}">
                <a16:creationId xmlns:a16="http://schemas.microsoft.com/office/drawing/2014/main" id="{1424F9C9-CCC3-4C76-835F-84DD28231532}"/>
              </a:ext>
            </a:extLst>
          </p:cNvPr>
          <p:cNvCxnSpPr>
            <a:cxnSpLocks/>
          </p:cNvCxnSpPr>
          <p:nvPr userDrawn="1"/>
        </p:nvCxnSpPr>
        <p:spPr>
          <a:xfrm>
            <a:off x="914400" y="1856105"/>
            <a:ext cx="1143000" cy="0"/>
          </a:xfrm>
          <a:prstGeom prst="line">
            <a:avLst/>
          </a:prstGeom>
          <a:ln w="79375"/>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641397275"/>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ct Info 1">
    <p:bg>
      <p:bgRef idx="1001">
        <a:schemeClr val="bg2"/>
      </p:bgRef>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EC5D6B1A-C3B1-5B4A-B106-6FC83FA37803}"/>
              </a:ext>
            </a:extLst>
          </p:cNvPr>
          <p:cNvSpPr/>
          <p:nvPr userDrawn="1"/>
        </p:nvSpPr>
        <p:spPr>
          <a:xfrm>
            <a:off x="2652481" y="2738783"/>
            <a:ext cx="1630761" cy="1612406"/>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Placeholder 17">
            <a:extLst>
              <a:ext uri="{FF2B5EF4-FFF2-40B4-BE49-F238E27FC236}">
                <a16:creationId xmlns:a16="http://schemas.microsoft.com/office/drawing/2014/main" id="{CF31B37A-1C3D-9949-A3C6-E0B576DD4598}"/>
              </a:ext>
            </a:extLst>
          </p:cNvPr>
          <p:cNvSpPr>
            <a:spLocks noGrp="1"/>
          </p:cNvSpPr>
          <p:nvPr>
            <p:ph type="title" hasCustomPrompt="1"/>
          </p:nvPr>
        </p:nvSpPr>
        <p:spPr>
          <a:xfrm>
            <a:off x="4825534" y="2391120"/>
            <a:ext cx="4878034"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Contact info</a:t>
            </a:r>
          </a:p>
        </p:txBody>
      </p:sp>
      <p:pic>
        <p:nvPicPr>
          <p:cNvPr id="14" name="Picture 13">
            <a:extLst>
              <a:ext uri="{FF2B5EF4-FFF2-40B4-BE49-F238E27FC236}">
                <a16:creationId xmlns:a16="http://schemas.microsoft.com/office/drawing/2014/main" id="{B4DCD3C9-B3C6-F94F-B91B-B525862B07FE}"/>
              </a:ext>
            </a:extLst>
          </p:cNvPr>
          <p:cNvPicPr>
            <a:picLocks noChangeAspect="1"/>
          </p:cNvPicPr>
          <p:nvPr userDrawn="1"/>
        </p:nvPicPr>
        <p:blipFill>
          <a:blip r:embed="rId2"/>
          <a:stretch>
            <a:fillRect/>
          </a:stretch>
        </p:blipFill>
        <p:spPr>
          <a:xfrm>
            <a:off x="3068795" y="3033593"/>
            <a:ext cx="800100" cy="914400"/>
          </a:xfrm>
          <a:prstGeom prst="rect">
            <a:avLst/>
          </a:prstGeom>
        </p:spPr>
      </p:pic>
      <p:sp>
        <p:nvSpPr>
          <p:cNvPr id="15" name="Text Placeholder 2">
            <a:extLst>
              <a:ext uri="{FF2B5EF4-FFF2-40B4-BE49-F238E27FC236}">
                <a16:creationId xmlns:a16="http://schemas.microsoft.com/office/drawing/2014/main" id="{90D751BD-9C37-1E4E-B7F2-4CB2F88A5F9C}"/>
              </a:ext>
            </a:extLst>
          </p:cNvPr>
          <p:cNvSpPr>
            <a:spLocks noGrp="1"/>
          </p:cNvSpPr>
          <p:nvPr>
            <p:ph idx="1" hasCustomPrompt="1"/>
          </p:nvPr>
        </p:nvSpPr>
        <p:spPr>
          <a:xfrm>
            <a:off x="4825534" y="3792797"/>
            <a:ext cx="4878034" cy="798177"/>
          </a:xfrm>
          <a:prstGeom prst="rect">
            <a:avLst/>
          </a:prstGeom>
        </p:spPr>
        <p:txBody>
          <a:bodyPr vert="horz" lIns="0" tIns="45720" rIns="91440" bIns="45720" rtlCol="0">
            <a:normAutofit/>
          </a:bodyPr>
          <a:lstStyle>
            <a:lvl1pPr marL="0" indent="0">
              <a:buFontTx/>
              <a:buNone/>
              <a:defRPr sz="1800" b="0" i="1" cap="none" spc="0" baseline="0">
                <a:solidFill>
                  <a:schemeClr val="tx1"/>
                </a:solidFill>
                <a:latin typeface="Cambria" panose="02040503050406030204" pitchFamily="18" charset="0"/>
              </a:defRPr>
            </a:lvl1pPr>
          </a:lstStyle>
          <a:p>
            <a:pPr lvl="0"/>
            <a:r>
              <a:rPr lang="en-US"/>
              <a:t>Phone: 703-888-8888</a:t>
            </a:r>
          </a:p>
          <a:p>
            <a:pPr lvl="0"/>
            <a:r>
              <a:rPr lang="en-US"/>
              <a:t>E-mail: </a:t>
            </a:r>
            <a:r>
              <a:rPr lang="en-US" err="1"/>
              <a:t>name@accenture.com</a:t>
            </a:r>
            <a:endParaRPr lang="en-US"/>
          </a:p>
        </p:txBody>
      </p:sp>
      <p:sp>
        <p:nvSpPr>
          <p:cNvPr id="19" name="Text Placeholder 2">
            <a:extLst>
              <a:ext uri="{FF2B5EF4-FFF2-40B4-BE49-F238E27FC236}">
                <a16:creationId xmlns:a16="http://schemas.microsoft.com/office/drawing/2014/main" id="{3CB4AC76-DBB9-064F-B4B6-D07545D70DDF}"/>
              </a:ext>
            </a:extLst>
          </p:cNvPr>
          <p:cNvSpPr>
            <a:spLocks noGrp="1"/>
          </p:cNvSpPr>
          <p:nvPr>
            <p:ph idx="35" hasCustomPrompt="1"/>
          </p:nvPr>
        </p:nvSpPr>
        <p:spPr>
          <a:xfrm>
            <a:off x="4825534" y="3251516"/>
            <a:ext cx="4878034" cy="394981"/>
          </a:xfrm>
          <a:prstGeom prst="rect">
            <a:avLst/>
          </a:prstGeom>
        </p:spPr>
        <p:txBody>
          <a:bodyPr vert="horz" lIns="0" tIns="45720" rIns="91440" bIns="45720" rtlCol="0">
            <a:normAutofit/>
          </a:bodyPr>
          <a:lstStyle>
            <a:lvl1pPr marL="0" indent="0">
              <a:buFontTx/>
              <a:buNone/>
              <a:defRPr sz="2050" b="1" i="0" cap="all" spc="0" baseline="0">
                <a:solidFill>
                  <a:schemeClr val="accent2"/>
                </a:solidFill>
                <a:latin typeface="Arial Narrow" panose="020B0604020202020204" pitchFamily="34" charset="0"/>
                <a:cs typeface="Arial Narrow" panose="020B0604020202020204" pitchFamily="34" charset="0"/>
              </a:defRPr>
            </a:lvl1pPr>
          </a:lstStyle>
          <a:p>
            <a:pPr lvl="0"/>
            <a:r>
              <a:rPr lang="en-US"/>
              <a:t>Insert Name</a:t>
            </a:r>
          </a:p>
        </p:txBody>
      </p:sp>
      <p:cxnSp>
        <p:nvCxnSpPr>
          <p:cNvPr id="20" name="Straight Connector 19">
            <a:extLst>
              <a:ext uri="{FF2B5EF4-FFF2-40B4-BE49-F238E27FC236}">
                <a16:creationId xmlns:a16="http://schemas.microsoft.com/office/drawing/2014/main" id="{3785625A-0FD6-A241-8FBE-8DCB6EFF968D}"/>
              </a:ext>
            </a:extLst>
          </p:cNvPr>
          <p:cNvCxnSpPr>
            <a:cxnSpLocks/>
          </p:cNvCxnSpPr>
          <p:nvPr userDrawn="1"/>
        </p:nvCxnSpPr>
        <p:spPr>
          <a:xfrm>
            <a:off x="2370061" y="2087556"/>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25" name="Straight Connector 24">
            <a:extLst>
              <a:ext uri="{FF2B5EF4-FFF2-40B4-BE49-F238E27FC236}">
                <a16:creationId xmlns:a16="http://schemas.microsoft.com/office/drawing/2014/main" id="{CB4EF676-DBAF-9A40-87DB-AD346FC511B9}"/>
              </a:ext>
            </a:extLst>
          </p:cNvPr>
          <p:cNvCxnSpPr>
            <a:cxnSpLocks/>
          </p:cNvCxnSpPr>
          <p:nvPr userDrawn="1"/>
        </p:nvCxnSpPr>
        <p:spPr>
          <a:xfrm>
            <a:off x="2356614" y="4944704"/>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sp>
        <p:nvSpPr>
          <p:cNvPr id="12" name="Slide Number Placeholder 6">
            <a:extLst>
              <a:ext uri="{FF2B5EF4-FFF2-40B4-BE49-F238E27FC236}">
                <a16:creationId xmlns:a16="http://schemas.microsoft.com/office/drawing/2014/main" id="{72DEE638-434D-44BC-83CD-7EB5F7AC6056}"/>
              </a:ext>
            </a:extLst>
          </p:cNvPr>
          <p:cNvSpPr txBox="1">
            <a:spLocks/>
          </p:cNvSpPr>
          <p:nvPr userDrawn="1"/>
        </p:nvSpPr>
        <p:spPr>
          <a:xfrm>
            <a:off x="11686032" y="6510528"/>
            <a:ext cx="274320" cy="123111"/>
          </a:xfrm>
          <a:prstGeom prst="rect">
            <a:avLst/>
          </a:prstGeom>
        </p:spPr>
        <p:txBody>
          <a:bodyPr vert="horz" lIns="0" tIns="0" rIns="0" bIns="0" rtlCol="0" anchor="t" anchorCtr="0">
            <a:noAutofit/>
          </a:bodyP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588DAA-4848-48CA-9FC9-2BD67EAD2930}" type="slidenum">
              <a:rPr lang="en-US" smtClean="0"/>
              <a:pPr/>
              <a:t>‹#›</a:t>
            </a:fld>
            <a:endParaRPr lang="en-US" dirty="0"/>
          </a:p>
        </p:txBody>
      </p:sp>
    </p:spTree>
    <p:extLst>
      <p:ext uri="{BB962C8B-B14F-4D97-AF65-F5344CB8AC3E}">
        <p14:creationId xmlns:p14="http://schemas.microsoft.com/office/powerpoint/2010/main" val="237552999"/>
      </p:ext>
    </p:extLst>
  </p:cSld>
  <p:clrMapOvr>
    <a:overrideClrMapping bg1="dk1" tx1="lt1" bg2="dk2" tx2="lt2" accent1="accent1" accent2="accent2" accent3="accent3" accent4="accent4" accent5="accent5" accent6="accent6" hlink="hlink" folHlink="folHlink"/>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Info 2">
    <p:bg>
      <p:bgRef idx="1001">
        <a:schemeClr val="bg2"/>
      </p:bgRef>
    </p:bg>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EC5D6B1A-C3B1-5B4A-B106-6FC83FA37803}"/>
              </a:ext>
            </a:extLst>
          </p:cNvPr>
          <p:cNvSpPr/>
          <p:nvPr userDrawn="1"/>
        </p:nvSpPr>
        <p:spPr>
          <a:xfrm>
            <a:off x="5583435" y="1040529"/>
            <a:ext cx="1005118" cy="993805"/>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le Placeholder 17">
            <a:extLst>
              <a:ext uri="{FF2B5EF4-FFF2-40B4-BE49-F238E27FC236}">
                <a16:creationId xmlns:a16="http://schemas.microsoft.com/office/drawing/2014/main" id="{CF31B37A-1C3D-9949-A3C6-E0B576DD4598}"/>
              </a:ext>
            </a:extLst>
          </p:cNvPr>
          <p:cNvSpPr>
            <a:spLocks noGrp="1"/>
          </p:cNvSpPr>
          <p:nvPr>
            <p:ph type="title" hasCustomPrompt="1"/>
          </p:nvPr>
        </p:nvSpPr>
        <p:spPr>
          <a:xfrm>
            <a:off x="2370061" y="2812213"/>
            <a:ext cx="7674892" cy="860371"/>
          </a:xfrm>
          <a:prstGeom prst="rect">
            <a:avLst/>
          </a:prstGeom>
        </p:spPr>
        <p:txBody>
          <a:bodyPr vert="horz" lIns="0" tIns="45720" rIns="91440" bIns="45720" rtlCol="0" anchor="b" anchorCtr="0">
            <a:noAutofit/>
          </a:bodyPr>
          <a:lstStyle>
            <a:lvl1pPr>
              <a:defRPr>
                <a:solidFill>
                  <a:schemeClr val="tx1"/>
                </a:solidFill>
              </a:defRPr>
            </a:lvl1pPr>
          </a:lstStyle>
          <a:p>
            <a:r>
              <a:rPr lang="en-US"/>
              <a:t>Contact INFO</a:t>
            </a:r>
          </a:p>
        </p:txBody>
      </p:sp>
      <p:pic>
        <p:nvPicPr>
          <p:cNvPr id="14" name="Picture 13">
            <a:extLst>
              <a:ext uri="{FF2B5EF4-FFF2-40B4-BE49-F238E27FC236}">
                <a16:creationId xmlns:a16="http://schemas.microsoft.com/office/drawing/2014/main" id="{B4DCD3C9-B3C6-F94F-B91B-B525862B07FE}"/>
              </a:ext>
            </a:extLst>
          </p:cNvPr>
          <p:cNvPicPr>
            <a:picLocks noChangeAspect="1"/>
          </p:cNvPicPr>
          <p:nvPr userDrawn="1"/>
        </p:nvPicPr>
        <p:blipFill>
          <a:blip r:embed="rId2"/>
          <a:stretch>
            <a:fillRect/>
          </a:stretch>
        </p:blipFill>
        <p:spPr>
          <a:xfrm>
            <a:off x="5849429" y="1220059"/>
            <a:ext cx="493141" cy="563590"/>
          </a:xfrm>
          <a:prstGeom prst="rect">
            <a:avLst/>
          </a:prstGeom>
        </p:spPr>
      </p:pic>
      <p:sp>
        <p:nvSpPr>
          <p:cNvPr id="15" name="Text Placeholder 2">
            <a:extLst>
              <a:ext uri="{FF2B5EF4-FFF2-40B4-BE49-F238E27FC236}">
                <a16:creationId xmlns:a16="http://schemas.microsoft.com/office/drawing/2014/main" id="{90D751BD-9C37-1E4E-B7F2-4CB2F88A5F9C}"/>
              </a:ext>
            </a:extLst>
          </p:cNvPr>
          <p:cNvSpPr>
            <a:spLocks noGrp="1"/>
          </p:cNvSpPr>
          <p:nvPr>
            <p:ph idx="1" hasCustomPrompt="1"/>
          </p:nvPr>
        </p:nvSpPr>
        <p:spPr>
          <a:xfrm>
            <a:off x="2370061" y="4225945"/>
            <a:ext cx="7688338" cy="798177"/>
          </a:xfrm>
          <a:prstGeom prst="rect">
            <a:avLst/>
          </a:prstGeom>
        </p:spPr>
        <p:txBody>
          <a:bodyPr vert="horz" lIns="0" tIns="45720" rIns="91440" bIns="45720" rtlCol="0">
            <a:normAutofit/>
          </a:bodyPr>
          <a:lstStyle>
            <a:lvl1pPr marL="0" indent="0">
              <a:buFontTx/>
              <a:buNone/>
              <a:defRPr sz="1800" b="0" i="1" cap="none" spc="0" baseline="0">
                <a:solidFill>
                  <a:schemeClr val="tx1"/>
                </a:solidFill>
                <a:latin typeface="Cambria" panose="02040503050406030204" pitchFamily="18" charset="0"/>
              </a:defRPr>
            </a:lvl1pPr>
          </a:lstStyle>
          <a:p>
            <a:pPr lvl="0"/>
            <a:r>
              <a:rPr lang="en-US"/>
              <a:t>Phone: 703-888-8888</a:t>
            </a:r>
          </a:p>
          <a:p>
            <a:pPr lvl="0"/>
            <a:r>
              <a:rPr lang="en-US"/>
              <a:t>E-mail: </a:t>
            </a:r>
            <a:r>
              <a:rPr lang="en-US" err="1"/>
              <a:t>name@accenture.com</a:t>
            </a:r>
            <a:endParaRPr lang="en-US"/>
          </a:p>
        </p:txBody>
      </p:sp>
      <p:sp>
        <p:nvSpPr>
          <p:cNvPr id="19" name="Text Placeholder 2">
            <a:extLst>
              <a:ext uri="{FF2B5EF4-FFF2-40B4-BE49-F238E27FC236}">
                <a16:creationId xmlns:a16="http://schemas.microsoft.com/office/drawing/2014/main" id="{3CB4AC76-DBB9-064F-B4B6-D07545D70DDF}"/>
              </a:ext>
            </a:extLst>
          </p:cNvPr>
          <p:cNvSpPr>
            <a:spLocks noGrp="1"/>
          </p:cNvSpPr>
          <p:nvPr>
            <p:ph idx="35" hasCustomPrompt="1"/>
          </p:nvPr>
        </p:nvSpPr>
        <p:spPr>
          <a:xfrm>
            <a:off x="2370060" y="3696872"/>
            <a:ext cx="7688339" cy="529215"/>
          </a:xfrm>
          <a:prstGeom prst="rect">
            <a:avLst/>
          </a:prstGeom>
        </p:spPr>
        <p:txBody>
          <a:bodyPr vert="horz" lIns="0" tIns="45720" rIns="91440" bIns="45720" rtlCol="0">
            <a:normAutofit/>
          </a:bodyPr>
          <a:lstStyle>
            <a:lvl1pPr marL="0" indent="0">
              <a:buFontTx/>
              <a:buNone/>
              <a:defRPr sz="2050" b="1" i="0" cap="all" spc="0" baseline="0">
                <a:solidFill>
                  <a:schemeClr val="accent2"/>
                </a:solidFill>
                <a:latin typeface="Arial Narrow" panose="020B0604020202020204" pitchFamily="34" charset="0"/>
                <a:cs typeface="Arial Narrow" panose="020B0604020202020204" pitchFamily="34" charset="0"/>
              </a:defRPr>
            </a:lvl1pPr>
          </a:lstStyle>
          <a:p>
            <a:pPr lvl="0"/>
            <a:r>
              <a:rPr lang="en-US"/>
              <a:t>Insert Name(S)</a:t>
            </a:r>
          </a:p>
        </p:txBody>
      </p:sp>
      <p:cxnSp>
        <p:nvCxnSpPr>
          <p:cNvPr id="20" name="Straight Connector 19">
            <a:extLst>
              <a:ext uri="{FF2B5EF4-FFF2-40B4-BE49-F238E27FC236}">
                <a16:creationId xmlns:a16="http://schemas.microsoft.com/office/drawing/2014/main" id="{3785625A-0FD6-A241-8FBE-8DCB6EFF968D}"/>
              </a:ext>
            </a:extLst>
          </p:cNvPr>
          <p:cNvCxnSpPr>
            <a:cxnSpLocks/>
          </p:cNvCxnSpPr>
          <p:nvPr userDrawn="1"/>
        </p:nvCxnSpPr>
        <p:spPr>
          <a:xfrm>
            <a:off x="2370061" y="2520690"/>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cxnSp>
        <p:nvCxnSpPr>
          <p:cNvPr id="25" name="Straight Connector 24">
            <a:extLst>
              <a:ext uri="{FF2B5EF4-FFF2-40B4-BE49-F238E27FC236}">
                <a16:creationId xmlns:a16="http://schemas.microsoft.com/office/drawing/2014/main" id="{CB4EF676-DBAF-9A40-87DB-AD346FC511B9}"/>
              </a:ext>
            </a:extLst>
          </p:cNvPr>
          <p:cNvCxnSpPr>
            <a:cxnSpLocks/>
          </p:cNvCxnSpPr>
          <p:nvPr userDrawn="1"/>
        </p:nvCxnSpPr>
        <p:spPr>
          <a:xfrm>
            <a:off x="2356614" y="5377838"/>
            <a:ext cx="7688339" cy="0"/>
          </a:xfrm>
          <a:prstGeom prst="line">
            <a:avLst/>
          </a:prstGeom>
          <a:ln w="25400">
            <a:solidFill>
              <a:schemeClr val="tx1"/>
            </a:solidFill>
          </a:ln>
        </p:spPr>
        <p:style>
          <a:lnRef idx="1">
            <a:schemeClr val="accent2"/>
          </a:lnRef>
          <a:fillRef idx="0">
            <a:schemeClr val="accent2"/>
          </a:fillRef>
          <a:effectRef idx="0">
            <a:schemeClr val="accent2"/>
          </a:effectRef>
          <a:fontRef idx="minor">
            <a:schemeClr val="tx1"/>
          </a:fontRef>
        </p:style>
      </p:cxnSp>
      <p:sp>
        <p:nvSpPr>
          <p:cNvPr id="12" name="Slide Number Placeholder 6">
            <a:extLst>
              <a:ext uri="{FF2B5EF4-FFF2-40B4-BE49-F238E27FC236}">
                <a16:creationId xmlns:a16="http://schemas.microsoft.com/office/drawing/2014/main" id="{53477F04-5991-4E40-B1E4-7E46B0F7ACFF}"/>
              </a:ext>
            </a:extLst>
          </p:cNvPr>
          <p:cNvSpPr>
            <a:spLocks noGrp="1"/>
          </p:cNvSpPr>
          <p:nvPr>
            <p:ph type="sldNum" sz="quarter" idx="12"/>
          </p:nvPr>
        </p:nvSpPr>
        <p:spPr>
          <a:xfrm>
            <a:off x="11686032" y="6510528"/>
            <a:ext cx="274320" cy="123111"/>
          </a:xfrm>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3104202160"/>
      </p:ext>
    </p:extLst>
  </p:cSld>
  <p:clrMapOvr>
    <a:overrideClrMapping bg1="dk1" tx1="lt1" bg2="dk2" tx2="lt2" accent1="accent1" accent2="accent2" accent3="accent3" accent4="accent4" accent5="accent5" accent6="accent6" hlink="hlink" folHlink="folHlink"/>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with Subtitl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0AB02-3FFD-4238-AB51-B540623BE017}"/>
              </a:ext>
            </a:extLst>
          </p:cNvPr>
          <p:cNvSpPr>
            <a:spLocks noGrp="1"/>
          </p:cNvSpPr>
          <p:nvPr>
            <p:ph type="title"/>
          </p:nvPr>
        </p:nvSpPr>
        <p:spPr>
          <a:xfrm>
            <a:off x="914400" y="1467742"/>
            <a:ext cx="10668000" cy="1724025"/>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B5DFA77-72A6-4542-822A-BD4840D377E2}"/>
              </a:ext>
            </a:extLst>
          </p:cNvPr>
          <p:cNvSpPr>
            <a:spLocks noGrp="1"/>
          </p:cNvSpPr>
          <p:nvPr>
            <p:ph type="body" idx="1"/>
          </p:nvPr>
        </p:nvSpPr>
        <p:spPr>
          <a:xfrm>
            <a:off x="914400" y="3545836"/>
            <a:ext cx="10433050" cy="598806"/>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DC9D22-10A2-4DA7-9D9A-19E4FF2155AA}"/>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3E63E9E5-4216-4C39-BCC2-B0DE8632ADB0}"/>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48F63E47-66F7-4356-B3CB-94914BE43D56}"/>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7" name="Straight Connector 6">
            <a:extLst>
              <a:ext uri="{FF2B5EF4-FFF2-40B4-BE49-F238E27FC236}">
                <a16:creationId xmlns:a16="http://schemas.microsoft.com/office/drawing/2014/main" id="{33732D9D-5825-48AD-B1AC-5AD8341DFA4D}"/>
              </a:ext>
            </a:extLst>
          </p:cNvPr>
          <p:cNvCxnSpPr>
            <a:cxnSpLocks/>
          </p:cNvCxnSpPr>
          <p:nvPr userDrawn="1"/>
        </p:nvCxnSpPr>
        <p:spPr>
          <a:xfrm>
            <a:off x="914400" y="438912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346140483"/>
      </p:ext>
    </p:extLst>
  </p:cSld>
  <p:clrMapOvr>
    <a:overrideClrMapping bg1="dk1" tx1="lt1" bg2="dk2" tx2="lt2" accent1="accent1" accent2="accent2" accent3="accent3" accent4="accent4" accent5="accent5" accent6="accent6" hlink="hlink" folHlink="folHlink"/>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Slide_Dark">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0702A4-8FC5-1B47-B7A5-071A20A1E6CB}"/>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0D9A5CA4-1ADF-144F-BE0A-6629F3D76F5B}"/>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sp>
        <p:nvSpPr>
          <p:cNvPr id="4" name="TextBox 3">
            <a:extLst>
              <a:ext uri="{FF2B5EF4-FFF2-40B4-BE49-F238E27FC236}">
                <a16:creationId xmlns:a16="http://schemas.microsoft.com/office/drawing/2014/main" id="{7D5920F1-0448-A246-8654-4F21834C1662}"/>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dirty="0">
                <a:solidFill>
                  <a:schemeClr val="bg1"/>
                </a:solidFill>
                <a:effectLst/>
                <a:latin typeface="Arial Narrow" panose="020B0604020202020204" pitchFamily="34" charset="0"/>
                <a:ea typeface="+mn-ea"/>
                <a:cs typeface="Arial Narrow" panose="020B0604020202020204" pitchFamily="34" charset="0"/>
              </a:rPr>
              <a:t>“</a:t>
            </a:r>
          </a:p>
        </p:txBody>
      </p:sp>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bg1"/>
                </a:solidFill>
                <a:latin typeface="Arial Narrow" panose="020B0604020202020204" pitchFamily="34" charset="0"/>
                <a:cs typeface="Arial Narrow" panose="020B0604020202020204" pitchFamily="34" charset="0"/>
              </a:defRPr>
            </a:lvl1pPr>
          </a:lstStyle>
          <a:p>
            <a:pPr lvl="0"/>
            <a:r>
              <a:rPr lang="en-US"/>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500" b="1" i="0" spc="100" baseline="0" smtClean="0">
                <a:solidFill>
                  <a:schemeClr val="accent2"/>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a:t>—QUOTE ATTRIBUTION</a:t>
            </a:r>
          </a:p>
        </p:txBody>
      </p:sp>
    </p:spTree>
    <p:extLst>
      <p:ext uri="{BB962C8B-B14F-4D97-AF65-F5344CB8AC3E}">
        <p14:creationId xmlns:p14="http://schemas.microsoft.com/office/powerpoint/2010/main" val="2107291206"/>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Slide_Light">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BCFEDD8-A1C1-E046-BC11-D540C9A4472C}"/>
              </a:ext>
            </a:extLst>
          </p:cNvPr>
          <p:cNvSpPr>
            <a:spLocks noGrp="1"/>
          </p:cNvSpPr>
          <p:nvPr>
            <p:ph type="body" sz="quarter" idx="11" hasCustomPrompt="1"/>
          </p:nvPr>
        </p:nvSpPr>
        <p:spPr>
          <a:xfrm>
            <a:off x="1516965" y="2060327"/>
            <a:ext cx="9158068" cy="3157972"/>
          </a:xfrm>
        </p:spPr>
        <p:txBody>
          <a:bodyPr/>
          <a:lstStyle>
            <a:lvl1pPr marL="0" indent="0" algn="ctr">
              <a:lnSpc>
                <a:spcPct val="110000"/>
              </a:lnSpc>
              <a:buNone/>
              <a:defRPr sz="3600" b="1" i="0">
                <a:solidFill>
                  <a:schemeClr val="tx1"/>
                </a:solidFill>
                <a:latin typeface="Arial Narrow" panose="020B0604020202020204" pitchFamily="34" charset="0"/>
                <a:cs typeface="Arial Narrow" panose="020B0604020202020204" pitchFamily="34" charset="0"/>
              </a:defRPr>
            </a:lvl1pPr>
          </a:lstStyle>
          <a:p>
            <a:pPr lvl="0"/>
            <a:r>
              <a:rPr lang="en-US"/>
              <a:t>Insert quote. Four to five lines. Insert quote. Four to five lines. Insert quote. Four to five lines. Insert quote. Four to five lines. Insert quote. Four to five lines. Insert quote. Four to five lines. Insert quote. Four to five lines. Insert quote. Four to five lines.”</a:t>
            </a:r>
          </a:p>
        </p:txBody>
      </p:sp>
      <p:sp>
        <p:nvSpPr>
          <p:cNvPr id="10" name="Text Placeholder 2">
            <a:extLst>
              <a:ext uri="{FF2B5EF4-FFF2-40B4-BE49-F238E27FC236}">
                <a16:creationId xmlns:a16="http://schemas.microsoft.com/office/drawing/2014/main" id="{311ED389-4663-9F44-B154-39544D7C3700}"/>
              </a:ext>
            </a:extLst>
          </p:cNvPr>
          <p:cNvSpPr>
            <a:spLocks noGrp="1"/>
          </p:cNvSpPr>
          <p:nvPr>
            <p:ph type="body" sz="quarter" idx="33" hasCustomPrompt="1"/>
          </p:nvPr>
        </p:nvSpPr>
        <p:spPr>
          <a:xfrm>
            <a:off x="3038474" y="5391067"/>
            <a:ext cx="6115049" cy="550424"/>
          </a:xfrm>
        </p:spPr>
        <p:txBody>
          <a:bodyPr vert="horz" lIns="0" tIns="0" rIns="0" bIns="0" rtlCol="0" anchor="t" anchorCtr="0">
            <a:noAutofit/>
          </a:bodyPr>
          <a:lstStyle>
            <a:lvl1pPr marL="0" marR="0" indent="0" algn="ctr" defTabSz="914173" rtl="0" eaLnBrk="1" fontAlgn="auto" latinLnBrk="0" hangingPunct="1">
              <a:lnSpc>
                <a:spcPct val="80000"/>
              </a:lnSpc>
              <a:spcBef>
                <a:spcPts val="0"/>
              </a:spcBef>
              <a:spcAft>
                <a:spcPts val="0"/>
              </a:spcAft>
              <a:buClr>
                <a:schemeClr val="accent2"/>
              </a:buClr>
              <a:buSzTx/>
              <a:buFontTx/>
              <a:buNone/>
              <a:tabLst/>
              <a:defRPr lang="en-US" sz="1500" b="1" i="0" spc="100" baseline="0">
                <a:solidFill>
                  <a:schemeClr val="accent1"/>
                </a:solidFill>
                <a:effectLst/>
                <a:latin typeface="Arial Narrow" panose="020B0604020202020204" pitchFamily="34" charset="0"/>
                <a:cs typeface="Arial Narrow" panose="020B0604020202020204" pitchFamily="34" charset="0"/>
              </a:defRPr>
            </a:lvl1pPr>
          </a:lstStyle>
          <a:p>
            <a:pPr marL="0" marR="0" lvl="0" indent="0" algn="ctr" defTabSz="914173" rtl="0" eaLnBrk="1" fontAlgn="auto" latinLnBrk="0" hangingPunct="1">
              <a:lnSpc>
                <a:spcPct val="80000"/>
              </a:lnSpc>
              <a:spcBef>
                <a:spcPts val="0"/>
              </a:spcBef>
              <a:spcAft>
                <a:spcPts val="0"/>
              </a:spcAft>
              <a:buClr>
                <a:schemeClr val="accent2"/>
              </a:buClr>
              <a:buSzTx/>
              <a:buFontTx/>
              <a:buNone/>
              <a:tabLst/>
              <a:defRPr/>
            </a:pPr>
            <a:r>
              <a:rPr lang="en-US"/>
              <a:t>—QUOTE ATTRIBUTION</a:t>
            </a:r>
          </a:p>
        </p:txBody>
      </p:sp>
      <p:sp>
        <p:nvSpPr>
          <p:cNvPr id="12" name="TextBox 11">
            <a:extLst>
              <a:ext uri="{FF2B5EF4-FFF2-40B4-BE49-F238E27FC236}">
                <a16:creationId xmlns:a16="http://schemas.microsoft.com/office/drawing/2014/main" id="{A2668A42-AE1B-5840-A55E-9AC70E946809}"/>
              </a:ext>
            </a:extLst>
          </p:cNvPr>
          <p:cNvSpPr txBox="1"/>
          <p:nvPr userDrawn="1"/>
        </p:nvSpPr>
        <p:spPr>
          <a:xfrm>
            <a:off x="5588794" y="533342"/>
            <a:ext cx="1014412" cy="270843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0" b="1" i="0" kern="1200" dirty="0">
                <a:solidFill>
                  <a:schemeClr val="accent2"/>
                </a:solidFill>
                <a:effectLst/>
                <a:latin typeface="Arial Narrow" panose="020B0604020202020204" pitchFamily="34" charset="0"/>
                <a:ea typeface="+mn-ea"/>
                <a:cs typeface="Arial Narrow" panose="020B0604020202020204" pitchFamily="34" charset="0"/>
              </a:rPr>
              <a:t>“</a:t>
            </a:r>
          </a:p>
        </p:txBody>
      </p:sp>
      <p:sp>
        <p:nvSpPr>
          <p:cNvPr id="13" name="Slide Number Placeholder 6">
            <a:extLst>
              <a:ext uri="{FF2B5EF4-FFF2-40B4-BE49-F238E27FC236}">
                <a16:creationId xmlns:a16="http://schemas.microsoft.com/office/drawing/2014/main" id="{DC0CDBEC-9E44-415F-9D38-9DFFD35AF73F}"/>
              </a:ext>
            </a:extLst>
          </p:cNvPr>
          <p:cNvSpPr>
            <a:spLocks noGrp="1"/>
          </p:cNvSpPr>
          <p:nvPr>
            <p:ph type="sldNum" sz="quarter" idx="12"/>
          </p:nvPr>
        </p:nvSpPr>
        <p:spPr>
          <a:xfrm>
            <a:off x="11686032" y="6510528"/>
            <a:ext cx="274320" cy="123111"/>
          </a:xfrm>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3603309322"/>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EA3C95-E20F-4745-9BAC-23AFD653062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3" name="Footer Placeholder 2">
            <a:extLst>
              <a:ext uri="{FF2B5EF4-FFF2-40B4-BE49-F238E27FC236}">
                <a16:creationId xmlns:a16="http://schemas.microsoft.com/office/drawing/2014/main" id="{807E8345-3C0E-41C2-8B2D-128F1B7B66E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4" name="Slide Number Placeholder 3">
            <a:extLst>
              <a:ext uri="{FF2B5EF4-FFF2-40B4-BE49-F238E27FC236}">
                <a16:creationId xmlns:a16="http://schemas.microsoft.com/office/drawing/2014/main" id="{39F3385C-B4DF-4DDD-AE0A-936D0A1781A1}"/>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1018114641"/>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Blank Dark">
    <p:bg>
      <p:bgRef idx="1001">
        <a:schemeClr val="bg2"/>
      </p:bgRef>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EA3C95-E20F-4745-9BAC-23AFD6530625}"/>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3" name="Footer Placeholder 2">
            <a:extLst>
              <a:ext uri="{FF2B5EF4-FFF2-40B4-BE49-F238E27FC236}">
                <a16:creationId xmlns:a16="http://schemas.microsoft.com/office/drawing/2014/main" id="{807E8345-3C0E-41C2-8B2D-128F1B7B66E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4" name="Slide Number Placeholder 3">
            <a:extLst>
              <a:ext uri="{FF2B5EF4-FFF2-40B4-BE49-F238E27FC236}">
                <a16:creationId xmlns:a16="http://schemas.microsoft.com/office/drawing/2014/main" id="{39F3385C-B4DF-4DDD-AE0A-936D0A1781A1}"/>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2448046740"/>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579DF-C5AC-4549-B3E0-9A963B9117D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9BBF238-6ECE-4181-B3B3-378520A6D3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D746EC-485A-4764-A902-23936C72B5FB}"/>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54137CF6-4610-4BBD-AE6E-41171445217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10FA7F-DC43-471D-84D8-117178352A80}"/>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18884409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C99C3B-716A-4155-A8B9-ED416E7384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FA239F2-7D9B-477E-B045-283035A779E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6EC6AE-82DB-47E5-8DC4-264D0B70C65A}"/>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ECFF7FBB-06E8-4692-85D7-5FB3469444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74C75F1-435E-410F-AE33-E9B34AF5C6FD}"/>
              </a:ext>
            </a:extLst>
          </p:cNvPr>
          <p:cNvSpPr>
            <a:spLocks noGrp="1"/>
          </p:cNvSpPr>
          <p:nvPr>
            <p:ph type="sldNum" sz="quarter" idx="12"/>
          </p:nvPr>
        </p:nvSpPr>
        <p:spPr/>
        <p:txBody>
          <a:bodyPr/>
          <a:lstStyle/>
          <a:p>
            <a:fld id="{0E588DAA-4848-48CA-9FC9-2BD67EAD2930}" type="slidenum">
              <a:rPr lang="en-US" smtClean="0"/>
              <a:t>‹#›</a:t>
            </a:fld>
            <a:endParaRPr lang="en-US" dirty="0"/>
          </a:p>
        </p:txBody>
      </p:sp>
    </p:spTree>
    <p:extLst>
      <p:ext uri="{BB962C8B-B14F-4D97-AF65-F5344CB8AC3E}">
        <p14:creationId xmlns:p14="http://schemas.microsoft.com/office/powerpoint/2010/main" val="21447349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Page - Gradient">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tx1"/>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dirty="0"/>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chemeClr val="tx1"/>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dirty="0"/>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tx1"/>
                </a:solidFill>
                <a:latin typeface="Arial Narrow" panose="020B0604020202020204" pitchFamily="34" charset="0"/>
                <a:cs typeface="Arial Narrow" panose="020B0604020202020204" pitchFamily="34" charset="0"/>
              </a:defRPr>
            </a:lvl1pPr>
          </a:lstStyle>
          <a:p>
            <a:r>
              <a:rPr lang="en-US" dirty="0"/>
              <a:t>Click to edit Master title style</a:t>
            </a:r>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a:blip r:embed="rId2">
            <a:extLst>
              <a:ext uri="{28A0092B-C50C-407E-A947-70E740481C1C}">
                <a14:useLocalDpi xmlns:a14="http://schemas.microsoft.com/office/drawing/2010/main" val="0"/>
              </a:ext>
            </a:extLst>
          </a:blip>
          <a:srcRect t="16717" b="16717"/>
          <a:stretch/>
        </p:blipFill>
        <p:spPr>
          <a:xfrm>
            <a:off x="7513330" y="5788963"/>
            <a:ext cx="4378223" cy="780762"/>
          </a:xfrm>
          <a:prstGeom prst="rect">
            <a:avLst/>
          </a:prstGeom>
        </p:spPr>
      </p:pic>
    </p:spTree>
    <p:extLst>
      <p:ext uri="{BB962C8B-B14F-4D97-AF65-F5344CB8AC3E}">
        <p14:creationId xmlns:p14="http://schemas.microsoft.com/office/powerpoint/2010/main" val="42158123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Title Page - Gradi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C7C30E-D304-7742-A362-367DDA60EADE}"/>
              </a:ext>
            </a:extLst>
          </p:cNvPr>
          <p:cNvSpPr/>
          <p:nvPr userDrawn="1"/>
        </p:nvSpPr>
        <p:spPr>
          <a:xfrm>
            <a:off x="0" y="5500688"/>
            <a:ext cx="12242987" cy="1357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noFill/>
            </a:endParaRPr>
          </a:p>
        </p:txBody>
      </p:sp>
      <p:sp>
        <p:nvSpPr>
          <p:cNvPr id="7" name="Subtitle 2"/>
          <p:cNvSpPr>
            <a:spLocks noGrp="1"/>
          </p:cNvSpPr>
          <p:nvPr>
            <p:ph type="subTitle" idx="1"/>
          </p:nvPr>
        </p:nvSpPr>
        <p:spPr>
          <a:xfrm>
            <a:off x="641779" y="2667004"/>
            <a:ext cx="10972800" cy="704851"/>
          </a:xfrm>
          <a:prstGeom prst="rect">
            <a:avLst/>
          </a:prstGeom>
        </p:spPr>
        <p:txBody>
          <a:bodyPr vert="horz"/>
          <a:lstStyle>
            <a:lvl1pPr marL="0" indent="0" algn="l">
              <a:buNone/>
              <a:defRPr sz="2800" b="0" i="0">
                <a:solidFill>
                  <a:schemeClr val="bg1">
                    <a:lumMod val="95000"/>
                  </a:schemeClr>
                </a:solidFill>
                <a:latin typeface="Cambria" panose="02040503050406030204" pitchFamily="18" charset="0"/>
                <a:cs typeface="Arial"/>
              </a:defRPr>
            </a:lvl1pPr>
            <a:lvl2pPr marL="609495" indent="0" algn="ctr">
              <a:buNone/>
              <a:defRPr/>
            </a:lvl2pPr>
            <a:lvl3pPr marL="1218992" indent="0" algn="ctr">
              <a:buNone/>
              <a:defRPr/>
            </a:lvl3pPr>
            <a:lvl4pPr marL="1828488" indent="0" algn="ctr">
              <a:buNone/>
              <a:defRPr/>
            </a:lvl4pPr>
            <a:lvl5pPr marL="2437986" indent="0" algn="ctr">
              <a:buNone/>
              <a:defRPr/>
            </a:lvl5pPr>
            <a:lvl6pPr marL="3047480" indent="0" algn="ctr">
              <a:buNone/>
              <a:defRPr/>
            </a:lvl6pPr>
            <a:lvl7pPr marL="3656975" indent="0" algn="ctr">
              <a:buNone/>
              <a:defRPr/>
            </a:lvl7pPr>
            <a:lvl8pPr marL="4266471" indent="0" algn="ctr">
              <a:buNone/>
              <a:defRPr/>
            </a:lvl8pPr>
            <a:lvl9pPr marL="4875967" indent="0" algn="ctr">
              <a:buNone/>
              <a:defRPr/>
            </a:lvl9pPr>
          </a:lstStyle>
          <a:p>
            <a:r>
              <a:rPr lang="en-US"/>
              <a:t>Click to edit Master subtitle style</a:t>
            </a:r>
          </a:p>
        </p:txBody>
      </p:sp>
      <p:sp>
        <p:nvSpPr>
          <p:cNvPr id="8" name="Content Placeholder 10"/>
          <p:cNvSpPr>
            <a:spLocks noGrp="1"/>
          </p:cNvSpPr>
          <p:nvPr>
            <p:ph sz="quarter" idx="10" hasCustomPrompt="1"/>
          </p:nvPr>
        </p:nvSpPr>
        <p:spPr>
          <a:xfrm>
            <a:off x="2252865" y="4790092"/>
            <a:ext cx="9361715" cy="596678"/>
          </a:xfrm>
          <a:prstGeom prst="rect">
            <a:avLst/>
          </a:prstGeom>
        </p:spPr>
        <p:txBody>
          <a:bodyPr vert="horz"/>
          <a:lstStyle>
            <a:lvl1pPr marL="0" indent="0" algn="r">
              <a:buNone/>
              <a:defRPr sz="2400" i="1">
                <a:solidFill>
                  <a:srgbClr val="FFFFFF"/>
                </a:solidFill>
                <a:latin typeface="Cambria" panose="02040503050406030204" pitchFamily="18" charset="0"/>
                <a:cs typeface="Arial"/>
              </a:defRPr>
            </a:lvl1pPr>
            <a:lvl2pPr algn="r">
              <a:defRPr sz="4799">
                <a:latin typeface="Arial"/>
                <a:cs typeface="Arial"/>
              </a:defRPr>
            </a:lvl2pPr>
            <a:lvl3pPr algn="r">
              <a:defRPr sz="4799">
                <a:latin typeface="Arial"/>
                <a:cs typeface="Arial"/>
              </a:defRPr>
            </a:lvl3pPr>
            <a:lvl4pPr algn="r">
              <a:defRPr sz="4799">
                <a:latin typeface="Arial"/>
                <a:cs typeface="Arial"/>
              </a:defRPr>
            </a:lvl4pPr>
            <a:lvl5pPr algn="r">
              <a:defRPr sz="4799">
                <a:latin typeface="Arial"/>
                <a:cs typeface="Arial"/>
              </a:defRPr>
            </a:lvl5pPr>
          </a:lstStyle>
          <a:p>
            <a:pPr lvl="0"/>
            <a:r>
              <a:rPr lang="en-US"/>
              <a:t>MM/DD/YYYY</a:t>
            </a:r>
          </a:p>
        </p:txBody>
      </p:sp>
      <p:sp>
        <p:nvSpPr>
          <p:cNvPr id="13" name="Title 12"/>
          <p:cNvSpPr>
            <a:spLocks noGrp="1"/>
          </p:cNvSpPr>
          <p:nvPr>
            <p:ph type="title"/>
          </p:nvPr>
        </p:nvSpPr>
        <p:spPr>
          <a:xfrm>
            <a:off x="641779" y="457202"/>
            <a:ext cx="10972800" cy="1881597"/>
          </a:xfrm>
          <a:prstGeom prst="rect">
            <a:avLst/>
          </a:prstGeom>
        </p:spPr>
        <p:txBody>
          <a:bodyPr vert="horz"/>
          <a:lstStyle>
            <a:lvl1pPr algn="l">
              <a:defRPr sz="6000" b="1" i="0">
                <a:solidFill>
                  <a:schemeClr val="bg1">
                    <a:lumMod val="95000"/>
                  </a:schemeClr>
                </a:solidFill>
                <a:latin typeface="Oswald" pitchFamily="2" charset="77"/>
                <a:cs typeface="Arial"/>
              </a:defRPr>
            </a:lvl1pPr>
          </a:lstStyle>
          <a:p>
            <a:r>
              <a:rPr lang="en-US"/>
              <a:t>Click to edit Master title style</a:t>
            </a:r>
          </a:p>
        </p:txBody>
      </p:sp>
      <p:sp>
        <p:nvSpPr>
          <p:cNvPr id="2" name="Rectangle 1">
            <a:extLst>
              <a:ext uri="{FF2B5EF4-FFF2-40B4-BE49-F238E27FC236}">
                <a16:creationId xmlns:a16="http://schemas.microsoft.com/office/drawing/2014/main" id="{5C1DC299-7497-5145-82BD-20C48AB07BB1}"/>
              </a:ext>
            </a:extLst>
          </p:cNvPr>
          <p:cNvSpPr/>
          <p:nvPr userDrawn="1"/>
        </p:nvSpPr>
        <p:spPr>
          <a:xfrm>
            <a:off x="300447" y="5982789"/>
            <a:ext cx="2690948" cy="66684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dirty="0"/>
          </a:p>
        </p:txBody>
      </p:sp>
      <p:pic>
        <p:nvPicPr>
          <p:cNvPr id="10" name="Picture 9">
            <a:extLst>
              <a:ext uri="{FF2B5EF4-FFF2-40B4-BE49-F238E27FC236}">
                <a16:creationId xmlns:a16="http://schemas.microsoft.com/office/drawing/2014/main" id="{1008B5A6-FD7B-A642-AA78-C3E565A1811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t="-7144" r="33090" b="1"/>
          <a:stretch/>
        </p:blipFill>
        <p:spPr>
          <a:xfrm>
            <a:off x="8215700" y="5868871"/>
            <a:ext cx="3398879" cy="606117"/>
          </a:xfrm>
          <a:prstGeom prst="rect">
            <a:avLst/>
          </a:prstGeom>
        </p:spPr>
      </p:pic>
    </p:spTree>
    <p:extLst>
      <p:ext uri="{BB962C8B-B14F-4D97-AF65-F5344CB8AC3E}">
        <p14:creationId xmlns:p14="http://schemas.microsoft.com/office/powerpoint/2010/main" val="290470291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_Section Divider -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0828" y="1918506"/>
            <a:ext cx="10366861" cy="2054670"/>
          </a:xfrm>
        </p:spPr>
        <p:txBody>
          <a:bodyPr/>
          <a:lstStyle>
            <a:lvl1pPr>
              <a:defRPr sz="6000" baseline="0">
                <a:solidFill>
                  <a:schemeClr val="tx1"/>
                </a:solidFill>
              </a:defRPr>
            </a:lvl1pPr>
          </a:lstStyle>
          <a:p>
            <a:r>
              <a:rPr lang="en-US"/>
              <a:t>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2"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pic>
        <p:nvPicPr>
          <p:cNvPr id="6" name="Graphic 5">
            <a:extLst>
              <a:ext uri="{FF2B5EF4-FFF2-40B4-BE49-F238E27FC236}">
                <a16:creationId xmlns:a16="http://schemas.microsoft.com/office/drawing/2014/main" id="{8FBFD588-EF7E-FE4F-9A0F-B0593CFFF1C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8" name="Slide Number Placeholder 5">
            <a:extLst>
              <a:ext uri="{FF2B5EF4-FFF2-40B4-BE49-F238E27FC236}">
                <a16:creationId xmlns:a16="http://schemas.microsoft.com/office/drawing/2014/main" id="{11FCD031-E1A7-D142-B0AF-3B0DFBB82CAB}"/>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14529185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Section Divider with Subtitle - Gradi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bg2"/>
                </a:solidFill>
              </a:defRPr>
            </a:lvl1pPr>
          </a:lstStyle>
          <a:p>
            <a:r>
              <a:rPr lang="en-US"/>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bg2"/>
                </a:solidFill>
                <a:latin typeface="Cambria" panose="02040503050406030204" pitchFamily="18" charset="0"/>
              </a:defRPr>
            </a:lvl1pPr>
          </a:lstStyle>
          <a:p>
            <a:pPr lvl="0"/>
            <a:r>
              <a:rPr lang="en-US"/>
              <a:t>Subtitle if needed Cambria 18pt font lorem ipsum</a:t>
            </a:r>
          </a:p>
        </p:txBody>
      </p:sp>
      <p:sp>
        <p:nvSpPr>
          <p:cNvPr id="14" name="Slide Number Placeholder 5">
            <a:extLst>
              <a:ext uri="{FF2B5EF4-FFF2-40B4-BE49-F238E27FC236}">
                <a16:creationId xmlns:a16="http://schemas.microsoft.com/office/drawing/2014/main" id="{5EEBD4C3-9687-3148-9835-CB92EF3855B4}"/>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bg1"/>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pic>
        <p:nvPicPr>
          <p:cNvPr id="10" name="Graphic 9">
            <a:extLst>
              <a:ext uri="{FF2B5EF4-FFF2-40B4-BE49-F238E27FC236}">
                <a16:creationId xmlns:a16="http://schemas.microsoft.com/office/drawing/2014/main" id="{C82FC6A4-10B3-BC41-B154-89E35DD254C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3542804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8D6B2-20BB-4B1F-B24E-796AD342CDCD}"/>
              </a:ext>
            </a:extLst>
          </p:cNvPr>
          <p:cNvSpPr>
            <a:spLocks noGrp="1"/>
          </p:cNvSpPr>
          <p:nvPr>
            <p:ph type="title"/>
          </p:nvPr>
        </p:nvSpPr>
        <p:spPr>
          <a:xfrm>
            <a:off x="914399" y="-1200150"/>
            <a:ext cx="9216190" cy="914400"/>
          </a:xfrm>
        </p:spPr>
        <p:txBody>
          <a:bodyPr/>
          <a:lstStyle/>
          <a:p>
            <a:r>
              <a:rPr lang="en-US"/>
              <a:t>Click to edit Master title style</a:t>
            </a:r>
          </a:p>
        </p:txBody>
      </p:sp>
      <p:sp>
        <p:nvSpPr>
          <p:cNvPr id="3" name="Date Placeholder 2">
            <a:extLst>
              <a:ext uri="{FF2B5EF4-FFF2-40B4-BE49-F238E27FC236}">
                <a16:creationId xmlns:a16="http://schemas.microsoft.com/office/drawing/2014/main" id="{FFF52B27-A85B-44D4-8C59-4A56E91A44C4}"/>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2813AA02-FE4E-4078-80E8-B60F1979713C}"/>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77AB8F0A-4337-4E72-A819-F0FA57F4FBAB}"/>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7" name="Text Placeholder 6">
            <a:extLst>
              <a:ext uri="{FF2B5EF4-FFF2-40B4-BE49-F238E27FC236}">
                <a16:creationId xmlns:a16="http://schemas.microsoft.com/office/drawing/2014/main" id="{AB82345D-D07E-4C89-8043-D797C045C9C5}"/>
              </a:ext>
            </a:extLst>
          </p:cNvPr>
          <p:cNvSpPr>
            <a:spLocks noGrp="1"/>
          </p:cNvSpPr>
          <p:nvPr>
            <p:ph type="body" sz="quarter" idx="13" hasCustomPrompt="1"/>
          </p:nvPr>
        </p:nvSpPr>
        <p:spPr>
          <a:xfrm>
            <a:off x="914400" y="1600200"/>
            <a:ext cx="10668000" cy="4800600"/>
          </a:xfrm>
        </p:spPr>
        <p:txBody>
          <a:bodyPr/>
          <a:lstStyle>
            <a:lvl1pPr marL="514350" indent="-514350">
              <a:buClr>
                <a:schemeClr val="accent2"/>
              </a:buClr>
              <a:buFont typeface="+mj-lt"/>
              <a:buAutoNum type="arabicPlain"/>
              <a:defRPr/>
            </a:lvl1pPr>
            <a:lvl8pPr marL="401638" indent="-400050">
              <a:spcBef>
                <a:spcPts val="1200"/>
              </a:spcBef>
              <a:buFont typeface="+mj-lt"/>
              <a:buAutoNum type="arabicPlain"/>
              <a:defRPr/>
            </a:lvl8pPr>
          </a:lstStyle>
          <a:p>
            <a:pPr lvl="7"/>
            <a:r>
              <a:rPr lang="en-US"/>
              <a:t>Numbered list</a:t>
            </a:r>
          </a:p>
          <a:p>
            <a:pPr lvl="7"/>
            <a:r>
              <a:rPr lang="en-US"/>
              <a:t>Item 2</a:t>
            </a:r>
          </a:p>
          <a:p>
            <a:pPr lvl="7"/>
            <a:r>
              <a:rPr lang="en-US"/>
              <a:t>Item 3</a:t>
            </a:r>
          </a:p>
          <a:p>
            <a:pPr lvl="7"/>
            <a:r>
              <a:rPr lang="en-US"/>
              <a:t>Item 4</a:t>
            </a:r>
          </a:p>
          <a:p>
            <a:pPr lvl="7"/>
            <a:r>
              <a:rPr lang="en-US"/>
              <a:t>Item 5</a:t>
            </a:r>
          </a:p>
          <a:p>
            <a:pPr lvl="7"/>
            <a:r>
              <a:rPr lang="en-US"/>
              <a:t>Item 6</a:t>
            </a:r>
          </a:p>
        </p:txBody>
      </p:sp>
      <p:cxnSp>
        <p:nvCxnSpPr>
          <p:cNvPr id="8" name="Straight Connector 7">
            <a:extLst>
              <a:ext uri="{FF2B5EF4-FFF2-40B4-BE49-F238E27FC236}">
                <a16:creationId xmlns:a16="http://schemas.microsoft.com/office/drawing/2014/main" id="{2F15574E-B4DE-44BC-B37B-A04F3BC228AF}"/>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7950D879-56F0-49EB-9016-DC20975D8B44}"/>
              </a:ext>
            </a:extLst>
          </p:cNvPr>
          <p:cNvSpPr txBox="1"/>
          <p:nvPr userDrawn="1"/>
        </p:nvSpPr>
        <p:spPr>
          <a:xfrm>
            <a:off x="914399" y="653296"/>
            <a:ext cx="7595118" cy="553998"/>
          </a:xfrm>
          <a:prstGeom prst="rect">
            <a:avLst/>
          </a:prstGeom>
          <a:noFill/>
        </p:spPr>
        <p:txBody>
          <a:bodyPr wrap="square" lIns="0" tIns="0" rIns="0" bIns="0" rtlCol="0">
            <a:spAutoFit/>
          </a:bodyPr>
          <a:lstStyle/>
          <a:p>
            <a:pPr algn="l"/>
            <a:r>
              <a:rPr kumimoji="0" lang="en-US" sz="3600" b="1" i="0" u="none" strike="noStrike" kern="1200" cap="all" spc="0" normalizeH="0" baseline="0" noProof="0" dirty="0">
                <a:ln>
                  <a:noFill/>
                </a:ln>
                <a:solidFill>
                  <a:srgbClr val="191A1B"/>
                </a:solidFill>
                <a:effectLst/>
                <a:uLnTx/>
                <a:uFillTx/>
                <a:latin typeface="Arial Narrow"/>
                <a:ea typeface="+mj-ea"/>
                <a:cs typeface="+mj-cs"/>
              </a:rPr>
              <a:t>Agenda</a:t>
            </a:r>
            <a:endParaRPr lang="en-US" dirty="0"/>
          </a:p>
        </p:txBody>
      </p:sp>
    </p:spTree>
    <p:extLst>
      <p:ext uri="{BB962C8B-B14F-4D97-AF65-F5344CB8AC3E}">
        <p14:creationId xmlns:p14="http://schemas.microsoft.com/office/powerpoint/2010/main" val="2856669548"/>
      </p:ext>
    </p:extLst>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_Section Divider with Subtitle - Gradi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68A5-AEEA-3C4B-9311-D39C8A6BFD34}"/>
              </a:ext>
            </a:extLst>
          </p:cNvPr>
          <p:cNvSpPr>
            <a:spLocks noGrp="1"/>
          </p:cNvSpPr>
          <p:nvPr>
            <p:ph type="title" hasCustomPrompt="1"/>
          </p:nvPr>
        </p:nvSpPr>
        <p:spPr>
          <a:xfrm>
            <a:off x="914400" y="1371608"/>
            <a:ext cx="10366861" cy="2057397"/>
          </a:xfrm>
        </p:spPr>
        <p:txBody>
          <a:bodyPr/>
          <a:lstStyle>
            <a:lvl1pPr>
              <a:defRPr sz="6000" baseline="0">
                <a:solidFill>
                  <a:schemeClr val="tx1"/>
                </a:solidFill>
              </a:defRPr>
            </a:lvl1pPr>
          </a:lstStyle>
          <a:p>
            <a:r>
              <a:rPr lang="en-US"/>
              <a:t>Alternate Section title</a:t>
            </a:r>
          </a:p>
        </p:txBody>
      </p:sp>
      <p:cxnSp>
        <p:nvCxnSpPr>
          <p:cNvPr id="7" name="Straight Connector 6">
            <a:extLst>
              <a:ext uri="{FF2B5EF4-FFF2-40B4-BE49-F238E27FC236}">
                <a16:creationId xmlns:a16="http://schemas.microsoft.com/office/drawing/2014/main" id="{D590582C-FEDF-5C45-8674-2DEE1202D8CC}"/>
              </a:ext>
            </a:extLst>
          </p:cNvPr>
          <p:cNvCxnSpPr>
            <a:cxnSpLocks/>
          </p:cNvCxnSpPr>
          <p:nvPr userDrawn="1"/>
        </p:nvCxnSpPr>
        <p:spPr>
          <a:xfrm>
            <a:off x="914313" y="4387948"/>
            <a:ext cx="1172603" cy="0"/>
          </a:xfrm>
          <a:prstGeom prst="line">
            <a:avLst/>
          </a:prstGeom>
          <a:ln w="76200"/>
        </p:spPr>
        <p:style>
          <a:lnRef idx="1">
            <a:schemeClr val="accent2"/>
          </a:lnRef>
          <a:fillRef idx="0">
            <a:schemeClr val="accent2"/>
          </a:fillRef>
          <a:effectRef idx="0">
            <a:schemeClr val="accent2"/>
          </a:effectRef>
          <a:fontRef idx="minor">
            <a:schemeClr val="tx1"/>
          </a:fontRef>
        </p:style>
      </p:cxnSp>
      <p:sp>
        <p:nvSpPr>
          <p:cNvPr id="9" name="Text Placeholder 2">
            <a:extLst>
              <a:ext uri="{FF2B5EF4-FFF2-40B4-BE49-F238E27FC236}">
                <a16:creationId xmlns:a16="http://schemas.microsoft.com/office/drawing/2014/main" id="{CA7C0192-8E73-3741-B808-E7043B73E544}"/>
              </a:ext>
            </a:extLst>
          </p:cNvPr>
          <p:cNvSpPr>
            <a:spLocks noGrp="1"/>
          </p:cNvSpPr>
          <p:nvPr>
            <p:ph idx="1" hasCustomPrompt="1"/>
          </p:nvPr>
        </p:nvSpPr>
        <p:spPr>
          <a:xfrm>
            <a:off x="929987" y="3702945"/>
            <a:ext cx="10366861" cy="323977"/>
          </a:xfrm>
          <a:prstGeom prst="rect">
            <a:avLst/>
          </a:prstGeom>
        </p:spPr>
        <p:txBody>
          <a:bodyPr vert="horz" lIns="0" tIns="45720" rIns="91440" bIns="45720" rtlCol="0">
            <a:normAutofit/>
          </a:bodyPr>
          <a:lstStyle>
            <a:lvl1pPr marL="0" indent="0">
              <a:buFontTx/>
              <a:buNone/>
              <a:defRPr sz="1800" b="0" i="0" cap="none" spc="0" baseline="0">
                <a:solidFill>
                  <a:schemeClr val="tx1"/>
                </a:solidFill>
                <a:latin typeface="Cambria" panose="02040503050406030204" pitchFamily="18" charset="0"/>
              </a:defRPr>
            </a:lvl1pPr>
          </a:lstStyle>
          <a:p>
            <a:pPr lvl="0"/>
            <a:r>
              <a:rPr lang="en-US"/>
              <a:t>Subtitle if needed Cambria 18pt font lorem ipsum</a:t>
            </a:r>
          </a:p>
        </p:txBody>
      </p:sp>
      <p:pic>
        <p:nvPicPr>
          <p:cNvPr id="8" name="Graphic 7">
            <a:extLst>
              <a:ext uri="{FF2B5EF4-FFF2-40B4-BE49-F238E27FC236}">
                <a16:creationId xmlns:a16="http://schemas.microsoft.com/office/drawing/2014/main" id="{F79C3A6F-13CB-A94E-A957-F08735F09C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0" name="Slide Number Placeholder 5">
            <a:extLst>
              <a:ext uri="{FF2B5EF4-FFF2-40B4-BE49-F238E27FC236}">
                <a16:creationId xmlns:a16="http://schemas.microsoft.com/office/drawing/2014/main" id="{5B0C05F0-E967-F84E-89BB-F5BF21AD7C08}"/>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4893477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Only - Soli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sp>
        <p:nvSpPr>
          <p:cNvPr id="55" name="Title Placeholder 17">
            <a:extLst>
              <a:ext uri="{FF2B5EF4-FFF2-40B4-BE49-F238E27FC236}">
                <a16:creationId xmlns:a16="http://schemas.microsoft.com/office/drawing/2014/main" id="{B1F1AE2D-D822-C04E-81ED-39C9F152D3C4}"/>
              </a:ext>
            </a:extLst>
          </p:cNvPr>
          <p:cNvSpPr>
            <a:spLocks noGrp="1"/>
          </p:cNvSpPr>
          <p:nvPr>
            <p:ph type="title"/>
          </p:nvPr>
        </p:nvSpPr>
        <p:spPr>
          <a:xfrm>
            <a:off x="912571" y="349506"/>
            <a:ext cx="8874759" cy="798177"/>
          </a:xfrm>
          <a:prstGeom prst="rect">
            <a:avLst/>
          </a:prstGeom>
        </p:spPr>
        <p:txBody>
          <a:bodyPr vert="horz" lIns="0" tIns="45720" rIns="91440" bIns="45720" rtlCol="0" anchor="b" anchorCtr="0">
            <a:noAutofit/>
          </a:bodyPr>
          <a:lstStyle>
            <a:lvl1pPr>
              <a:defRPr>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F8BBF27-E039-D94A-A108-37D475A1B9DC}"/>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7" name="Graphic 6">
            <a:extLst>
              <a:ext uri="{FF2B5EF4-FFF2-40B4-BE49-F238E27FC236}">
                <a16:creationId xmlns:a16="http://schemas.microsoft.com/office/drawing/2014/main" id="{C494697A-99C0-9042-A2C2-54CAB646FDF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28869966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Only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7" name="Graphic 6">
            <a:extLst>
              <a:ext uri="{FF2B5EF4-FFF2-40B4-BE49-F238E27FC236}">
                <a16:creationId xmlns:a16="http://schemas.microsoft.com/office/drawing/2014/main" id="{495AEA99-2F8A-3D47-8F3B-166A2000868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41742560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Two Columns - Gradient">
    <p:spTree>
      <p:nvGrpSpPr>
        <p:cNvPr id="1" name=""/>
        <p:cNvGrpSpPr/>
        <p:nvPr/>
      </p:nvGrpSpPr>
      <p:grpSpPr>
        <a:xfrm>
          <a:off x="0" y="0"/>
          <a:ext cx="0" cy="0"/>
          <a:chOff x="0" y="0"/>
          <a:chExt cx="0" cy="0"/>
        </a:xfrm>
      </p:grpSpPr>
      <p:cxnSp>
        <p:nvCxnSpPr>
          <p:cNvPr id="20" name="Straight Connector 19">
            <a:extLst>
              <a:ext uri="{FF2B5EF4-FFF2-40B4-BE49-F238E27FC236}">
                <a16:creationId xmlns:a16="http://schemas.microsoft.com/office/drawing/2014/main" id="{2B77079C-4238-C245-868E-8F2D147A0174}"/>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1" name="Title Placeholder 17">
            <a:extLst>
              <a:ext uri="{FF2B5EF4-FFF2-40B4-BE49-F238E27FC236}">
                <a16:creationId xmlns:a16="http://schemas.microsoft.com/office/drawing/2014/main" id="{6A83C0DE-D209-AC40-A278-E03F7AC4CA7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sp>
        <p:nvSpPr>
          <p:cNvPr id="25" name="Text Placeholder 2">
            <a:extLst>
              <a:ext uri="{FF2B5EF4-FFF2-40B4-BE49-F238E27FC236}">
                <a16:creationId xmlns:a16="http://schemas.microsoft.com/office/drawing/2014/main" id="{981BFAF1-1DB2-0A45-BE9C-261E5CA6E240}"/>
              </a:ext>
            </a:extLst>
          </p:cNvPr>
          <p:cNvSpPr>
            <a:spLocks noGrp="1"/>
          </p:cNvSpPr>
          <p:nvPr>
            <p:ph type="body" sz="quarter" idx="20" hasCustomPrompt="1"/>
          </p:nvPr>
        </p:nvSpPr>
        <p:spPr>
          <a:xfrm>
            <a:off x="897119" y="3124205"/>
            <a:ext cx="8890211" cy="2521403"/>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pic>
        <p:nvPicPr>
          <p:cNvPr id="12" name="Graphic 11">
            <a:extLst>
              <a:ext uri="{FF2B5EF4-FFF2-40B4-BE49-F238E27FC236}">
                <a16:creationId xmlns:a16="http://schemas.microsoft.com/office/drawing/2014/main" id="{4F6F4B07-3668-D149-8113-4DE49504E0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5" name="Text Placeholder 2">
            <a:extLst>
              <a:ext uri="{FF2B5EF4-FFF2-40B4-BE49-F238E27FC236}">
                <a16:creationId xmlns:a16="http://schemas.microsoft.com/office/drawing/2014/main" id="{780774BC-50CB-E74D-A7FA-17C71D14AE5B}"/>
              </a:ext>
            </a:extLst>
          </p:cNvPr>
          <p:cNvSpPr>
            <a:spLocks noGrp="1"/>
          </p:cNvSpPr>
          <p:nvPr>
            <p:ph type="body" sz="quarter" idx="23" hasCustomPrompt="1"/>
          </p:nvPr>
        </p:nvSpPr>
        <p:spPr>
          <a:xfrm>
            <a:off x="897120" y="2491405"/>
            <a:ext cx="4764092"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 insert text here</a:t>
            </a:r>
          </a:p>
        </p:txBody>
      </p:sp>
      <p:sp>
        <p:nvSpPr>
          <p:cNvPr id="9" name="Slide Number Placeholder 5">
            <a:extLst>
              <a:ext uri="{FF2B5EF4-FFF2-40B4-BE49-F238E27FC236}">
                <a16:creationId xmlns:a16="http://schemas.microsoft.com/office/drawing/2014/main" id="{419F0F05-DD1D-5848-824C-96C9DAC1A5C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6598792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wo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ECFAE3-7E05-0B4A-9CE1-B6F37E6F693F}"/>
              </a:ext>
            </a:extLst>
          </p:cNvPr>
          <p:cNvSpPr>
            <a:spLocks noGrp="1"/>
          </p:cNvSpPr>
          <p:nvPr>
            <p:ph type="sldNum" sz="quarter" idx="10"/>
          </p:nvPr>
        </p:nvSpPr>
        <p:spPr/>
        <p:txBody>
          <a:bodyPr/>
          <a:lstStyle/>
          <a:p>
            <a:fld id="{234755BD-B4AC-9044-BCE4-27904766F8BB}" type="slidenum">
              <a:rPr lang="en-US" smtClean="0"/>
              <a:pPr/>
              <a:t>‹#›</a:t>
            </a:fld>
            <a:endParaRPr lang="en-US" dirty="0"/>
          </a:p>
        </p:txBody>
      </p:sp>
      <p:sp>
        <p:nvSpPr>
          <p:cNvPr id="8" name="Text Placeholder 2">
            <a:extLst>
              <a:ext uri="{FF2B5EF4-FFF2-40B4-BE49-F238E27FC236}">
                <a16:creationId xmlns:a16="http://schemas.microsoft.com/office/drawing/2014/main" id="{A814D8B0-2A19-5541-83AE-74FAE6C78E3D}"/>
              </a:ext>
            </a:extLst>
          </p:cNvPr>
          <p:cNvSpPr>
            <a:spLocks noGrp="1"/>
          </p:cNvSpPr>
          <p:nvPr>
            <p:ph type="body" sz="quarter" idx="20" hasCustomPrompt="1"/>
          </p:nvPr>
        </p:nvSpPr>
        <p:spPr>
          <a:xfrm>
            <a:off x="897120" y="3124205"/>
            <a:ext cx="4597400" cy="2521403"/>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13" name="Text Placeholder 2">
            <a:extLst>
              <a:ext uri="{FF2B5EF4-FFF2-40B4-BE49-F238E27FC236}">
                <a16:creationId xmlns:a16="http://schemas.microsoft.com/office/drawing/2014/main" id="{31AE74F4-DA59-7042-B412-642B3764A5EA}"/>
              </a:ext>
            </a:extLst>
          </p:cNvPr>
          <p:cNvSpPr>
            <a:spLocks noGrp="1"/>
          </p:cNvSpPr>
          <p:nvPr>
            <p:ph type="body" sz="quarter" idx="21" hasCustomPrompt="1"/>
          </p:nvPr>
        </p:nvSpPr>
        <p:spPr>
          <a:xfrm>
            <a:off x="6668044" y="3124205"/>
            <a:ext cx="4597400" cy="2521403"/>
          </a:xfrm>
        </p:spPr>
        <p:txBody>
          <a:bodyPr lIns="0">
            <a:noAutofit/>
          </a:bodyPr>
          <a:lstStyle>
            <a:lvl1pPr marL="0" marR="0" indent="0" algn="l" defTabSz="914173" rtl="0" eaLnBrk="1" fontAlgn="auto" latinLnBrk="0" hangingPunct="1">
              <a:lnSpc>
                <a:spcPct val="150000"/>
              </a:lnSpc>
              <a:spcBef>
                <a:spcPts val="1000"/>
              </a:spcBef>
              <a:spcAft>
                <a:spcPts val="0"/>
              </a:spcAft>
              <a:buClrTx/>
              <a:buSzTx/>
              <a:buFontTx/>
              <a:buNone/>
              <a:tabLst/>
              <a:defRPr sz="1200" b="0" i="0"/>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cxnSp>
        <p:nvCxnSpPr>
          <p:cNvPr id="18" name="Straight Connector 17">
            <a:extLst>
              <a:ext uri="{FF2B5EF4-FFF2-40B4-BE49-F238E27FC236}">
                <a16:creationId xmlns:a16="http://schemas.microsoft.com/office/drawing/2014/main" id="{6A0C93C8-3FB1-E149-9E41-FF81E958DCA7}"/>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77E56234-C950-2B4F-8793-9AF12F5CBF2F}"/>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10" name="Graphic 9">
            <a:extLst>
              <a:ext uri="{FF2B5EF4-FFF2-40B4-BE49-F238E27FC236}">
                <a16:creationId xmlns:a16="http://schemas.microsoft.com/office/drawing/2014/main" id="{D3C35CE3-2B4B-5F44-8350-6A8140F0ED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5" name="Text Placeholder 2">
            <a:extLst>
              <a:ext uri="{FF2B5EF4-FFF2-40B4-BE49-F238E27FC236}">
                <a16:creationId xmlns:a16="http://schemas.microsoft.com/office/drawing/2014/main" id="{81BC873E-68B0-E34B-972C-F7C956006D21}"/>
              </a:ext>
            </a:extLst>
          </p:cNvPr>
          <p:cNvSpPr>
            <a:spLocks noGrp="1"/>
          </p:cNvSpPr>
          <p:nvPr>
            <p:ph type="body" sz="quarter" idx="22" hasCustomPrompt="1"/>
          </p:nvPr>
        </p:nvSpPr>
        <p:spPr>
          <a:xfrm>
            <a:off x="6668046" y="2491405"/>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724D5EE-089A-9D41-9980-7788775F7343}"/>
              </a:ext>
            </a:extLst>
          </p:cNvPr>
          <p:cNvSpPr>
            <a:spLocks noGrp="1"/>
          </p:cNvSpPr>
          <p:nvPr>
            <p:ph type="body" sz="quarter" idx="23" hasCustomPrompt="1"/>
          </p:nvPr>
        </p:nvSpPr>
        <p:spPr>
          <a:xfrm>
            <a:off x="897120" y="2491405"/>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4642465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hree Columns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dirty="0"/>
          </a:p>
        </p:txBody>
      </p:sp>
      <p:cxnSp>
        <p:nvCxnSpPr>
          <p:cNvPr id="22" name="Straight Connector 21">
            <a:extLst>
              <a:ext uri="{FF2B5EF4-FFF2-40B4-BE49-F238E27FC236}">
                <a16:creationId xmlns:a16="http://schemas.microsoft.com/office/drawing/2014/main" id="{70CEAD40-DE74-B343-9D8D-9392CBCDEB25}"/>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6" name="Title Placeholder 17">
            <a:extLst>
              <a:ext uri="{FF2B5EF4-FFF2-40B4-BE49-F238E27FC236}">
                <a16:creationId xmlns:a16="http://schemas.microsoft.com/office/drawing/2014/main" id="{F79E7A04-D361-A34F-B9C5-F8A439C88825}"/>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19" name="Graphic 18">
            <a:extLst>
              <a:ext uri="{FF2B5EF4-FFF2-40B4-BE49-F238E27FC236}">
                <a16:creationId xmlns:a16="http://schemas.microsoft.com/office/drawing/2014/main" id="{CCFA2AD5-B6B3-7849-8A53-1871287B100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20" name="Text Placeholder 2">
            <a:extLst>
              <a:ext uri="{FF2B5EF4-FFF2-40B4-BE49-F238E27FC236}">
                <a16:creationId xmlns:a16="http://schemas.microsoft.com/office/drawing/2014/main" id="{5D8E12DC-9352-BC4C-87B7-92F1BD923858}"/>
              </a:ext>
            </a:extLst>
          </p:cNvPr>
          <p:cNvSpPr>
            <a:spLocks noGrp="1"/>
          </p:cNvSpPr>
          <p:nvPr>
            <p:ph type="body" sz="quarter" idx="20" hasCustomPrompt="1"/>
          </p:nvPr>
        </p:nvSpPr>
        <p:spPr>
          <a:xfrm>
            <a:off x="897121" y="3447293"/>
            <a:ext cx="2742931" cy="2427287"/>
          </a:xfrm>
        </p:spPr>
        <p:txBody>
          <a:bodyPr lIns="0"/>
          <a:lstStyle>
            <a:lvl1pPr marL="0" indent="0">
              <a:buFontTx/>
              <a:buNone/>
              <a:defRPr sz="1436"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1" name="Picture Placeholder 31">
            <a:extLst>
              <a:ext uri="{FF2B5EF4-FFF2-40B4-BE49-F238E27FC236}">
                <a16:creationId xmlns:a16="http://schemas.microsoft.com/office/drawing/2014/main" id="{DD59B9A6-8BE7-0A47-A982-22175B7115B8}"/>
              </a:ext>
            </a:extLst>
          </p:cNvPr>
          <p:cNvSpPr>
            <a:spLocks noGrp="1"/>
          </p:cNvSpPr>
          <p:nvPr>
            <p:ph type="pic" sz="quarter" idx="27" hasCustomPrompt="1"/>
          </p:nvPr>
        </p:nvSpPr>
        <p:spPr>
          <a:xfrm>
            <a:off x="4830000"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3" name="Picture Placeholder 31">
            <a:extLst>
              <a:ext uri="{FF2B5EF4-FFF2-40B4-BE49-F238E27FC236}">
                <a16:creationId xmlns:a16="http://schemas.microsoft.com/office/drawing/2014/main" id="{D64C3EA1-C317-8E44-8B0D-026F3C37437C}"/>
              </a:ext>
            </a:extLst>
          </p:cNvPr>
          <p:cNvSpPr>
            <a:spLocks noGrp="1"/>
          </p:cNvSpPr>
          <p:nvPr>
            <p:ph type="pic" sz="quarter" idx="28" hasCustomPrompt="1"/>
          </p:nvPr>
        </p:nvSpPr>
        <p:spPr>
          <a:xfrm>
            <a:off x="897121"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4" name="Picture Placeholder 31">
            <a:extLst>
              <a:ext uri="{FF2B5EF4-FFF2-40B4-BE49-F238E27FC236}">
                <a16:creationId xmlns:a16="http://schemas.microsoft.com/office/drawing/2014/main" id="{B5E66492-7A5B-8B4B-AD5E-0D1DE65F04A7}"/>
              </a:ext>
            </a:extLst>
          </p:cNvPr>
          <p:cNvSpPr>
            <a:spLocks noGrp="1"/>
          </p:cNvSpPr>
          <p:nvPr>
            <p:ph type="pic" sz="quarter" idx="29" hasCustomPrompt="1"/>
          </p:nvPr>
        </p:nvSpPr>
        <p:spPr>
          <a:xfrm>
            <a:off x="8762877" y="2006687"/>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25" name="Text Placeholder 2">
            <a:extLst>
              <a:ext uri="{FF2B5EF4-FFF2-40B4-BE49-F238E27FC236}">
                <a16:creationId xmlns:a16="http://schemas.microsoft.com/office/drawing/2014/main" id="{E56F6A8C-BD98-2D41-B0ED-E2CA5AC502C4}"/>
              </a:ext>
            </a:extLst>
          </p:cNvPr>
          <p:cNvSpPr>
            <a:spLocks noGrp="1"/>
          </p:cNvSpPr>
          <p:nvPr>
            <p:ph type="body" sz="quarter" idx="31" hasCustomPrompt="1"/>
          </p:nvPr>
        </p:nvSpPr>
        <p:spPr>
          <a:xfrm>
            <a:off x="895389" y="2774547"/>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28" name="Text Placeholder 2">
            <a:extLst>
              <a:ext uri="{FF2B5EF4-FFF2-40B4-BE49-F238E27FC236}">
                <a16:creationId xmlns:a16="http://schemas.microsoft.com/office/drawing/2014/main" id="{CD790F19-FA22-064F-B2F7-FF8657C49055}"/>
              </a:ext>
            </a:extLst>
          </p:cNvPr>
          <p:cNvSpPr>
            <a:spLocks noGrp="1"/>
          </p:cNvSpPr>
          <p:nvPr>
            <p:ph type="body" sz="quarter" idx="32" hasCustomPrompt="1"/>
          </p:nvPr>
        </p:nvSpPr>
        <p:spPr>
          <a:xfrm>
            <a:off x="4829999" y="3447293"/>
            <a:ext cx="2742931" cy="2427287"/>
          </a:xfrm>
        </p:spPr>
        <p:txBody>
          <a:bodyPr lIns="0"/>
          <a:lstStyle>
            <a:lvl1pPr marL="0" indent="0">
              <a:buFontTx/>
              <a:buNone/>
              <a:defRPr sz="1436"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9" name="Text Placeholder 2">
            <a:extLst>
              <a:ext uri="{FF2B5EF4-FFF2-40B4-BE49-F238E27FC236}">
                <a16:creationId xmlns:a16="http://schemas.microsoft.com/office/drawing/2014/main" id="{4726624F-FB38-3B43-ACF9-4A265F383664}"/>
              </a:ext>
            </a:extLst>
          </p:cNvPr>
          <p:cNvSpPr>
            <a:spLocks noGrp="1"/>
          </p:cNvSpPr>
          <p:nvPr>
            <p:ph type="body" sz="quarter" idx="33" hasCustomPrompt="1"/>
          </p:nvPr>
        </p:nvSpPr>
        <p:spPr>
          <a:xfrm>
            <a:off x="4828267" y="2774547"/>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30" name="Text Placeholder 2">
            <a:extLst>
              <a:ext uri="{FF2B5EF4-FFF2-40B4-BE49-F238E27FC236}">
                <a16:creationId xmlns:a16="http://schemas.microsoft.com/office/drawing/2014/main" id="{4D387C35-CEBB-D647-A231-ADD37565D53E}"/>
              </a:ext>
            </a:extLst>
          </p:cNvPr>
          <p:cNvSpPr>
            <a:spLocks noGrp="1"/>
          </p:cNvSpPr>
          <p:nvPr>
            <p:ph type="body" sz="quarter" idx="34" hasCustomPrompt="1"/>
          </p:nvPr>
        </p:nvSpPr>
        <p:spPr>
          <a:xfrm>
            <a:off x="8762877" y="3447293"/>
            <a:ext cx="2742931" cy="2427287"/>
          </a:xfrm>
        </p:spPr>
        <p:txBody>
          <a:bodyPr lIns="0"/>
          <a:lstStyle>
            <a:lvl1pPr marL="0" indent="0">
              <a:buFontTx/>
              <a:buNone/>
              <a:defRPr sz="1436"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lvl="0"/>
            <a:r>
              <a:rPr lang="en-US"/>
              <a:t>Font size min recommended at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1" name="Text Placeholder 2">
            <a:extLst>
              <a:ext uri="{FF2B5EF4-FFF2-40B4-BE49-F238E27FC236}">
                <a16:creationId xmlns:a16="http://schemas.microsoft.com/office/drawing/2014/main" id="{9054344D-8709-4541-9B0A-C3A5F6577D4D}"/>
              </a:ext>
            </a:extLst>
          </p:cNvPr>
          <p:cNvSpPr>
            <a:spLocks noGrp="1"/>
          </p:cNvSpPr>
          <p:nvPr>
            <p:ph type="body" sz="quarter" idx="35" hasCustomPrompt="1"/>
          </p:nvPr>
        </p:nvSpPr>
        <p:spPr>
          <a:xfrm>
            <a:off x="8761145" y="2774547"/>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27115496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hree Columns with Subtitle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3CDAF1-4BB2-9E42-A71C-4F5460496E60}"/>
              </a:ext>
            </a:extLst>
          </p:cNvPr>
          <p:cNvSpPr>
            <a:spLocks noGrp="1"/>
          </p:cNvSpPr>
          <p:nvPr>
            <p:ph type="sldNum" sz="quarter" idx="10"/>
          </p:nvPr>
        </p:nvSpPr>
        <p:spPr/>
        <p:txBody>
          <a:bodyPr/>
          <a:lstStyle/>
          <a:p>
            <a:fld id="{234755BD-B4AC-9044-BCE4-27904766F8BB}" type="slidenum">
              <a:rPr lang="en-US" smtClean="0"/>
              <a:t>‹#›</a:t>
            </a:fld>
            <a:endParaRPr lang="en-US" dirty="0"/>
          </a:p>
        </p:txBody>
      </p:sp>
      <p:sp>
        <p:nvSpPr>
          <p:cNvPr id="34" name="Picture Placeholder 31">
            <a:extLst>
              <a:ext uri="{FF2B5EF4-FFF2-40B4-BE49-F238E27FC236}">
                <a16:creationId xmlns:a16="http://schemas.microsoft.com/office/drawing/2014/main" id="{FAF2A23B-AF0C-A64A-AB99-930AF80C795C}"/>
              </a:ext>
            </a:extLst>
          </p:cNvPr>
          <p:cNvSpPr>
            <a:spLocks noGrp="1"/>
          </p:cNvSpPr>
          <p:nvPr>
            <p:ph type="pic" sz="quarter" idx="27" hasCustomPrompt="1"/>
          </p:nvPr>
        </p:nvSpPr>
        <p:spPr>
          <a:xfrm>
            <a:off x="4723668" y="243391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5" name="Picture Placeholder 31">
            <a:extLst>
              <a:ext uri="{FF2B5EF4-FFF2-40B4-BE49-F238E27FC236}">
                <a16:creationId xmlns:a16="http://schemas.microsoft.com/office/drawing/2014/main" id="{7F3C18A3-F71E-4D4B-A1ED-3DEBA9639E0F}"/>
              </a:ext>
            </a:extLst>
          </p:cNvPr>
          <p:cNvSpPr>
            <a:spLocks noGrp="1"/>
          </p:cNvSpPr>
          <p:nvPr>
            <p:ph type="pic" sz="quarter" idx="28" hasCustomPrompt="1"/>
          </p:nvPr>
        </p:nvSpPr>
        <p:spPr>
          <a:xfrm>
            <a:off x="908579" y="243391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6" name="Picture Placeholder 31">
            <a:extLst>
              <a:ext uri="{FF2B5EF4-FFF2-40B4-BE49-F238E27FC236}">
                <a16:creationId xmlns:a16="http://schemas.microsoft.com/office/drawing/2014/main" id="{B5BA7133-130D-6B49-B85A-99BD6C472AA3}"/>
              </a:ext>
            </a:extLst>
          </p:cNvPr>
          <p:cNvSpPr>
            <a:spLocks noGrp="1"/>
          </p:cNvSpPr>
          <p:nvPr>
            <p:ph type="pic" sz="quarter" idx="29" hasCustomPrompt="1"/>
          </p:nvPr>
        </p:nvSpPr>
        <p:spPr>
          <a:xfrm>
            <a:off x="8538757" y="2433912"/>
            <a:ext cx="546443" cy="546497"/>
          </a:xfrm>
        </p:spPr>
        <p:txBody>
          <a:bodyPr>
            <a:normAutofit/>
          </a:bodyPr>
          <a:lstStyle>
            <a:lvl1pPr marL="0" indent="0" algn="ctr">
              <a:buNone/>
              <a:defRPr sz="1200">
                <a:solidFill>
                  <a:schemeClr val="accent3"/>
                </a:solidFill>
              </a:defRPr>
            </a:lvl1pPr>
          </a:lstStyle>
          <a:p>
            <a:r>
              <a:rPr lang="en-US" dirty="0"/>
              <a:t>icon</a:t>
            </a:r>
          </a:p>
        </p:txBody>
      </p:sp>
      <p:cxnSp>
        <p:nvCxnSpPr>
          <p:cNvPr id="24" name="Straight Connector 23">
            <a:extLst>
              <a:ext uri="{FF2B5EF4-FFF2-40B4-BE49-F238E27FC236}">
                <a16:creationId xmlns:a16="http://schemas.microsoft.com/office/drawing/2014/main" id="{D5742076-30CF-D54A-A712-7525A570EC95}"/>
              </a:ext>
            </a:extLst>
          </p:cNvPr>
          <p:cNvCxnSpPr>
            <a:cxnSpLocks/>
          </p:cNvCxnSpPr>
          <p:nvPr userDrawn="1"/>
        </p:nvCxnSpPr>
        <p:spPr>
          <a:xfrm>
            <a:off x="897120" y="175259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5" name="Title Placeholder 17">
            <a:extLst>
              <a:ext uri="{FF2B5EF4-FFF2-40B4-BE49-F238E27FC236}">
                <a16:creationId xmlns:a16="http://schemas.microsoft.com/office/drawing/2014/main" id="{FF6A2955-3728-F346-BC72-A52E0796B737}"/>
              </a:ext>
            </a:extLst>
          </p:cNvPr>
          <p:cNvSpPr>
            <a:spLocks noGrp="1"/>
          </p:cNvSpPr>
          <p:nvPr>
            <p:ph type="title"/>
          </p:nvPr>
        </p:nvSpPr>
        <p:spPr>
          <a:xfrm>
            <a:off x="912570" y="349504"/>
            <a:ext cx="8997550" cy="798177"/>
          </a:xfrm>
          <a:prstGeom prst="rect">
            <a:avLst/>
          </a:prstGeom>
        </p:spPr>
        <p:txBody>
          <a:bodyPr vert="horz" lIns="0" tIns="45720" rIns="91440" bIns="45720" rtlCol="0" anchor="b" anchorCtr="0">
            <a:noAutofit/>
          </a:bodyPr>
          <a:lstStyle/>
          <a:p>
            <a:r>
              <a:rPr lang="en-US"/>
              <a:t>Click to edit Master title style</a:t>
            </a:r>
          </a:p>
        </p:txBody>
      </p:sp>
      <p:sp>
        <p:nvSpPr>
          <p:cNvPr id="29" name="Text Placeholder 2">
            <a:extLst>
              <a:ext uri="{FF2B5EF4-FFF2-40B4-BE49-F238E27FC236}">
                <a16:creationId xmlns:a16="http://schemas.microsoft.com/office/drawing/2014/main" id="{5C57C253-A490-A949-A804-53051B8B6E11}"/>
              </a:ext>
            </a:extLst>
          </p:cNvPr>
          <p:cNvSpPr>
            <a:spLocks noGrp="1"/>
          </p:cNvSpPr>
          <p:nvPr>
            <p:ph type="body" sz="quarter" idx="30" hasCustomPrompt="1"/>
          </p:nvPr>
        </p:nvSpPr>
        <p:spPr>
          <a:xfrm>
            <a:off x="897120" y="1182684"/>
            <a:ext cx="10109050" cy="350091"/>
          </a:xfrm>
        </p:spPr>
        <p:txBody>
          <a:bodyPr lIns="0">
            <a:noAutofit/>
          </a:bodyPr>
          <a:lstStyle>
            <a:lvl1pPr marL="0" indent="0">
              <a:buFontTx/>
              <a:buNone/>
              <a:defRPr sz="1800" b="0" i="1">
                <a:solidFill>
                  <a:schemeClr val="tx1"/>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pic>
        <p:nvPicPr>
          <p:cNvPr id="15" name="Graphic 14">
            <a:extLst>
              <a:ext uri="{FF2B5EF4-FFF2-40B4-BE49-F238E27FC236}">
                <a16:creationId xmlns:a16="http://schemas.microsoft.com/office/drawing/2014/main" id="{90E157DF-5512-5F44-8803-64EA107D453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30" name="Text Placeholder 2">
            <a:extLst>
              <a:ext uri="{FF2B5EF4-FFF2-40B4-BE49-F238E27FC236}">
                <a16:creationId xmlns:a16="http://schemas.microsoft.com/office/drawing/2014/main" id="{9DA1E1B5-A2FA-1E47-A84A-7B921641FE30}"/>
              </a:ext>
            </a:extLst>
          </p:cNvPr>
          <p:cNvSpPr>
            <a:spLocks noGrp="1"/>
          </p:cNvSpPr>
          <p:nvPr>
            <p:ph type="body" sz="quarter" idx="20" hasCustomPrompt="1"/>
          </p:nvPr>
        </p:nvSpPr>
        <p:spPr>
          <a:xfrm>
            <a:off x="897120" y="3921067"/>
            <a:ext cx="274293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1" name="Text Placeholder 2">
            <a:extLst>
              <a:ext uri="{FF2B5EF4-FFF2-40B4-BE49-F238E27FC236}">
                <a16:creationId xmlns:a16="http://schemas.microsoft.com/office/drawing/2014/main" id="{4360D8B5-69C3-944C-BE40-F9688610EBC5}"/>
              </a:ext>
            </a:extLst>
          </p:cNvPr>
          <p:cNvSpPr>
            <a:spLocks noGrp="1"/>
          </p:cNvSpPr>
          <p:nvPr>
            <p:ph type="body" sz="quarter" idx="31" hasCustomPrompt="1"/>
          </p:nvPr>
        </p:nvSpPr>
        <p:spPr>
          <a:xfrm>
            <a:off x="897120" y="3247028"/>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32" name="Text Placeholder 2">
            <a:extLst>
              <a:ext uri="{FF2B5EF4-FFF2-40B4-BE49-F238E27FC236}">
                <a16:creationId xmlns:a16="http://schemas.microsoft.com/office/drawing/2014/main" id="{9FCCB7AA-2239-B042-A1E7-35F098B7F1F0}"/>
              </a:ext>
            </a:extLst>
          </p:cNvPr>
          <p:cNvSpPr>
            <a:spLocks noGrp="1"/>
          </p:cNvSpPr>
          <p:nvPr>
            <p:ph type="body" sz="quarter" idx="36" hasCustomPrompt="1"/>
          </p:nvPr>
        </p:nvSpPr>
        <p:spPr>
          <a:xfrm>
            <a:off x="4711080" y="3920651"/>
            <a:ext cx="274293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3" name="Text Placeholder 2">
            <a:extLst>
              <a:ext uri="{FF2B5EF4-FFF2-40B4-BE49-F238E27FC236}">
                <a16:creationId xmlns:a16="http://schemas.microsoft.com/office/drawing/2014/main" id="{BDAF0A65-F0B6-0D40-B8FD-B6C595CA78E1}"/>
              </a:ext>
            </a:extLst>
          </p:cNvPr>
          <p:cNvSpPr>
            <a:spLocks noGrp="1"/>
          </p:cNvSpPr>
          <p:nvPr>
            <p:ph type="body" sz="quarter" idx="37" hasCustomPrompt="1"/>
          </p:nvPr>
        </p:nvSpPr>
        <p:spPr>
          <a:xfrm>
            <a:off x="4711080" y="3246612"/>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37" name="Text Placeholder 2">
            <a:extLst>
              <a:ext uri="{FF2B5EF4-FFF2-40B4-BE49-F238E27FC236}">
                <a16:creationId xmlns:a16="http://schemas.microsoft.com/office/drawing/2014/main" id="{6A050A0B-00AD-BD4F-9A7D-95B364C76487}"/>
              </a:ext>
            </a:extLst>
          </p:cNvPr>
          <p:cNvSpPr>
            <a:spLocks noGrp="1"/>
          </p:cNvSpPr>
          <p:nvPr>
            <p:ph type="body" sz="quarter" idx="38" hasCustomPrompt="1"/>
          </p:nvPr>
        </p:nvSpPr>
        <p:spPr>
          <a:xfrm>
            <a:off x="8525040" y="3920651"/>
            <a:ext cx="274293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38" name="Text Placeholder 2">
            <a:extLst>
              <a:ext uri="{FF2B5EF4-FFF2-40B4-BE49-F238E27FC236}">
                <a16:creationId xmlns:a16="http://schemas.microsoft.com/office/drawing/2014/main" id="{3444BE53-DD7A-D545-ABC3-2B66F4F9613C}"/>
              </a:ext>
            </a:extLst>
          </p:cNvPr>
          <p:cNvSpPr>
            <a:spLocks noGrp="1"/>
          </p:cNvSpPr>
          <p:nvPr>
            <p:ph type="body" sz="quarter" idx="39" hasCustomPrompt="1"/>
          </p:nvPr>
        </p:nvSpPr>
        <p:spPr>
          <a:xfrm>
            <a:off x="8525040" y="3246612"/>
            <a:ext cx="274293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1624925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Four Columns - White">
    <p:spTree>
      <p:nvGrpSpPr>
        <p:cNvPr id="1" name=""/>
        <p:cNvGrpSpPr/>
        <p:nvPr/>
      </p:nvGrpSpPr>
      <p:grpSpPr>
        <a:xfrm>
          <a:off x="0" y="0"/>
          <a:ext cx="0" cy="0"/>
          <a:chOff x="0" y="0"/>
          <a:chExt cx="0" cy="0"/>
        </a:xfrm>
      </p:grpSpPr>
      <p:sp>
        <p:nvSpPr>
          <p:cNvPr id="33" name="Picture Placeholder 31">
            <a:extLst>
              <a:ext uri="{FF2B5EF4-FFF2-40B4-BE49-F238E27FC236}">
                <a16:creationId xmlns:a16="http://schemas.microsoft.com/office/drawing/2014/main" id="{608486F2-265D-3B42-93AB-5DD0CFADBD92}"/>
              </a:ext>
            </a:extLst>
          </p:cNvPr>
          <p:cNvSpPr>
            <a:spLocks noGrp="1"/>
          </p:cNvSpPr>
          <p:nvPr>
            <p:ph type="pic" sz="quarter" idx="27" hasCustomPrompt="1"/>
          </p:nvPr>
        </p:nvSpPr>
        <p:spPr>
          <a:xfrm>
            <a:off x="3728755"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4" name="Picture Placeholder 31">
            <a:extLst>
              <a:ext uri="{FF2B5EF4-FFF2-40B4-BE49-F238E27FC236}">
                <a16:creationId xmlns:a16="http://schemas.microsoft.com/office/drawing/2014/main" id="{6D3C39CC-42EB-6141-B066-5E83D3C6A1BD}"/>
              </a:ext>
            </a:extLst>
          </p:cNvPr>
          <p:cNvSpPr>
            <a:spLocks noGrp="1"/>
          </p:cNvSpPr>
          <p:nvPr>
            <p:ph type="pic" sz="quarter" idx="28" hasCustomPrompt="1"/>
          </p:nvPr>
        </p:nvSpPr>
        <p:spPr>
          <a:xfrm>
            <a:off x="910089" y="2369223"/>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5" name="Picture Placeholder 31">
            <a:extLst>
              <a:ext uri="{FF2B5EF4-FFF2-40B4-BE49-F238E27FC236}">
                <a16:creationId xmlns:a16="http://schemas.microsoft.com/office/drawing/2014/main" id="{0EBE093C-0AD5-4E4E-BA32-07E8961920D3}"/>
              </a:ext>
            </a:extLst>
          </p:cNvPr>
          <p:cNvSpPr>
            <a:spLocks noGrp="1"/>
          </p:cNvSpPr>
          <p:nvPr>
            <p:ph type="pic" sz="quarter" idx="29" hasCustomPrompt="1"/>
          </p:nvPr>
        </p:nvSpPr>
        <p:spPr>
          <a:xfrm>
            <a:off x="6543196" y="237326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6" name="Picture Placeholder 31">
            <a:extLst>
              <a:ext uri="{FF2B5EF4-FFF2-40B4-BE49-F238E27FC236}">
                <a16:creationId xmlns:a16="http://schemas.microsoft.com/office/drawing/2014/main" id="{BEE9D677-E53D-7E43-B938-BE5D9EF21D32}"/>
              </a:ext>
            </a:extLst>
          </p:cNvPr>
          <p:cNvSpPr>
            <a:spLocks noGrp="1"/>
          </p:cNvSpPr>
          <p:nvPr>
            <p:ph type="pic" sz="quarter" idx="30" hasCustomPrompt="1"/>
          </p:nvPr>
        </p:nvSpPr>
        <p:spPr>
          <a:xfrm>
            <a:off x="9357637" y="2373262"/>
            <a:ext cx="546443" cy="546497"/>
          </a:xfrm>
        </p:spPr>
        <p:txBody>
          <a:bodyPr>
            <a:normAutofit/>
          </a:bodyPr>
          <a:lstStyle>
            <a:lvl1pPr marL="0" indent="0" algn="ctr">
              <a:buNone/>
              <a:defRPr sz="1200">
                <a:solidFill>
                  <a:schemeClr val="accent3"/>
                </a:solidFill>
              </a:defRPr>
            </a:lvl1pPr>
          </a:lstStyle>
          <a:p>
            <a:r>
              <a:rPr lang="en-US" dirty="0"/>
              <a:t>icon</a:t>
            </a:r>
          </a:p>
        </p:txBody>
      </p:sp>
      <p:sp>
        <p:nvSpPr>
          <p:cNvPr id="3" name="Slide Number Placeholder 2">
            <a:extLst>
              <a:ext uri="{FF2B5EF4-FFF2-40B4-BE49-F238E27FC236}">
                <a16:creationId xmlns:a16="http://schemas.microsoft.com/office/drawing/2014/main" id="{17FAE0BB-31CD-FF42-B449-3B90615C0901}"/>
              </a:ext>
            </a:extLst>
          </p:cNvPr>
          <p:cNvSpPr>
            <a:spLocks noGrp="1"/>
          </p:cNvSpPr>
          <p:nvPr>
            <p:ph type="sldNum" sz="quarter" idx="32"/>
          </p:nvPr>
        </p:nvSpPr>
        <p:spPr/>
        <p:txBody>
          <a:bodyPr/>
          <a:lstStyle/>
          <a:p>
            <a:fld id="{234755BD-B4AC-9044-BCE4-27904766F8BB}" type="slidenum">
              <a:rPr lang="en-US" smtClean="0"/>
              <a:pPr/>
              <a:t>‹#›</a:t>
            </a:fld>
            <a:endParaRPr lang="en-US" dirty="0"/>
          </a:p>
        </p:txBody>
      </p:sp>
      <p:cxnSp>
        <p:nvCxnSpPr>
          <p:cNvPr id="38" name="Straight Connector 37">
            <a:extLst>
              <a:ext uri="{FF2B5EF4-FFF2-40B4-BE49-F238E27FC236}">
                <a16:creationId xmlns:a16="http://schemas.microsoft.com/office/drawing/2014/main" id="{EA3C4354-DC86-134A-A92D-97EDBD2B6C8E}"/>
              </a:ext>
            </a:extLst>
          </p:cNvPr>
          <p:cNvCxnSpPr>
            <a:cxnSpLocks/>
          </p:cNvCxnSpPr>
          <p:nvPr userDrawn="1"/>
        </p:nvCxnSpPr>
        <p:spPr>
          <a:xfrm>
            <a:off x="897120"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39" name="Title Placeholder 17">
            <a:extLst>
              <a:ext uri="{FF2B5EF4-FFF2-40B4-BE49-F238E27FC236}">
                <a16:creationId xmlns:a16="http://schemas.microsoft.com/office/drawing/2014/main" id="{075E4044-40AF-3845-A0FF-CACFEAC608FF}"/>
              </a:ext>
            </a:extLst>
          </p:cNvPr>
          <p:cNvSpPr>
            <a:spLocks noGrp="1"/>
          </p:cNvSpPr>
          <p:nvPr>
            <p:ph type="title"/>
          </p:nvPr>
        </p:nvSpPr>
        <p:spPr>
          <a:xfrm>
            <a:off x="912569" y="349504"/>
            <a:ext cx="8991511" cy="798177"/>
          </a:xfrm>
          <a:prstGeom prst="rect">
            <a:avLst/>
          </a:prstGeom>
        </p:spPr>
        <p:txBody>
          <a:bodyPr vert="horz" lIns="0" tIns="45720" rIns="91440" bIns="45720" rtlCol="0" anchor="b" anchorCtr="0">
            <a:noAutofit/>
          </a:bodyPr>
          <a:lstStyle/>
          <a:p>
            <a:r>
              <a:rPr lang="en-US"/>
              <a:t>Click to edit Master title style</a:t>
            </a:r>
          </a:p>
        </p:txBody>
      </p:sp>
      <p:pic>
        <p:nvPicPr>
          <p:cNvPr id="17" name="Graphic 16">
            <a:extLst>
              <a:ext uri="{FF2B5EF4-FFF2-40B4-BE49-F238E27FC236}">
                <a16:creationId xmlns:a16="http://schemas.microsoft.com/office/drawing/2014/main" id="{C40E4A0E-3DFA-4F45-B0FA-D0B02E75056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8" name="Text Placeholder 2">
            <a:extLst>
              <a:ext uri="{FF2B5EF4-FFF2-40B4-BE49-F238E27FC236}">
                <a16:creationId xmlns:a16="http://schemas.microsoft.com/office/drawing/2014/main" id="{773A0FFB-6873-0843-9577-785CB055E84F}"/>
              </a:ext>
            </a:extLst>
          </p:cNvPr>
          <p:cNvSpPr>
            <a:spLocks noGrp="1"/>
          </p:cNvSpPr>
          <p:nvPr>
            <p:ph type="body" sz="quarter" idx="31" hasCustomPrompt="1"/>
          </p:nvPr>
        </p:nvSpPr>
        <p:spPr>
          <a:xfrm>
            <a:off x="910089"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19" name="Text Placeholder 2">
            <a:extLst>
              <a:ext uri="{FF2B5EF4-FFF2-40B4-BE49-F238E27FC236}">
                <a16:creationId xmlns:a16="http://schemas.microsoft.com/office/drawing/2014/main" id="{F995C754-ACCD-9B45-9220-60FF3EEADA68}"/>
              </a:ext>
            </a:extLst>
          </p:cNvPr>
          <p:cNvSpPr>
            <a:spLocks noGrp="1"/>
          </p:cNvSpPr>
          <p:nvPr>
            <p:ph type="body" sz="quarter" idx="33" hasCustomPrompt="1"/>
          </p:nvPr>
        </p:nvSpPr>
        <p:spPr>
          <a:xfrm>
            <a:off x="910089"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
        <p:nvSpPr>
          <p:cNvPr id="20" name="Text Placeholder 2">
            <a:extLst>
              <a:ext uri="{FF2B5EF4-FFF2-40B4-BE49-F238E27FC236}">
                <a16:creationId xmlns:a16="http://schemas.microsoft.com/office/drawing/2014/main" id="{00556682-1081-4141-BC19-12FF1F241C7E}"/>
              </a:ext>
            </a:extLst>
          </p:cNvPr>
          <p:cNvSpPr>
            <a:spLocks noGrp="1"/>
          </p:cNvSpPr>
          <p:nvPr>
            <p:ph type="body" sz="quarter" idx="34" hasCustomPrompt="1"/>
          </p:nvPr>
        </p:nvSpPr>
        <p:spPr>
          <a:xfrm>
            <a:off x="3728755"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1" name="Text Placeholder 2">
            <a:extLst>
              <a:ext uri="{FF2B5EF4-FFF2-40B4-BE49-F238E27FC236}">
                <a16:creationId xmlns:a16="http://schemas.microsoft.com/office/drawing/2014/main" id="{7F6B70E0-7662-8C44-AB18-32DBD53DC545}"/>
              </a:ext>
            </a:extLst>
          </p:cNvPr>
          <p:cNvSpPr>
            <a:spLocks noGrp="1"/>
          </p:cNvSpPr>
          <p:nvPr>
            <p:ph type="body" sz="quarter" idx="35" hasCustomPrompt="1"/>
          </p:nvPr>
        </p:nvSpPr>
        <p:spPr>
          <a:xfrm>
            <a:off x="3728755"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
        <p:nvSpPr>
          <p:cNvPr id="22" name="Text Placeholder 2">
            <a:extLst>
              <a:ext uri="{FF2B5EF4-FFF2-40B4-BE49-F238E27FC236}">
                <a16:creationId xmlns:a16="http://schemas.microsoft.com/office/drawing/2014/main" id="{A7523E12-AA2D-F542-A497-542FE67915B4}"/>
              </a:ext>
            </a:extLst>
          </p:cNvPr>
          <p:cNvSpPr>
            <a:spLocks noGrp="1"/>
          </p:cNvSpPr>
          <p:nvPr>
            <p:ph type="body" sz="quarter" idx="36" hasCustomPrompt="1"/>
          </p:nvPr>
        </p:nvSpPr>
        <p:spPr>
          <a:xfrm>
            <a:off x="6543196"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3" name="Text Placeholder 2">
            <a:extLst>
              <a:ext uri="{FF2B5EF4-FFF2-40B4-BE49-F238E27FC236}">
                <a16:creationId xmlns:a16="http://schemas.microsoft.com/office/drawing/2014/main" id="{D6A0CB81-DB7E-1544-AB78-BB245F0EF981}"/>
              </a:ext>
            </a:extLst>
          </p:cNvPr>
          <p:cNvSpPr>
            <a:spLocks noGrp="1"/>
          </p:cNvSpPr>
          <p:nvPr>
            <p:ph type="body" sz="quarter" idx="37" hasCustomPrompt="1"/>
          </p:nvPr>
        </p:nvSpPr>
        <p:spPr>
          <a:xfrm>
            <a:off x="6543196"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
        <p:nvSpPr>
          <p:cNvPr id="26" name="Text Placeholder 2">
            <a:extLst>
              <a:ext uri="{FF2B5EF4-FFF2-40B4-BE49-F238E27FC236}">
                <a16:creationId xmlns:a16="http://schemas.microsoft.com/office/drawing/2014/main" id="{E4CB4C83-4FA7-3240-80D1-3F8A4B4A1A5B}"/>
              </a:ext>
            </a:extLst>
          </p:cNvPr>
          <p:cNvSpPr>
            <a:spLocks noGrp="1"/>
          </p:cNvSpPr>
          <p:nvPr>
            <p:ph type="body" sz="quarter" idx="38" hasCustomPrompt="1"/>
          </p:nvPr>
        </p:nvSpPr>
        <p:spPr>
          <a:xfrm>
            <a:off x="9357637" y="3778175"/>
            <a:ext cx="1920051" cy="1443885"/>
          </a:xfrm>
        </p:spPr>
        <p:txBody>
          <a:bodyPr lIns="0">
            <a:normAutofit/>
          </a:bodyPr>
          <a:lstStyle>
            <a:lvl1pPr marL="0" indent="0">
              <a:buFontTx/>
              <a:buNone/>
              <a:defRPr sz="1200" b="0" i="0">
                <a:solidFill>
                  <a:schemeClr val="tx1"/>
                </a:solidFill>
              </a:defRPr>
            </a:lvl1pPr>
            <a:lvl2pPr marL="457099" indent="0">
              <a:buFontTx/>
              <a:buNone/>
              <a:defRPr sz="1401" b="0" i="0"/>
            </a:lvl2pPr>
            <a:lvl3pPr marL="914196" indent="0">
              <a:buFontTx/>
              <a:buNone/>
              <a:defRPr sz="1401" b="0" i="0"/>
            </a:lvl3pPr>
            <a:lvl4pPr>
              <a:defRPr sz="1601"/>
            </a:lvl4pPr>
            <a:lvl5pPr>
              <a:defRPr sz="1601"/>
            </a:lvl5pPr>
          </a:lstStyle>
          <a:p>
            <a:pPr lvl="0"/>
            <a:r>
              <a:rPr lang="en-US"/>
              <a:t>Font size min 14pt recommended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29" name="Text Placeholder 2">
            <a:extLst>
              <a:ext uri="{FF2B5EF4-FFF2-40B4-BE49-F238E27FC236}">
                <a16:creationId xmlns:a16="http://schemas.microsoft.com/office/drawing/2014/main" id="{9CFA8544-0935-4E45-A188-781FA8ED7B49}"/>
              </a:ext>
            </a:extLst>
          </p:cNvPr>
          <p:cNvSpPr>
            <a:spLocks noGrp="1"/>
          </p:cNvSpPr>
          <p:nvPr>
            <p:ph type="body" sz="quarter" idx="39" hasCustomPrompt="1"/>
          </p:nvPr>
        </p:nvSpPr>
        <p:spPr>
          <a:xfrm>
            <a:off x="9357637" y="3083738"/>
            <a:ext cx="1920051"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description</a:t>
            </a:r>
          </a:p>
        </p:txBody>
      </p:sp>
    </p:spTree>
    <p:extLst>
      <p:ext uri="{BB962C8B-B14F-4D97-AF65-F5344CB8AC3E}">
        <p14:creationId xmlns:p14="http://schemas.microsoft.com/office/powerpoint/2010/main" val="9222288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3_Text and Photo Split - Whit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782854D6-B623-9F4B-8173-55532FEF9376}"/>
              </a:ext>
            </a:extLst>
          </p:cNvPr>
          <p:cNvSpPr>
            <a:spLocks noGrp="1" noChangeAspect="1"/>
          </p:cNvSpPr>
          <p:nvPr>
            <p:ph type="pic" idx="1"/>
          </p:nvPr>
        </p:nvSpPr>
        <p:spPr>
          <a:xfrm>
            <a:off x="6096595" y="0"/>
            <a:ext cx="6101503" cy="6858000"/>
          </a:xfrm>
          <a:solidFill>
            <a:schemeClr val="bg1">
              <a:lumMod val="75000"/>
            </a:schemeClr>
          </a:solidFill>
        </p:spPr>
        <p:txBody>
          <a:bodyPr anchor="t"/>
          <a:lstStyle>
            <a:lvl1pPr marL="0" indent="0" algn="ctr">
              <a:buNone/>
              <a:defRPr sz="3200">
                <a:solidFill>
                  <a:schemeClr val="bg1">
                    <a:lumMod val="85000"/>
                    <a:lumOff val="1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6" name="Text Placeholder 2">
            <a:extLst>
              <a:ext uri="{FF2B5EF4-FFF2-40B4-BE49-F238E27FC236}">
                <a16:creationId xmlns:a16="http://schemas.microsoft.com/office/drawing/2014/main" id="{24AE4EA7-685C-6645-97A0-E3CF612D754E}"/>
              </a:ext>
            </a:extLst>
          </p:cNvPr>
          <p:cNvSpPr>
            <a:spLocks noGrp="1"/>
          </p:cNvSpPr>
          <p:nvPr>
            <p:ph type="body" sz="quarter" idx="20" hasCustomPrompt="1"/>
          </p:nvPr>
        </p:nvSpPr>
        <p:spPr>
          <a:xfrm>
            <a:off x="915052" y="3085688"/>
            <a:ext cx="4639929" cy="2514600"/>
          </a:xfrm>
        </p:spPr>
        <p:txBody>
          <a:bodyPr>
            <a:noAutofit/>
          </a:bodyPr>
          <a:lstStyle>
            <a:lvl1pPr marL="0" indent="0">
              <a:lnSpc>
                <a:spcPct val="150000"/>
              </a:lnSpc>
              <a:buFontTx/>
              <a:buNone/>
              <a:defRPr sz="1200" b="0" i="0">
                <a:solidFill>
                  <a:schemeClr val="tx1">
                    <a:alpha val="90000"/>
                  </a:schemeClr>
                </a:solidFill>
              </a:defRPr>
            </a:lvl1pPr>
            <a:lvl2pPr>
              <a:defRPr sz="1436"/>
            </a:lvl2pPr>
            <a:lvl3pPr>
              <a:defRPr sz="1436"/>
            </a:lvl3pPr>
            <a:lvl4pPr>
              <a:defRPr sz="1436"/>
            </a:lvl4pPr>
            <a:lvl5pPr>
              <a:defRPr sz="1436"/>
            </a:lvl5pPr>
          </a:lstStyle>
          <a:p>
            <a:pPr lvl="0"/>
            <a:r>
              <a:rPr lang="en-US" err="1"/>
              <a:t>Donec</a:t>
            </a:r>
            <a:r>
              <a:rPr lang="en-US"/>
              <a:t>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Nulla</a:t>
            </a:r>
            <a:r>
              <a:rPr lang="en-US"/>
              <a:t> vitae </a:t>
            </a:r>
            <a:r>
              <a:rPr lang="en-US" err="1"/>
              <a:t>elit</a:t>
            </a:r>
            <a:r>
              <a:rPr lang="en-US"/>
              <a:t> libero, a pharetra </a:t>
            </a:r>
            <a:r>
              <a:rPr lang="en-US" err="1"/>
              <a:t>augue</a:t>
            </a:r>
            <a:r>
              <a:rPr lang="en-US"/>
              <a:t>. Maecenas </a:t>
            </a:r>
            <a:r>
              <a:rPr lang="en-US" err="1"/>
              <a:t>faucibus</a:t>
            </a:r>
            <a:r>
              <a:rPr lang="en-US"/>
              <a:t> </a:t>
            </a:r>
            <a:r>
              <a:rPr lang="en-US" err="1"/>
              <a:t>mollis</a:t>
            </a:r>
            <a:r>
              <a:rPr lang="en-US"/>
              <a:t> </a:t>
            </a:r>
            <a:r>
              <a:rPr lang="en-US" err="1"/>
              <a:t>interdum</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a:t>
            </a:r>
          </a:p>
        </p:txBody>
      </p:sp>
      <p:sp>
        <p:nvSpPr>
          <p:cNvPr id="8" name="Title 1">
            <a:extLst>
              <a:ext uri="{FF2B5EF4-FFF2-40B4-BE49-F238E27FC236}">
                <a16:creationId xmlns:a16="http://schemas.microsoft.com/office/drawing/2014/main" id="{2B90571E-7850-584B-B6CF-FCD4B8350E62}"/>
              </a:ext>
            </a:extLst>
          </p:cNvPr>
          <p:cNvSpPr>
            <a:spLocks noGrp="1"/>
          </p:cNvSpPr>
          <p:nvPr>
            <p:ph type="title" hasCustomPrompt="1"/>
          </p:nvPr>
        </p:nvSpPr>
        <p:spPr>
          <a:xfrm>
            <a:off x="915051" y="772611"/>
            <a:ext cx="4639928" cy="1073884"/>
          </a:xfrm>
          <a:noFill/>
        </p:spPr>
        <p:txBody>
          <a:bodyPr vert="horz" wrap="square" lIns="0" tIns="0" rIns="0" bIns="0" rtlCol="0" anchor="b" anchorCtr="0">
            <a:noAutofit/>
          </a:bodyPr>
          <a:lstStyle>
            <a:lvl1pPr marL="0" indent="0">
              <a:lnSpc>
                <a:spcPct val="80000"/>
              </a:lnSpc>
              <a:spcBef>
                <a:spcPts val="0"/>
              </a:spcBef>
              <a:buFont typeface="Arial" pitchFamily="34" charset="0"/>
              <a:buNone/>
              <a:defRPr lang="en-US" sz="4000" b="1" i="0">
                <a:ea typeface="Roboto" panose="02000000000000000000" pitchFamily="2" charset="0"/>
              </a:defRPr>
            </a:lvl1pPr>
          </a:lstStyle>
          <a:p>
            <a:pPr marL="0" lvl="0" indent="0">
              <a:spcBef>
                <a:spcPts val="0"/>
              </a:spcBef>
              <a:buFont typeface="Arial" pitchFamily="34" charset="0"/>
              <a:buNone/>
            </a:pPr>
            <a:r>
              <a:rPr lang="en-US"/>
              <a:t>Title</a:t>
            </a:r>
          </a:p>
        </p:txBody>
      </p:sp>
      <p:sp>
        <p:nvSpPr>
          <p:cNvPr id="10" name="Text Placeholder 2">
            <a:extLst>
              <a:ext uri="{FF2B5EF4-FFF2-40B4-BE49-F238E27FC236}">
                <a16:creationId xmlns:a16="http://schemas.microsoft.com/office/drawing/2014/main" id="{FB2C18DB-E0C0-9E40-9ED6-7F7B439936B7}"/>
              </a:ext>
            </a:extLst>
          </p:cNvPr>
          <p:cNvSpPr>
            <a:spLocks noGrp="1"/>
          </p:cNvSpPr>
          <p:nvPr>
            <p:ph type="body" sz="quarter" idx="21" hasCustomPrompt="1"/>
          </p:nvPr>
        </p:nvSpPr>
        <p:spPr>
          <a:xfrm>
            <a:off x="915052" y="1983768"/>
            <a:ext cx="4639929" cy="403688"/>
          </a:xfrm>
        </p:spPr>
        <p:txBody>
          <a:bodyPr lIns="0" anchor="ctr">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Lead sentence if needed 18pt font</a:t>
            </a:r>
          </a:p>
        </p:txBody>
      </p:sp>
      <p:cxnSp>
        <p:nvCxnSpPr>
          <p:cNvPr id="9" name="Straight Connector 8">
            <a:extLst>
              <a:ext uri="{FF2B5EF4-FFF2-40B4-BE49-F238E27FC236}">
                <a16:creationId xmlns:a16="http://schemas.microsoft.com/office/drawing/2014/main" id="{668D61E5-47C1-B343-8076-B0A6684DB5A9}"/>
              </a:ext>
            </a:extLst>
          </p:cNvPr>
          <p:cNvCxnSpPr>
            <a:cxnSpLocks/>
          </p:cNvCxnSpPr>
          <p:nvPr userDrawn="1"/>
        </p:nvCxnSpPr>
        <p:spPr>
          <a:xfrm>
            <a:off x="915051" y="2715970"/>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pic>
        <p:nvPicPr>
          <p:cNvPr id="13" name="Graphic 12">
            <a:extLst>
              <a:ext uri="{FF2B5EF4-FFF2-40B4-BE49-F238E27FC236}">
                <a16:creationId xmlns:a16="http://schemas.microsoft.com/office/drawing/2014/main" id="{F5C684E6-C7D4-144C-9001-2716F124B3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12" name="Slide Number Placeholder 2">
            <a:extLst>
              <a:ext uri="{FF2B5EF4-FFF2-40B4-BE49-F238E27FC236}">
                <a16:creationId xmlns:a16="http://schemas.microsoft.com/office/drawing/2014/main" id="{EEF4FC2F-DAA0-F341-92D7-AB4FF591EFA0}"/>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0313607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wo Columns with Photo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028C5A-08E7-BC42-BC24-7B607EC484CD}"/>
              </a:ext>
            </a:extLst>
          </p:cNvPr>
          <p:cNvSpPr>
            <a:spLocks noGrp="1"/>
          </p:cNvSpPr>
          <p:nvPr>
            <p:ph type="sldNum" sz="quarter" idx="10"/>
          </p:nvPr>
        </p:nvSpPr>
        <p:spPr/>
        <p:txBody>
          <a:bodyPr/>
          <a:lstStyle/>
          <a:p>
            <a:fld id="{234755BD-B4AC-9044-BCE4-27904766F8BB}" type="slidenum">
              <a:rPr lang="en-US" smtClean="0"/>
              <a:pPr/>
              <a:t>‹#›</a:t>
            </a:fld>
            <a:endParaRPr lang="en-US" dirty="0"/>
          </a:p>
        </p:txBody>
      </p:sp>
      <p:sp>
        <p:nvSpPr>
          <p:cNvPr id="5" name="Picture Placeholder 2">
            <a:extLst>
              <a:ext uri="{FF2B5EF4-FFF2-40B4-BE49-F238E27FC236}">
                <a16:creationId xmlns:a16="http://schemas.microsoft.com/office/drawing/2014/main" id="{0BDE5F3D-CEC7-574F-8B1A-72CDC410BE62}"/>
              </a:ext>
            </a:extLst>
          </p:cNvPr>
          <p:cNvSpPr>
            <a:spLocks noGrp="1" noChangeAspect="1"/>
          </p:cNvSpPr>
          <p:nvPr>
            <p:ph type="pic" idx="1"/>
          </p:nvPr>
        </p:nvSpPr>
        <p:spPr>
          <a:xfrm>
            <a:off x="1" y="0"/>
            <a:ext cx="3458849" cy="6858000"/>
          </a:xfrm>
          <a:solidFill>
            <a:schemeClr val="bg1">
              <a:lumMod val="75000"/>
            </a:schemeClr>
          </a:solidFill>
        </p:spPr>
        <p:txBody>
          <a:bodyPr anchor="t"/>
          <a:lstStyle>
            <a:lvl1pPr marL="0" indent="0" algn="l">
              <a:buNone/>
              <a:defRPr sz="3200">
                <a:solidFill>
                  <a:schemeClr val="bg1">
                    <a:lumMod val="85000"/>
                    <a:lumOff val="1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sp>
        <p:nvSpPr>
          <p:cNvPr id="7" name="Text Placeholder 2">
            <a:extLst>
              <a:ext uri="{FF2B5EF4-FFF2-40B4-BE49-F238E27FC236}">
                <a16:creationId xmlns:a16="http://schemas.microsoft.com/office/drawing/2014/main" id="{D8C6D2D4-8D7D-244C-AF2D-34CB46657419}"/>
              </a:ext>
            </a:extLst>
          </p:cNvPr>
          <p:cNvSpPr>
            <a:spLocks noGrp="1"/>
          </p:cNvSpPr>
          <p:nvPr>
            <p:ph type="body" sz="quarter" idx="21" hasCustomPrompt="1"/>
          </p:nvPr>
        </p:nvSpPr>
        <p:spPr>
          <a:xfrm>
            <a:off x="3939605" y="2037562"/>
            <a:ext cx="7337344" cy="365126"/>
          </a:xfrm>
        </p:spPr>
        <p:txBody>
          <a:bodyPr lIns="0">
            <a:normAutofit/>
          </a:bodyPr>
          <a:lstStyle>
            <a:lvl1pPr marL="0" indent="0">
              <a:buFontTx/>
              <a:buNone/>
              <a:defRPr sz="1800" b="0" i="1">
                <a:solidFill>
                  <a:schemeClr val="tx2">
                    <a:alpha val="90000"/>
                  </a:schemeClr>
                </a:solidFill>
                <a:latin typeface="Cambria" panose="02040503050406030204" pitchFamily="18" charset="0"/>
              </a:defRPr>
            </a:lvl1pPr>
            <a:lvl2pPr>
              <a:defRPr sz="1436"/>
            </a:lvl2pPr>
            <a:lvl3pPr>
              <a:defRPr sz="1436"/>
            </a:lvl3pPr>
            <a:lvl4pPr>
              <a:defRPr sz="1436"/>
            </a:lvl4pPr>
            <a:lvl5pPr>
              <a:defRPr sz="1436"/>
            </a:lvl5pPr>
          </a:lstStyle>
          <a:p>
            <a:pPr lvl="0"/>
            <a:r>
              <a:rPr lang="en-US"/>
              <a:t>Subtitle if needed Cambria Italic 18pt font lorem ipsum</a:t>
            </a:r>
          </a:p>
        </p:txBody>
      </p:sp>
      <p:cxnSp>
        <p:nvCxnSpPr>
          <p:cNvPr id="8" name="Straight Connector 7">
            <a:extLst>
              <a:ext uri="{FF2B5EF4-FFF2-40B4-BE49-F238E27FC236}">
                <a16:creationId xmlns:a16="http://schemas.microsoft.com/office/drawing/2014/main" id="{CDA05FE6-20DB-9040-BA17-770A53015C9F}"/>
              </a:ext>
            </a:extLst>
          </p:cNvPr>
          <p:cNvCxnSpPr>
            <a:cxnSpLocks/>
          </p:cNvCxnSpPr>
          <p:nvPr userDrawn="1"/>
        </p:nvCxnSpPr>
        <p:spPr>
          <a:xfrm>
            <a:off x="3939605" y="2702071"/>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5" name="Title 4">
            <a:extLst>
              <a:ext uri="{FF2B5EF4-FFF2-40B4-BE49-F238E27FC236}">
                <a16:creationId xmlns:a16="http://schemas.microsoft.com/office/drawing/2014/main" id="{7931B1DB-C293-A840-B75B-BE17B0817D5B}"/>
              </a:ext>
            </a:extLst>
          </p:cNvPr>
          <p:cNvSpPr>
            <a:spLocks noGrp="1"/>
          </p:cNvSpPr>
          <p:nvPr>
            <p:ph type="title" hasCustomPrompt="1"/>
          </p:nvPr>
        </p:nvSpPr>
        <p:spPr>
          <a:xfrm>
            <a:off x="3939605" y="737889"/>
            <a:ext cx="7337344" cy="1107491"/>
          </a:xfrm>
        </p:spPr>
        <p:txBody>
          <a:bodyPr>
            <a:noAutofit/>
          </a:bodyPr>
          <a:lstStyle>
            <a:lvl1pPr>
              <a:defRPr sz="4000"/>
            </a:lvl1pPr>
          </a:lstStyle>
          <a:p>
            <a:r>
              <a:rPr lang="en-US"/>
              <a:t>title</a:t>
            </a:r>
          </a:p>
        </p:txBody>
      </p:sp>
      <p:pic>
        <p:nvPicPr>
          <p:cNvPr id="11" name="Graphic 10">
            <a:extLst>
              <a:ext uri="{FF2B5EF4-FFF2-40B4-BE49-F238E27FC236}">
                <a16:creationId xmlns:a16="http://schemas.microsoft.com/office/drawing/2014/main" id="{1D6A5F09-9BAA-1748-B50D-4FF3355FB2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12" name="Text Placeholder 2">
            <a:extLst>
              <a:ext uri="{FF2B5EF4-FFF2-40B4-BE49-F238E27FC236}">
                <a16:creationId xmlns:a16="http://schemas.microsoft.com/office/drawing/2014/main" id="{478EBD1C-4A03-344E-918F-975F55317B28}"/>
              </a:ext>
            </a:extLst>
          </p:cNvPr>
          <p:cNvSpPr>
            <a:spLocks noGrp="1"/>
          </p:cNvSpPr>
          <p:nvPr>
            <p:ph type="body" sz="quarter" idx="24" hasCustomPrompt="1"/>
          </p:nvPr>
        </p:nvSpPr>
        <p:spPr>
          <a:xfrm>
            <a:off x="3961076" y="3710754"/>
            <a:ext cx="3407194" cy="21831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a:t>
            </a:r>
          </a:p>
          <a:p>
            <a:pPr lvl="0"/>
            <a:endParaRPr lang="en-US"/>
          </a:p>
        </p:txBody>
      </p:sp>
      <p:sp>
        <p:nvSpPr>
          <p:cNvPr id="13" name="Text Placeholder 2">
            <a:extLst>
              <a:ext uri="{FF2B5EF4-FFF2-40B4-BE49-F238E27FC236}">
                <a16:creationId xmlns:a16="http://schemas.microsoft.com/office/drawing/2014/main" id="{F355F047-E3CB-C642-868A-FFACFF64801A}"/>
              </a:ext>
            </a:extLst>
          </p:cNvPr>
          <p:cNvSpPr>
            <a:spLocks noGrp="1"/>
          </p:cNvSpPr>
          <p:nvPr>
            <p:ph type="body" sz="quarter" idx="25" hasCustomPrompt="1"/>
          </p:nvPr>
        </p:nvSpPr>
        <p:spPr>
          <a:xfrm>
            <a:off x="3961076" y="307795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
        <p:nvSpPr>
          <p:cNvPr id="17" name="Text Placeholder 2">
            <a:extLst>
              <a:ext uri="{FF2B5EF4-FFF2-40B4-BE49-F238E27FC236}">
                <a16:creationId xmlns:a16="http://schemas.microsoft.com/office/drawing/2014/main" id="{EC06D661-DE1A-2944-B5ED-77C44A10A3AD}"/>
              </a:ext>
            </a:extLst>
          </p:cNvPr>
          <p:cNvSpPr>
            <a:spLocks noGrp="1"/>
          </p:cNvSpPr>
          <p:nvPr>
            <p:ph type="body" sz="quarter" idx="26" hasCustomPrompt="1"/>
          </p:nvPr>
        </p:nvSpPr>
        <p:spPr>
          <a:xfrm>
            <a:off x="7870496" y="3710754"/>
            <a:ext cx="3407194" cy="21831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a:t>
            </a:r>
          </a:p>
        </p:txBody>
      </p:sp>
      <p:sp>
        <p:nvSpPr>
          <p:cNvPr id="18" name="Text Placeholder 2">
            <a:extLst>
              <a:ext uri="{FF2B5EF4-FFF2-40B4-BE49-F238E27FC236}">
                <a16:creationId xmlns:a16="http://schemas.microsoft.com/office/drawing/2014/main" id="{F102AB95-B9E0-5F4B-A8F4-DA33CF59B511}"/>
              </a:ext>
            </a:extLst>
          </p:cNvPr>
          <p:cNvSpPr>
            <a:spLocks noGrp="1"/>
          </p:cNvSpPr>
          <p:nvPr>
            <p:ph type="body" sz="quarter" idx="27" hasCustomPrompt="1"/>
          </p:nvPr>
        </p:nvSpPr>
        <p:spPr>
          <a:xfrm>
            <a:off x="7870496" y="307795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topic description</a:t>
            </a:r>
          </a:p>
        </p:txBody>
      </p:sp>
    </p:spTree>
    <p:extLst>
      <p:ext uri="{BB962C8B-B14F-4D97-AF65-F5344CB8AC3E}">
        <p14:creationId xmlns:p14="http://schemas.microsoft.com/office/powerpoint/2010/main" val="2286692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Dark">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8D6B2-20BB-4B1F-B24E-796AD342CDCD}"/>
              </a:ext>
            </a:extLst>
          </p:cNvPr>
          <p:cNvSpPr>
            <a:spLocks noGrp="1"/>
          </p:cNvSpPr>
          <p:nvPr>
            <p:ph type="title"/>
          </p:nvPr>
        </p:nvSpPr>
        <p:spPr>
          <a:xfrm>
            <a:off x="914399" y="-1200150"/>
            <a:ext cx="9216190" cy="914400"/>
          </a:xfrm>
        </p:spPr>
        <p:txBody>
          <a:bodyPr/>
          <a:lstStyle/>
          <a:p>
            <a:r>
              <a:rPr lang="en-US"/>
              <a:t>Click to edit Master title style</a:t>
            </a:r>
          </a:p>
        </p:txBody>
      </p:sp>
      <p:sp>
        <p:nvSpPr>
          <p:cNvPr id="3" name="Date Placeholder 2">
            <a:extLst>
              <a:ext uri="{FF2B5EF4-FFF2-40B4-BE49-F238E27FC236}">
                <a16:creationId xmlns:a16="http://schemas.microsoft.com/office/drawing/2014/main" id="{FFF52B27-A85B-44D4-8C59-4A56E91A44C4}"/>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2813AA02-FE4E-4078-80E8-B60F1979713C}"/>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77AB8F0A-4337-4E72-A819-F0FA57F4FBAB}"/>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7" name="Text Placeholder 6">
            <a:extLst>
              <a:ext uri="{FF2B5EF4-FFF2-40B4-BE49-F238E27FC236}">
                <a16:creationId xmlns:a16="http://schemas.microsoft.com/office/drawing/2014/main" id="{AB82345D-D07E-4C89-8043-D797C045C9C5}"/>
              </a:ext>
            </a:extLst>
          </p:cNvPr>
          <p:cNvSpPr>
            <a:spLocks noGrp="1"/>
          </p:cNvSpPr>
          <p:nvPr>
            <p:ph type="body" sz="quarter" idx="13" hasCustomPrompt="1"/>
          </p:nvPr>
        </p:nvSpPr>
        <p:spPr>
          <a:xfrm>
            <a:off x="914400" y="1600200"/>
            <a:ext cx="10668000" cy="4800600"/>
          </a:xfrm>
        </p:spPr>
        <p:txBody>
          <a:bodyPr/>
          <a:lstStyle>
            <a:lvl1pPr marL="514350" indent="-514350">
              <a:buClr>
                <a:schemeClr val="accent2"/>
              </a:buClr>
              <a:buFont typeface="+mj-lt"/>
              <a:buAutoNum type="arabicPlain"/>
              <a:defRPr/>
            </a:lvl1pPr>
            <a:lvl8pPr marL="401638" indent="-400050">
              <a:spcBef>
                <a:spcPts val="1200"/>
              </a:spcBef>
              <a:buFont typeface="+mj-lt"/>
              <a:buAutoNum type="arabicPlain"/>
              <a:defRPr/>
            </a:lvl8pPr>
          </a:lstStyle>
          <a:p>
            <a:pPr lvl="7"/>
            <a:r>
              <a:rPr lang="en-US"/>
              <a:t>Numbered list</a:t>
            </a:r>
          </a:p>
          <a:p>
            <a:pPr lvl="7"/>
            <a:r>
              <a:rPr lang="en-US"/>
              <a:t>Item 2</a:t>
            </a:r>
          </a:p>
          <a:p>
            <a:pPr lvl="7"/>
            <a:r>
              <a:rPr lang="en-US"/>
              <a:t>Item 3</a:t>
            </a:r>
          </a:p>
          <a:p>
            <a:pPr lvl="7"/>
            <a:r>
              <a:rPr lang="en-US"/>
              <a:t>Item 4</a:t>
            </a:r>
          </a:p>
          <a:p>
            <a:pPr lvl="7"/>
            <a:r>
              <a:rPr lang="en-US"/>
              <a:t>Item 5</a:t>
            </a:r>
          </a:p>
          <a:p>
            <a:pPr lvl="7"/>
            <a:r>
              <a:rPr lang="en-US"/>
              <a:t>Item 6</a:t>
            </a:r>
          </a:p>
        </p:txBody>
      </p:sp>
      <p:cxnSp>
        <p:nvCxnSpPr>
          <p:cNvPr id="8" name="Straight Connector 7">
            <a:extLst>
              <a:ext uri="{FF2B5EF4-FFF2-40B4-BE49-F238E27FC236}">
                <a16:creationId xmlns:a16="http://schemas.microsoft.com/office/drawing/2014/main" id="{2F15574E-B4DE-44BC-B37B-A04F3BC228AF}"/>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
        <p:nvSpPr>
          <p:cNvPr id="9" name="TextBox 8">
            <a:extLst>
              <a:ext uri="{FF2B5EF4-FFF2-40B4-BE49-F238E27FC236}">
                <a16:creationId xmlns:a16="http://schemas.microsoft.com/office/drawing/2014/main" id="{7950D879-56F0-49EB-9016-DC20975D8B44}"/>
              </a:ext>
            </a:extLst>
          </p:cNvPr>
          <p:cNvSpPr txBox="1"/>
          <p:nvPr userDrawn="1"/>
        </p:nvSpPr>
        <p:spPr>
          <a:xfrm>
            <a:off x="914399" y="653296"/>
            <a:ext cx="7595118" cy="553998"/>
          </a:xfrm>
          <a:prstGeom prst="rect">
            <a:avLst/>
          </a:prstGeom>
          <a:noFill/>
        </p:spPr>
        <p:txBody>
          <a:bodyPr wrap="square" lIns="0" tIns="0" rIns="0" bIns="0" rtlCol="0">
            <a:spAutoFit/>
          </a:bodyPr>
          <a:lstStyle/>
          <a:p>
            <a:pPr algn="l"/>
            <a:r>
              <a:rPr kumimoji="0" lang="en-US" sz="3600" b="1" i="0" u="none" strike="noStrike" kern="1200" cap="all" spc="0" normalizeH="0" baseline="0" noProof="0" dirty="0">
                <a:ln>
                  <a:noFill/>
                </a:ln>
                <a:solidFill>
                  <a:schemeClr val="tx1"/>
                </a:solidFill>
                <a:effectLst/>
                <a:uLnTx/>
                <a:uFillTx/>
                <a:latin typeface="Arial Narrow"/>
                <a:ea typeface="+mj-ea"/>
                <a:cs typeface="+mj-cs"/>
              </a:rPr>
              <a:t>Agenda</a:t>
            </a:r>
            <a:endParaRPr lang="en-US" dirty="0">
              <a:solidFill>
                <a:schemeClr val="tx1"/>
              </a:solidFill>
            </a:endParaRPr>
          </a:p>
        </p:txBody>
      </p:sp>
    </p:spTree>
    <p:extLst>
      <p:ext uri="{BB962C8B-B14F-4D97-AF65-F5344CB8AC3E}">
        <p14:creationId xmlns:p14="http://schemas.microsoft.com/office/powerpoint/2010/main" val="750725262"/>
      </p:ext>
    </p:extLst>
  </p:cSld>
  <p:clrMapOvr>
    <a:overrideClrMapping bg1="dk1" tx1="lt1" bg2="dk2" tx2="lt2" accent1="accent1" accent2="accent2" accent3="accent3" accent4="accent4" accent5="accent5" accent6="accent6" hlink="hlink" folHlink="folHlink"/>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ext with Chart Area - Whit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6A68FCD-9F1F-784F-9A7E-6E9161A1EF6C}"/>
              </a:ext>
            </a:extLst>
          </p:cNvPr>
          <p:cNvSpPr>
            <a:spLocks noGrp="1"/>
          </p:cNvSpPr>
          <p:nvPr>
            <p:ph type="sldNum" sz="quarter" idx="10"/>
          </p:nvPr>
        </p:nvSpPr>
        <p:spPr/>
        <p:txBody>
          <a:bodyPr/>
          <a:lstStyle/>
          <a:p>
            <a:fld id="{234755BD-B4AC-9044-BCE4-27904766F8BB}" type="slidenum">
              <a:rPr lang="en-US" smtClean="0"/>
              <a:pPr/>
              <a:t>‹#›</a:t>
            </a:fld>
            <a:endParaRPr lang="en-US" dirty="0"/>
          </a:p>
        </p:txBody>
      </p:sp>
      <p:sp>
        <p:nvSpPr>
          <p:cNvPr id="7" name="Text Placeholder 2">
            <a:extLst>
              <a:ext uri="{FF2B5EF4-FFF2-40B4-BE49-F238E27FC236}">
                <a16:creationId xmlns:a16="http://schemas.microsoft.com/office/drawing/2014/main" id="{45712B85-1442-6E42-9E7B-4A595CC0E0B8}"/>
              </a:ext>
            </a:extLst>
          </p:cNvPr>
          <p:cNvSpPr>
            <a:spLocks noGrp="1"/>
          </p:cNvSpPr>
          <p:nvPr>
            <p:ph type="body" sz="quarter" idx="20" hasCustomPrompt="1"/>
          </p:nvPr>
        </p:nvSpPr>
        <p:spPr>
          <a:xfrm>
            <a:off x="915053" y="3098349"/>
            <a:ext cx="2742931" cy="2427287"/>
          </a:xfrm>
        </p:spPr>
        <p:txBody>
          <a:bodyPr lIns="0">
            <a:normAutofit/>
          </a:bodyPr>
          <a:lstStyle>
            <a:lvl1pPr marL="0" marR="0" indent="0" algn="l" defTabSz="914196" rtl="0" eaLnBrk="1" fontAlgn="auto" latinLnBrk="0" hangingPunct="1">
              <a:lnSpc>
                <a:spcPct val="110000"/>
              </a:lnSpc>
              <a:spcBef>
                <a:spcPts val="1000"/>
              </a:spcBef>
              <a:spcAft>
                <a:spcPts val="0"/>
              </a:spcAft>
              <a:buClrTx/>
              <a:buSzTx/>
              <a:buFontTx/>
              <a:buNone/>
              <a:tabLst/>
              <a:defRPr sz="1400" b="0" i="0"/>
            </a:lvl1pPr>
            <a:lvl2pPr marL="457099" indent="0">
              <a:buFontTx/>
              <a:buNone/>
              <a:defRPr sz="1401" b="0" i="0"/>
            </a:lvl2pPr>
            <a:lvl3pPr marL="914196" indent="0">
              <a:buFontTx/>
              <a:buNone/>
              <a:defRPr sz="1401" b="0" i="0"/>
            </a:lvl3pPr>
            <a:lvl4pPr>
              <a:defRPr sz="1601"/>
            </a:lvl4pPr>
            <a:lvl5pPr>
              <a:defRPr sz="1601"/>
            </a:lvl5pPr>
          </a:lstStyle>
          <a:p>
            <a:pPr lvl="0"/>
            <a:r>
              <a:rPr lang="en-US"/>
              <a:t>Minimum font size 14pt and line spacing of at least Multiple 1.1</a:t>
            </a:r>
          </a:p>
          <a:p>
            <a:pPr lvl="0"/>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a:p>
            <a:pPr marL="0" marR="0" lvl="0" indent="0" algn="l" defTabSz="914196" rtl="0" eaLnBrk="1" fontAlgn="auto" latinLnBrk="0" hangingPunct="1">
              <a:lnSpc>
                <a:spcPct val="90000"/>
              </a:lnSpc>
              <a:spcBef>
                <a:spcPts val="1000"/>
              </a:spcBef>
              <a:spcAft>
                <a:spcPts val="0"/>
              </a:spcAft>
              <a:buClrTx/>
              <a:buSzTx/>
              <a:buFontTx/>
              <a:buNone/>
              <a:tabLst/>
              <a:defRPr/>
            </a:pPr>
            <a:r>
              <a:rPr lang="pt-BR"/>
              <a:t>Apita </a:t>
            </a:r>
            <a:r>
              <a:rPr lang="pt-BR" err="1"/>
              <a:t>imentemqui</a:t>
            </a:r>
            <a:r>
              <a:rPr lang="pt-BR"/>
              <a:t> te </a:t>
            </a:r>
            <a:r>
              <a:rPr lang="pt-BR" err="1"/>
              <a:t>sunte</a:t>
            </a:r>
            <a:r>
              <a:rPr lang="pt-BR"/>
              <a:t> </a:t>
            </a:r>
            <a:r>
              <a:rPr lang="pt-BR" err="1"/>
              <a:t>cuptia</a:t>
            </a:r>
            <a:r>
              <a:rPr lang="pt-BR"/>
              <a:t> </a:t>
            </a:r>
            <a:r>
              <a:rPr lang="pt-BR" err="1"/>
              <a:t>sam</a:t>
            </a:r>
            <a:r>
              <a:rPr lang="pt-BR"/>
              <a:t> cus </a:t>
            </a:r>
            <a:r>
              <a:rPr lang="pt-BR" err="1"/>
              <a:t>dem</a:t>
            </a:r>
            <a:r>
              <a:rPr lang="pt-BR"/>
              <a:t> </a:t>
            </a:r>
            <a:r>
              <a:rPr lang="pt-BR" err="1"/>
              <a:t>qui</a:t>
            </a:r>
            <a:r>
              <a:rPr lang="pt-BR"/>
              <a:t> </a:t>
            </a:r>
            <a:r>
              <a:rPr lang="pt-BR" err="1"/>
              <a:t>deni</a:t>
            </a:r>
            <a:r>
              <a:rPr lang="pt-BR"/>
              <a:t> </a:t>
            </a:r>
            <a:r>
              <a:rPr lang="pt-BR" err="1"/>
              <a:t>incitatet</a:t>
            </a:r>
            <a:r>
              <a:rPr lang="pt-BR"/>
              <a:t> </a:t>
            </a:r>
            <a:r>
              <a:rPr lang="pt-BR" err="1"/>
              <a:t>nonsend</a:t>
            </a:r>
            <a:r>
              <a:rPr lang="pt-BR"/>
              <a:t>?</a:t>
            </a:r>
          </a:p>
        </p:txBody>
      </p:sp>
      <p:sp>
        <p:nvSpPr>
          <p:cNvPr id="8" name="Text Placeholder 2">
            <a:extLst>
              <a:ext uri="{FF2B5EF4-FFF2-40B4-BE49-F238E27FC236}">
                <a16:creationId xmlns:a16="http://schemas.microsoft.com/office/drawing/2014/main" id="{6F8C08B0-6A9D-4A46-B14A-DF024A7B7DE7}"/>
              </a:ext>
            </a:extLst>
          </p:cNvPr>
          <p:cNvSpPr>
            <a:spLocks noGrp="1"/>
          </p:cNvSpPr>
          <p:nvPr>
            <p:ph type="body" sz="quarter" idx="19" hasCustomPrompt="1"/>
          </p:nvPr>
        </p:nvSpPr>
        <p:spPr>
          <a:xfrm>
            <a:off x="915051" y="2206507"/>
            <a:ext cx="2742932" cy="658370"/>
          </a:xfrm>
        </p:spPr>
        <p:txBody>
          <a:bodyPr vert="horz" lIns="0" tIns="0" rIns="0" bIns="0" rtlCol="0" anchor="b">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a:t>
            </a:r>
          </a:p>
          <a:p>
            <a:pPr lvl="0">
              <a:lnSpc>
                <a:spcPct val="80000"/>
              </a:lnSpc>
              <a:spcBef>
                <a:spcPts val="0"/>
              </a:spcBef>
            </a:pPr>
            <a:r>
              <a:rPr lang="en-US"/>
              <a:t>For Graph Description</a:t>
            </a:r>
          </a:p>
        </p:txBody>
      </p:sp>
      <p:sp>
        <p:nvSpPr>
          <p:cNvPr id="23" name="Content Placeholder 22">
            <a:extLst>
              <a:ext uri="{FF2B5EF4-FFF2-40B4-BE49-F238E27FC236}">
                <a16:creationId xmlns:a16="http://schemas.microsoft.com/office/drawing/2014/main" id="{5EF24A01-2572-2E45-B9E5-801C62E84E88}"/>
              </a:ext>
            </a:extLst>
          </p:cNvPr>
          <p:cNvSpPr>
            <a:spLocks noGrp="1"/>
          </p:cNvSpPr>
          <p:nvPr>
            <p:ph sz="quarter" idx="21"/>
          </p:nvPr>
        </p:nvSpPr>
        <p:spPr>
          <a:xfrm>
            <a:off x="4192521" y="2206507"/>
            <a:ext cx="7084428" cy="3319184"/>
          </a:xfrm>
        </p:spPr>
        <p:txBody>
          <a:bodyPr anchor="t"/>
          <a:lstStyle>
            <a:lvl1pPr marL="0" indent="0">
              <a:buNone/>
              <a:defRPr/>
            </a:lvl1pPr>
          </a:lstStyle>
          <a:p>
            <a:pPr lvl="0"/>
            <a:r>
              <a:rPr lang="en-US"/>
              <a:t>Click to edit Master text styles</a:t>
            </a:r>
          </a:p>
        </p:txBody>
      </p:sp>
      <p:cxnSp>
        <p:nvCxnSpPr>
          <p:cNvPr id="11" name="Straight Connector 10">
            <a:extLst>
              <a:ext uri="{FF2B5EF4-FFF2-40B4-BE49-F238E27FC236}">
                <a16:creationId xmlns:a16="http://schemas.microsoft.com/office/drawing/2014/main" id="{8C9FF1C0-504F-9542-AFC1-BC4456815DDF}"/>
              </a:ext>
            </a:extLst>
          </p:cNvPr>
          <p:cNvCxnSpPr>
            <a:cxnSpLocks/>
          </p:cNvCxnSpPr>
          <p:nvPr userDrawn="1"/>
        </p:nvCxnSpPr>
        <p:spPr>
          <a:xfrm>
            <a:off x="905164"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2" name="Title Placeholder 17">
            <a:extLst>
              <a:ext uri="{FF2B5EF4-FFF2-40B4-BE49-F238E27FC236}">
                <a16:creationId xmlns:a16="http://schemas.microsoft.com/office/drawing/2014/main" id="{2884633F-D05A-1843-876F-5EE12D7FC33C}"/>
              </a:ext>
            </a:extLst>
          </p:cNvPr>
          <p:cNvSpPr>
            <a:spLocks noGrp="1"/>
          </p:cNvSpPr>
          <p:nvPr>
            <p:ph type="title"/>
          </p:nvPr>
        </p:nvSpPr>
        <p:spPr>
          <a:xfrm>
            <a:off x="912570" y="349504"/>
            <a:ext cx="8861626" cy="798177"/>
          </a:xfrm>
          <a:prstGeom prst="rect">
            <a:avLst/>
          </a:prstGeom>
        </p:spPr>
        <p:txBody>
          <a:bodyPr vert="horz" lIns="0" tIns="45720" rIns="91440" bIns="45720" rtlCol="0" anchor="b" anchorCtr="0">
            <a:noAutofit/>
          </a:bodyPr>
          <a:lstStyle/>
          <a:p>
            <a:r>
              <a:rPr lang="en-US"/>
              <a:t>Click to edit Master title style</a:t>
            </a:r>
          </a:p>
        </p:txBody>
      </p:sp>
      <p:pic>
        <p:nvPicPr>
          <p:cNvPr id="9" name="Graphic 8">
            <a:extLst>
              <a:ext uri="{FF2B5EF4-FFF2-40B4-BE49-F238E27FC236}">
                <a16:creationId xmlns:a16="http://schemas.microsoft.com/office/drawing/2014/main" id="{536A697A-BE11-5E4B-8C4E-4AE342B919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38820218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Statistic and Photo_Light">
    <p:spTree>
      <p:nvGrpSpPr>
        <p:cNvPr id="1" name=""/>
        <p:cNvGrpSpPr/>
        <p:nvPr/>
      </p:nvGrpSpPr>
      <p:grpSpPr>
        <a:xfrm>
          <a:off x="0" y="0"/>
          <a:ext cx="0" cy="0"/>
          <a:chOff x="0" y="0"/>
          <a:chExt cx="0" cy="0"/>
        </a:xfrm>
      </p:grpSpPr>
      <p:sp>
        <p:nvSpPr>
          <p:cNvPr id="17" name="Picture Placeholder 2">
            <a:extLst>
              <a:ext uri="{FF2B5EF4-FFF2-40B4-BE49-F238E27FC236}">
                <a16:creationId xmlns:a16="http://schemas.microsoft.com/office/drawing/2014/main" id="{0A2583F1-527B-FE46-974C-CE1DF96A44BB}"/>
              </a:ext>
            </a:extLst>
          </p:cNvPr>
          <p:cNvSpPr>
            <a:spLocks noGrp="1" noChangeAspect="1"/>
          </p:cNvSpPr>
          <p:nvPr>
            <p:ph type="pic" idx="1"/>
          </p:nvPr>
        </p:nvSpPr>
        <p:spPr>
          <a:xfrm>
            <a:off x="6096595" y="0"/>
            <a:ext cx="6101503" cy="6858000"/>
          </a:xfrm>
          <a:solidFill>
            <a:schemeClr val="bg1">
              <a:lumMod val="75000"/>
            </a:schemeClr>
          </a:solidFill>
        </p:spPr>
        <p:txBody>
          <a:bodyPr anchor="t"/>
          <a:lstStyle>
            <a:lvl1pPr marL="0" indent="0" algn="ctr">
              <a:buNone/>
              <a:defRPr sz="3200">
                <a:solidFill>
                  <a:schemeClr val="bg1">
                    <a:lumMod val="85000"/>
                    <a:lumOff val="15000"/>
                  </a:schemeClr>
                </a:solidFill>
              </a:defRPr>
            </a:lvl1pPr>
            <a:lvl2pPr marL="457099" indent="0">
              <a:buNone/>
              <a:defRPr sz="2799"/>
            </a:lvl2pPr>
            <a:lvl3pPr marL="914196" indent="0">
              <a:buNone/>
              <a:defRPr sz="2400"/>
            </a:lvl3pPr>
            <a:lvl4pPr marL="1371294" indent="0">
              <a:buNone/>
              <a:defRPr sz="2000"/>
            </a:lvl4pPr>
            <a:lvl5pPr marL="1828393" indent="0">
              <a:buNone/>
              <a:defRPr sz="2000"/>
            </a:lvl5pPr>
            <a:lvl6pPr marL="2285490" indent="0">
              <a:buNone/>
              <a:defRPr sz="2000"/>
            </a:lvl6pPr>
            <a:lvl7pPr marL="2742587" indent="0">
              <a:buNone/>
              <a:defRPr sz="2000"/>
            </a:lvl7pPr>
            <a:lvl8pPr marL="3199687" indent="0">
              <a:buNone/>
              <a:defRPr sz="2000"/>
            </a:lvl8pPr>
            <a:lvl9pPr marL="3656783" indent="0">
              <a:buNone/>
              <a:defRPr sz="2000"/>
            </a:lvl9pPr>
          </a:lstStyle>
          <a:p>
            <a:r>
              <a:rPr lang="en-US" dirty="0"/>
              <a:t>Click icon to add picture</a:t>
            </a:r>
          </a:p>
        </p:txBody>
      </p:sp>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1729995"/>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a:t>
            </a:r>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Stat description</a:t>
            </a:r>
          </a:p>
        </p:txBody>
      </p:sp>
      <p:pic>
        <p:nvPicPr>
          <p:cNvPr id="20" name="Graphic 19">
            <a:extLst>
              <a:ext uri="{FF2B5EF4-FFF2-40B4-BE49-F238E27FC236}">
                <a16:creationId xmlns:a16="http://schemas.microsoft.com/office/drawing/2014/main" id="{A8FA750C-5993-AB41-8B9F-1190E960FE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9" name="Text Placeholder 4">
            <a:extLst>
              <a:ext uri="{FF2B5EF4-FFF2-40B4-BE49-F238E27FC236}">
                <a16:creationId xmlns:a16="http://schemas.microsoft.com/office/drawing/2014/main" id="{03DE606A-3303-7540-8D87-CA349EB9C5D1}"/>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Oswald" pitchFamily="2" charset="77"/>
              </a:defRPr>
            </a:lvl1pPr>
          </a:lstStyle>
          <a:p>
            <a:pPr lvl="0"/>
            <a:r>
              <a:rPr lang="en-US"/>
              <a:t>45%</a:t>
            </a:r>
          </a:p>
        </p:txBody>
      </p:sp>
      <p:sp>
        <p:nvSpPr>
          <p:cNvPr id="11" name="Slide Number Placeholder 2">
            <a:extLst>
              <a:ext uri="{FF2B5EF4-FFF2-40B4-BE49-F238E27FC236}">
                <a16:creationId xmlns:a16="http://schemas.microsoft.com/office/drawing/2014/main" id="{4DEFC807-5826-B140-B9AE-E18E0029EBB4}"/>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5959426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plit Statistic_Light">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4048A969-2DDF-2343-8D34-6E1A3F1D55D4}"/>
              </a:ext>
            </a:extLst>
          </p:cNvPr>
          <p:cNvCxnSpPr>
            <a:cxnSpLocks/>
          </p:cNvCxnSpPr>
          <p:nvPr userDrawn="1"/>
        </p:nvCxnSpPr>
        <p:spPr>
          <a:xfrm>
            <a:off x="77012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18" name="Text Placeholder 2">
            <a:extLst>
              <a:ext uri="{FF2B5EF4-FFF2-40B4-BE49-F238E27FC236}">
                <a16:creationId xmlns:a16="http://schemas.microsoft.com/office/drawing/2014/main" id="{79BBAC1B-E15C-084A-B799-3284FDDE5E2B}"/>
              </a:ext>
            </a:extLst>
          </p:cNvPr>
          <p:cNvSpPr>
            <a:spLocks noGrp="1"/>
          </p:cNvSpPr>
          <p:nvPr>
            <p:ph type="body" sz="quarter" idx="22" hasCustomPrompt="1"/>
          </p:nvPr>
        </p:nvSpPr>
        <p:spPr>
          <a:xfrm>
            <a:off x="770128" y="3870293"/>
            <a:ext cx="4597400" cy="21294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19" name="Text Placeholder 2">
            <a:extLst>
              <a:ext uri="{FF2B5EF4-FFF2-40B4-BE49-F238E27FC236}">
                <a16:creationId xmlns:a16="http://schemas.microsoft.com/office/drawing/2014/main" id="{A3BEF983-4BD0-EB4A-97B7-6902CA24EA9E}"/>
              </a:ext>
            </a:extLst>
          </p:cNvPr>
          <p:cNvSpPr>
            <a:spLocks noGrp="1"/>
          </p:cNvSpPr>
          <p:nvPr>
            <p:ph type="body" sz="quarter" idx="23" hasCustomPrompt="1"/>
          </p:nvPr>
        </p:nvSpPr>
        <p:spPr>
          <a:xfrm>
            <a:off x="770128" y="323749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Stat description</a:t>
            </a:r>
          </a:p>
        </p:txBody>
      </p:sp>
      <p:sp>
        <p:nvSpPr>
          <p:cNvPr id="12" name="Text Placeholder 4">
            <a:extLst>
              <a:ext uri="{FF2B5EF4-FFF2-40B4-BE49-F238E27FC236}">
                <a16:creationId xmlns:a16="http://schemas.microsoft.com/office/drawing/2014/main" id="{FC44442F-17F0-6840-98FC-7D0B2934B422}"/>
              </a:ext>
            </a:extLst>
          </p:cNvPr>
          <p:cNvSpPr>
            <a:spLocks noGrp="1"/>
          </p:cNvSpPr>
          <p:nvPr>
            <p:ph type="body" sz="quarter" idx="25" hasCustomPrompt="1"/>
          </p:nvPr>
        </p:nvSpPr>
        <p:spPr>
          <a:xfrm>
            <a:off x="669073" y="1164590"/>
            <a:ext cx="4717759" cy="1402991"/>
          </a:xfrm>
        </p:spPr>
        <p:txBody>
          <a:bodyPr/>
          <a:lstStyle>
            <a:lvl1pPr marL="0" indent="0" algn="l">
              <a:buNone/>
              <a:defRPr sz="9600" b="1" i="0">
                <a:solidFill>
                  <a:schemeClr val="tx1"/>
                </a:solidFill>
                <a:latin typeface="Oswald" pitchFamily="2" charset="77"/>
              </a:defRPr>
            </a:lvl1pPr>
          </a:lstStyle>
          <a:p>
            <a:pPr lvl="0"/>
            <a:r>
              <a:rPr lang="en-US"/>
              <a:t>45%</a:t>
            </a:r>
          </a:p>
        </p:txBody>
      </p:sp>
      <p:cxnSp>
        <p:nvCxnSpPr>
          <p:cNvPr id="17" name="Straight Connector 16">
            <a:extLst>
              <a:ext uri="{FF2B5EF4-FFF2-40B4-BE49-F238E27FC236}">
                <a16:creationId xmlns:a16="http://schemas.microsoft.com/office/drawing/2014/main" id="{BBBB1314-B689-3C47-AD68-41B4368714C4}"/>
              </a:ext>
            </a:extLst>
          </p:cNvPr>
          <p:cNvCxnSpPr>
            <a:cxnSpLocks/>
          </p:cNvCxnSpPr>
          <p:nvPr userDrawn="1"/>
        </p:nvCxnSpPr>
        <p:spPr>
          <a:xfrm>
            <a:off x="6805168" y="258124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0" name="Text Placeholder 2">
            <a:extLst>
              <a:ext uri="{FF2B5EF4-FFF2-40B4-BE49-F238E27FC236}">
                <a16:creationId xmlns:a16="http://schemas.microsoft.com/office/drawing/2014/main" id="{9596B8FC-E469-AE41-AE29-40BB22698738}"/>
              </a:ext>
            </a:extLst>
          </p:cNvPr>
          <p:cNvSpPr>
            <a:spLocks noGrp="1"/>
          </p:cNvSpPr>
          <p:nvPr>
            <p:ph type="body" sz="quarter" idx="26" hasCustomPrompt="1"/>
          </p:nvPr>
        </p:nvSpPr>
        <p:spPr>
          <a:xfrm>
            <a:off x="6805168" y="3870293"/>
            <a:ext cx="4597400" cy="2129454"/>
          </a:xfrm>
        </p:spPr>
        <p:txBody>
          <a:bodyPr lIns="0">
            <a:noAutofit/>
          </a:bodyPr>
          <a:lstStyle>
            <a:lvl1pPr marL="0" marR="0" indent="0" algn="l" defTabSz="914173" rtl="0" eaLnBrk="1" fontAlgn="auto" latinLnBrk="0" hangingPunct="1">
              <a:lnSpc>
                <a:spcPct val="150000"/>
              </a:lnSpc>
              <a:spcBef>
                <a:spcPts val="1000"/>
              </a:spcBef>
              <a:spcAft>
                <a:spcPts val="451"/>
              </a:spcAft>
              <a:buClrTx/>
              <a:buSzTx/>
              <a:buFontTx/>
              <a:buNone/>
              <a:tabLst/>
              <a:defRPr sz="12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r>
              <a:rPr lang="en-US"/>
              <a:t>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 Sed </a:t>
            </a:r>
            <a:r>
              <a:rPr lang="en-US" err="1"/>
              <a:t>posuere</a:t>
            </a:r>
            <a:r>
              <a:rPr lang="en-US"/>
              <a:t> </a:t>
            </a:r>
            <a:r>
              <a:rPr lang="en-US" err="1"/>
              <a:t>consectetur</a:t>
            </a:r>
            <a:r>
              <a:rPr lang="en-US"/>
              <a:t> </a:t>
            </a:r>
            <a:r>
              <a:rPr lang="en-US" err="1"/>
              <a:t>est</a:t>
            </a:r>
            <a:r>
              <a:rPr lang="en-US"/>
              <a:t> at </a:t>
            </a:r>
            <a:r>
              <a:rPr lang="en-US" err="1"/>
              <a:t>lobortis</a:t>
            </a:r>
            <a:r>
              <a:rPr lang="en-US"/>
              <a:t>. </a:t>
            </a:r>
            <a:r>
              <a:rPr lang="en-US" err="1"/>
              <a:t>Donec</a:t>
            </a:r>
            <a:r>
              <a:rPr lang="en-US"/>
              <a:t> </a:t>
            </a:r>
            <a:r>
              <a:rPr lang="en-US" err="1"/>
              <a:t>ullamcorper</a:t>
            </a:r>
            <a:r>
              <a:rPr lang="en-US"/>
              <a:t> </a:t>
            </a:r>
            <a:r>
              <a:rPr lang="en-US" err="1"/>
              <a:t>nulla</a:t>
            </a:r>
            <a:r>
              <a:rPr lang="en-US"/>
              <a:t> non </a:t>
            </a:r>
            <a:r>
              <a:rPr lang="en-US" err="1"/>
              <a:t>metus</a:t>
            </a:r>
            <a:r>
              <a:rPr lang="en-US"/>
              <a:t> </a:t>
            </a:r>
            <a:r>
              <a:rPr lang="en-US" err="1"/>
              <a:t>auctor</a:t>
            </a:r>
            <a:r>
              <a:rPr lang="en-US"/>
              <a:t> </a:t>
            </a:r>
            <a:r>
              <a:rPr lang="en-US" err="1"/>
              <a:t>fringilla</a:t>
            </a:r>
            <a:r>
              <a:rPr lang="en-US"/>
              <a:t>. </a:t>
            </a:r>
            <a:r>
              <a:rPr lang="en-US" err="1"/>
              <a:t>Vivamus</a:t>
            </a:r>
            <a:r>
              <a:rPr lang="en-US"/>
              <a:t> </a:t>
            </a:r>
            <a:r>
              <a:rPr lang="en-US" err="1"/>
              <a:t>sagittis</a:t>
            </a:r>
            <a:r>
              <a:rPr lang="en-US"/>
              <a:t> </a:t>
            </a:r>
            <a:r>
              <a:rPr lang="en-US" err="1"/>
              <a:t>lacus</a:t>
            </a:r>
            <a:r>
              <a:rPr lang="en-US"/>
              <a:t> vel </a:t>
            </a:r>
            <a:r>
              <a:rPr lang="en-US" err="1"/>
              <a:t>augue</a:t>
            </a:r>
            <a:r>
              <a:rPr lang="en-US"/>
              <a:t> </a:t>
            </a:r>
            <a:r>
              <a:rPr lang="en-US" err="1"/>
              <a:t>laoreet</a:t>
            </a:r>
            <a:r>
              <a:rPr lang="en-US"/>
              <a:t> </a:t>
            </a:r>
            <a:r>
              <a:rPr lang="en-US" err="1"/>
              <a:t>rutrum</a:t>
            </a:r>
            <a:r>
              <a:rPr lang="en-US"/>
              <a:t> </a:t>
            </a:r>
            <a:r>
              <a:rPr lang="en-US" err="1"/>
              <a:t>faucibus</a:t>
            </a:r>
            <a:r>
              <a:rPr lang="en-US"/>
              <a:t> dolor </a:t>
            </a:r>
            <a:r>
              <a:rPr lang="en-US" err="1"/>
              <a:t>auctor</a:t>
            </a:r>
            <a:r>
              <a:rPr lang="en-US"/>
              <a:t>. </a:t>
            </a:r>
            <a:r>
              <a:rPr lang="en-US" err="1"/>
              <a:t>Aenean</a:t>
            </a:r>
            <a:r>
              <a:rPr lang="en-US"/>
              <a:t> lacinia </a:t>
            </a:r>
            <a:r>
              <a:rPr lang="en-US" err="1"/>
              <a:t>bibendum</a:t>
            </a:r>
            <a:r>
              <a:rPr lang="en-US"/>
              <a:t> </a:t>
            </a:r>
            <a:r>
              <a:rPr lang="en-US" err="1"/>
              <a:t>nulla</a:t>
            </a:r>
            <a:r>
              <a:rPr lang="en-US"/>
              <a:t> sed </a:t>
            </a:r>
            <a:r>
              <a:rPr lang="en-US" err="1"/>
              <a:t>consectetur</a:t>
            </a:r>
            <a:r>
              <a:rPr lang="en-US"/>
              <a:t>.</a:t>
            </a:r>
          </a:p>
          <a:p>
            <a:pPr lvl="0"/>
            <a:endParaRPr lang="en-US"/>
          </a:p>
        </p:txBody>
      </p:sp>
      <p:sp>
        <p:nvSpPr>
          <p:cNvPr id="22" name="Text Placeholder 2">
            <a:extLst>
              <a:ext uri="{FF2B5EF4-FFF2-40B4-BE49-F238E27FC236}">
                <a16:creationId xmlns:a16="http://schemas.microsoft.com/office/drawing/2014/main" id="{BC10196B-C491-6A47-BFDF-40301F383B0B}"/>
              </a:ext>
            </a:extLst>
          </p:cNvPr>
          <p:cNvSpPr>
            <a:spLocks noGrp="1"/>
          </p:cNvSpPr>
          <p:nvPr>
            <p:ph type="body" sz="quarter" idx="27" hasCustomPrompt="1"/>
          </p:nvPr>
        </p:nvSpPr>
        <p:spPr>
          <a:xfrm>
            <a:off x="6805168" y="3237493"/>
            <a:ext cx="2646447" cy="605466"/>
          </a:xfrm>
        </p:spPr>
        <p:txBody>
          <a:bodyPr vert="horz" lIns="0" tIns="0" rIns="0" bIns="0" rtlCol="0" anchor="t" anchorCtr="0">
            <a:noAutofit/>
          </a:bodyPr>
          <a:lstStyle>
            <a:lvl1pPr marL="0" indent="0">
              <a:buFontTx/>
              <a:buNone/>
              <a:defRPr lang="en-US" sz="2051" b="0" i="0" cap="all" baseline="0" dirty="0">
                <a:solidFill>
                  <a:schemeClr val="accent1"/>
                </a:solidFill>
                <a:latin typeface="Oswald" pitchFamily="2" charset="77"/>
              </a:defRPr>
            </a:lvl1pPr>
          </a:lstStyle>
          <a:p>
            <a:pPr lvl="0">
              <a:lnSpc>
                <a:spcPct val="80000"/>
              </a:lnSpc>
              <a:spcBef>
                <a:spcPts val="0"/>
              </a:spcBef>
            </a:pPr>
            <a:r>
              <a:rPr lang="en-US"/>
              <a:t>ONE OR TWO LINES for Stat description</a:t>
            </a:r>
          </a:p>
        </p:txBody>
      </p:sp>
      <p:sp>
        <p:nvSpPr>
          <p:cNvPr id="23" name="Text Placeholder 4">
            <a:extLst>
              <a:ext uri="{FF2B5EF4-FFF2-40B4-BE49-F238E27FC236}">
                <a16:creationId xmlns:a16="http://schemas.microsoft.com/office/drawing/2014/main" id="{8A53698E-11BB-E840-9D43-5228B4A69031}"/>
              </a:ext>
            </a:extLst>
          </p:cNvPr>
          <p:cNvSpPr>
            <a:spLocks noGrp="1"/>
          </p:cNvSpPr>
          <p:nvPr>
            <p:ph type="body" sz="quarter" idx="28" hasCustomPrompt="1"/>
          </p:nvPr>
        </p:nvSpPr>
        <p:spPr>
          <a:xfrm>
            <a:off x="6704113" y="1164590"/>
            <a:ext cx="4717759" cy="1402991"/>
          </a:xfrm>
        </p:spPr>
        <p:txBody>
          <a:bodyPr/>
          <a:lstStyle>
            <a:lvl1pPr marL="0" indent="0" algn="l">
              <a:buNone/>
              <a:defRPr sz="9600" b="1" i="0">
                <a:solidFill>
                  <a:schemeClr val="tx1"/>
                </a:solidFill>
                <a:latin typeface="Oswald" pitchFamily="2" charset="77"/>
              </a:defRPr>
            </a:lvl1pPr>
          </a:lstStyle>
          <a:p>
            <a:pPr lvl="0"/>
            <a:r>
              <a:rPr lang="en-US"/>
              <a:t>12%</a:t>
            </a:r>
          </a:p>
        </p:txBody>
      </p:sp>
      <p:sp>
        <p:nvSpPr>
          <p:cNvPr id="14" name="Slide Number Placeholder 2">
            <a:extLst>
              <a:ext uri="{FF2B5EF4-FFF2-40B4-BE49-F238E27FC236}">
                <a16:creationId xmlns:a16="http://schemas.microsoft.com/office/drawing/2014/main" id="{13E7C899-6FAF-5F48-80CE-C8050F619B4A}"/>
              </a:ext>
            </a:extLst>
          </p:cNvPr>
          <p:cNvSpPr>
            <a:spLocks noGrp="1"/>
          </p:cNvSpPr>
          <p:nvPr>
            <p:ph type="sldNum" sz="quarter" idx="10"/>
          </p:nvPr>
        </p:nvSpPr>
        <p:spPr>
          <a:xfrm>
            <a:off x="11707151" y="6354240"/>
            <a:ext cx="399651" cy="312098"/>
          </a:xfrm>
        </p:spPr>
        <p:txBody>
          <a:bodyPr/>
          <a:lstStyle/>
          <a:p>
            <a:fld id="{234755BD-B4AC-9044-BCE4-27904766F8BB}" type="slidenum">
              <a:rPr lang="en-US" smtClean="0"/>
              <a:pPr/>
              <a:t>‹#›</a:t>
            </a:fld>
            <a:endParaRPr lang="en-US" dirty="0"/>
          </a:p>
        </p:txBody>
      </p:sp>
      <p:pic>
        <p:nvPicPr>
          <p:cNvPr id="16" name="Graphic 15">
            <a:extLst>
              <a:ext uri="{FF2B5EF4-FFF2-40B4-BE49-F238E27FC236}">
                <a16:creationId xmlns:a16="http://schemas.microsoft.com/office/drawing/2014/main" id="{784A2142-1E05-E949-B142-084635DE6DA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39048638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6 Cards Slid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F7055E9-8404-42FC-A1A5-9B014C717E7B}"/>
              </a:ext>
            </a:extLst>
          </p:cNvPr>
          <p:cNvSpPr/>
          <p:nvPr userDrawn="1"/>
        </p:nvSpPr>
        <p:spPr>
          <a:xfrm>
            <a:off x="6094943" y="0"/>
            <a:ext cx="3047999"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4" name="Rectangle 13">
            <a:extLst>
              <a:ext uri="{FF2B5EF4-FFF2-40B4-BE49-F238E27FC236}">
                <a16:creationId xmlns:a16="http://schemas.microsoft.com/office/drawing/2014/main" id="{24A9F13D-35D6-4879-BA50-7F74B3257597}"/>
              </a:ext>
            </a:extLst>
          </p:cNvPr>
          <p:cNvSpPr/>
          <p:nvPr userDrawn="1"/>
        </p:nvSpPr>
        <p:spPr>
          <a:xfrm>
            <a:off x="2" y="0"/>
            <a:ext cx="609599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19" name="Picture Placeholder 6">
            <a:extLst>
              <a:ext uri="{FF2B5EF4-FFF2-40B4-BE49-F238E27FC236}">
                <a16:creationId xmlns:a16="http://schemas.microsoft.com/office/drawing/2014/main" id="{D3471893-9E34-4B9F-BDD6-09E95B5D7FA1}"/>
              </a:ext>
            </a:extLst>
          </p:cNvPr>
          <p:cNvSpPr>
            <a:spLocks noGrp="1"/>
          </p:cNvSpPr>
          <p:nvPr>
            <p:ph type="pic" sz="quarter" idx="23" hasCustomPrompt="1"/>
          </p:nvPr>
        </p:nvSpPr>
        <p:spPr>
          <a:xfrm>
            <a:off x="9142941" y="0"/>
            <a:ext cx="3049060" cy="3429000"/>
          </a:xfrm>
          <a:prstGeom prst="rect">
            <a:avLst/>
          </a:prstGeom>
          <a:solidFill>
            <a:schemeClr val="bg1">
              <a:lumMod val="95000"/>
            </a:schemeClr>
          </a:solidFill>
        </p:spPr>
        <p:txBody>
          <a:bodyPr lIns="108000" tIns="108000" rIns="0"/>
          <a:lstStyle>
            <a:lvl1pPr marL="0" indent="0">
              <a:buNone/>
              <a:defRPr/>
            </a:lvl1pPr>
          </a:lstStyle>
          <a:p>
            <a:r>
              <a:rPr lang="en-AU" dirty="0"/>
              <a:t>Insert picture here</a:t>
            </a:r>
          </a:p>
        </p:txBody>
      </p:sp>
      <p:sp>
        <p:nvSpPr>
          <p:cNvPr id="8" name="Rectangle 7">
            <a:extLst>
              <a:ext uri="{FF2B5EF4-FFF2-40B4-BE49-F238E27FC236}">
                <a16:creationId xmlns:a16="http://schemas.microsoft.com/office/drawing/2014/main" id="{0242F225-2828-4D1B-9136-21D1BCC6A2D7}"/>
              </a:ext>
            </a:extLst>
          </p:cNvPr>
          <p:cNvSpPr/>
          <p:nvPr userDrawn="1"/>
        </p:nvSpPr>
        <p:spPr>
          <a:xfrm>
            <a:off x="3048001" y="3429000"/>
            <a:ext cx="3047999" cy="3429000"/>
          </a:xfrm>
          <a:prstGeom prst="rect">
            <a:avLst/>
          </a:prstGeom>
          <a:solidFill>
            <a:srgbClr val="113C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7" name="Picture Placeholder 6">
            <a:extLst>
              <a:ext uri="{FF2B5EF4-FFF2-40B4-BE49-F238E27FC236}">
                <a16:creationId xmlns:a16="http://schemas.microsoft.com/office/drawing/2014/main" id="{566B3302-79C9-47DD-926E-80E1C84AEE88}"/>
              </a:ext>
            </a:extLst>
          </p:cNvPr>
          <p:cNvSpPr>
            <a:spLocks noGrp="1"/>
          </p:cNvSpPr>
          <p:nvPr>
            <p:ph type="pic" sz="quarter" idx="12" hasCustomPrompt="1"/>
          </p:nvPr>
        </p:nvSpPr>
        <p:spPr>
          <a:xfrm>
            <a:off x="6096000" y="3429000"/>
            <a:ext cx="3046941" cy="3429000"/>
          </a:xfrm>
          <a:prstGeom prst="rect">
            <a:avLst/>
          </a:prstGeom>
          <a:solidFill>
            <a:schemeClr val="bg1">
              <a:lumMod val="95000"/>
            </a:schemeClr>
          </a:solidFill>
        </p:spPr>
        <p:txBody>
          <a:bodyPr lIns="108000" tIns="108000" rIns="0"/>
          <a:lstStyle>
            <a:lvl1pPr marL="0" indent="0">
              <a:buNone/>
              <a:defRPr/>
            </a:lvl1pPr>
          </a:lstStyle>
          <a:p>
            <a:r>
              <a:rPr lang="en-AU" dirty="0"/>
              <a:t>Insert picture here</a:t>
            </a:r>
          </a:p>
        </p:txBody>
      </p:sp>
      <p:sp>
        <p:nvSpPr>
          <p:cNvPr id="12" name="Picture Placeholder 6">
            <a:extLst>
              <a:ext uri="{FF2B5EF4-FFF2-40B4-BE49-F238E27FC236}">
                <a16:creationId xmlns:a16="http://schemas.microsoft.com/office/drawing/2014/main" id="{63FC71F7-D512-4D99-888E-4EC31D291D65}"/>
              </a:ext>
            </a:extLst>
          </p:cNvPr>
          <p:cNvSpPr>
            <a:spLocks noGrp="1"/>
          </p:cNvSpPr>
          <p:nvPr>
            <p:ph type="pic" sz="quarter" idx="18" hasCustomPrompt="1"/>
          </p:nvPr>
        </p:nvSpPr>
        <p:spPr>
          <a:xfrm>
            <a:off x="2" y="3429000"/>
            <a:ext cx="3046943" cy="3429000"/>
          </a:xfrm>
          <a:prstGeom prst="rect">
            <a:avLst/>
          </a:prstGeom>
          <a:solidFill>
            <a:schemeClr val="bg1">
              <a:lumMod val="95000"/>
            </a:schemeClr>
          </a:solidFill>
        </p:spPr>
        <p:txBody>
          <a:bodyPr lIns="108000" tIns="108000" rIns="0"/>
          <a:lstStyle>
            <a:lvl1pPr marL="0" indent="0">
              <a:buNone/>
              <a:defRPr/>
            </a:lvl1pPr>
          </a:lstStyle>
          <a:p>
            <a:r>
              <a:rPr lang="en-AU" dirty="0"/>
              <a:t>Insert picture here</a:t>
            </a:r>
          </a:p>
        </p:txBody>
      </p:sp>
      <p:sp>
        <p:nvSpPr>
          <p:cNvPr id="17" name="Rectangle 16">
            <a:extLst>
              <a:ext uri="{FF2B5EF4-FFF2-40B4-BE49-F238E27FC236}">
                <a16:creationId xmlns:a16="http://schemas.microsoft.com/office/drawing/2014/main" id="{B0576037-E950-4C59-A474-3775715A540C}"/>
              </a:ext>
            </a:extLst>
          </p:cNvPr>
          <p:cNvSpPr/>
          <p:nvPr userDrawn="1"/>
        </p:nvSpPr>
        <p:spPr>
          <a:xfrm>
            <a:off x="9142940" y="3429000"/>
            <a:ext cx="3051179"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dirty="0"/>
          </a:p>
        </p:txBody>
      </p:sp>
      <p:sp>
        <p:nvSpPr>
          <p:cNvPr id="26" name="Text Placeholder 41">
            <a:extLst>
              <a:ext uri="{FF2B5EF4-FFF2-40B4-BE49-F238E27FC236}">
                <a16:creationId xmlns:a16="http://schemas.microsoft.com/office/drawing/2014/main" id="{18F6428D-9F53-4F8B-9610-CBDB54298D1A}"/>
              </a:ext>
            </a:extLst>
          </p:cNvPr>
          <p:cNvSpPr>
            <a:spLocks noGrp="1"/>
          </p:cNvSpPr>
          <p:nvPr>
            <p:ph type="body" sz="quarter" idx="19" hasCustomPrompt="1"/>
          </p:nvPr>
        </p:nvSpPr>
        <p:spPr>
          <a:xfrm>
            <a:off x="6391386" y="652465"/>
            <a:ext cx="2257951" cy="1984057"/>
          </a:xfrm>
        </p:spPr>
        <p:txBody>
          <a:bodyPr>
            <a:noAutofit/>
          </a:bodyPr>
          <a:lstStyle>
            <a:lvl1pPr marL="0" indent="0">
              <a:lnSpc>
                <a:spcPct val="110000"/>
              </a:lnSpc>
              <a:spcAft>
                <a:spcPts val="2600"/>
              </a:spcAft>
              <a:buNone/>
              <a:defRPr sz="2050" b="0" cap="all" baseline="0">
                <a:solidFill>
                  <a:schemeClr val="bg1"/>
                </a:solidFill>
                <a:latin typeface="Oswald" pitchFamily="2" charset="77"/>
              </a:defRPr>
            </a:lvl1pPr>
            <a:lvl2pPr marL="457086" indent="0">
              <a:lnSpc>
                <a:spcPct val="110000"/>
              </a:lnSpc>
              <a:spcAft>
                <a:spcPts val="2600"/>
              </a:spcAft>
              <a:buNone/>
              <a:defRPr sz="1100">
                <a:solidFill>
                  <a:schemeClr val="bg1"/>
                </a:solidFill>
              </a:defRPr>
            </a:lvl2pPr>
          </a:lstStyle>
          <a:p>
            <a:pPr lvl="0"/>
            <a:r>
              <a:rPr lang="en-US"/>
              <a:t>Edit Master text styles</a:t>
            </a:r>
          </a:p>
        </p:txBody>
      </p:sp>
      <p:cxnSp>
        <p:nvCxnSpPr>
          <p:cNvPr id="16" name="Straight Connector 15">
            <a:extLst>
              <a:ext uri="{FF2B5EF4-FFF2-40B4-BE49-F238E27FC236}">
                <a16:creationId xmlns:a16="http://schemas.microsoft.com/office/drawing/2014/main" id="{A80679EE-4436-DE4C-B005-926D48917C23}"/>
              </a:ext>
            </a:extLst>
          </p:cNvPr>
          <p:cNvCxnSpPr>
            <a:cxnSpLocks/>
          </p:cNvCxnSpPr>
          <p:nvPr userDrawn="1"/>
        </p:nvCxnSpPr>
        <p:spPr>
          <a:xfrm>
            <a:off x="705326" y="1427267"/>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22" name="Title Placeholder 17">
            <a:extLst>
              <a:ext uri="{FF2B5EF4-FFF2-40B4-BE49-F238E27FC236}">
                <a16:creationId xmlns:a16="http://schemas.microsoft.com/office/drawing/2014/main" id="{83C6662A-3F02-684B-98A8-A552D610B4DF}"/>
              </a:ext>
            </a:extLst>
          </p:cNvPr>
          <p:cNvSpPr>
            <a:spLocks noGrp="1"/>
          </p:cNvSpPr>
          <p:nvPr>
            <p:ph type="title" hasCustomPrompt="1"/>
          </p:nvPr>
        </p:nvSpPr>
        <p:spPr>
          <a:xfrm>
            <a:off x="737410" y="517235"/>
            <a:ext cx="4620126"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title</a:t>
            </a:r>
          </a:p>
        </p:txBody>
      </p:sp>
      <p:sp>
        <p:nvSpPr>
          <p:cNvPr id="27" name="Text Placeholder 2">
            <a:extLst>
              <a:ext uri="{FF2B5EF4-FFF2-40B4-BE49-F238E27FC236}">
                <a16:creationId xmlns:a16="http://schemas.microsoft.com/office/drawing/2014/main" id="{8C4B592C-D781-D744-84AC-4EAF0AB63E0E}"/>
              </a:ext>
            </a:extLst>
          </p:cNvPr>
          <p:cNvSpPr>
            <a:spLocks noGrp="1"/>
          </p:cNvSpPr>
          <p:nvPr>
            <p:ph type="body" sz="quarter" idx="20" hasCustomPrompt="1"/>
          </p:nvPr>
        </p:nvSpPr>
        <p:spPr>
          <a:xfrm>
            <a:off x="737409" y="1910041"/>
            <a:ext cx="4620126" cy="848242"/>
          </a:xfrm>
        </p:spPr>
        <p:txBody>
          <a:bodyPr>
            <a:noAutofit/>
          </a:bodyPr>
          <a:lstStyle>
            <a:lvl1pPr marL="0" indent="0">
              <a:lnSpc>
                <a:spcPct val="150000"/>
              </a:lnSpc>
              <a:buFontTx/>
              <a:buNone/>
              <a:defRPr sz="1200" b="0" i="0">
                <a:solidFill>
                  <a:schemeClr val="tx1">
                    <a:alpha val="90000"/>
                  </a:schemeClr>
                </a:solidFill>
              </a:defRPr>
            </a:lvl1pPr>
            <a:lvl2pPr>
              <a:defRPr sz="1436"/>
            </a:lvl2pPr>
            <a:lvl3pPr>
              <a:defRPr sz="1436"/>
            </a:lvl3pPr>
            <a:lvl4pPr>
              <a:defRPr sz="1436"/>
            </a:lvl4pPr>
            <a:lvl5pPr>
              <a:defRPr sz="1436"/>
            </a:lvl5pPr>
          </a:lstStyle>
          <a:p>
            <a:pPr lvl="0"/>
            <a:r>
              <a:rPr lang="en-US" err="1"/>
              <a:t>Donec</a:t>
            </a:r>
            <a:r>
              <a:rPr lang="en-US"/>
              <a:t> id </a:t>
            </a:r>
            <a:r>
              <a:rPr lang="en-US" err="1"/>
              <a:t>elit</a:t>
            </a:r>
            <a:r>
              <a:rPr lang="en-US"/>
              <a:t> non mi porta gravida at </a:t>
            </a:r>
            <a:r>
              <a:rPr lang="en-US" err="1"/>
              <a:t>eget</a:t>
            </a:r>
            <a:r>
              <a:rPr lang="en-US"/>
              <a:t> </a:t>
            </a:r>
            <a:r>
              <a:rPr lang="en-US" err="1"/>
              <a:t>metus</a:t>
            </a:r>
            <a:r>
              <a:rPr lang="en-US"/>
              <a:t>. Maecenas sed diam </a:t>
            </a:r>
            <a:r>
              <a:rPr lang="en-US" err="1"/>
              <a:t>eget</a:t>
            </a:r>
            <a:r>
              <a:rPr lang="en-US"/>
              <a:t> </a:t>
            </a:r>
            <a:r>
              <a:rPr lang="en-US" err="1"/>
              <a:t>risus</a:t>
            </a:r>
            <a:r>
              <a:rPr lang="en-US"/>
              <a:t> </a:t>
            </a:r>
            <a:r>
              <a:rPr lang="en-US" err="1"/>
              <a:t>varius</a:t>
            </a:r>
            <a:r>
              <a:rPr lang="en-US"/>
              <a:t> </a:t>
            </a:r>
            <a:r>
              <a:rPr lang="en-US" err="1"/>
              <a:t>blandit</a:t>
            </a:r>
            <a:r>
              <a:rPr lang="en-US"/>
              <a:t> sit </a:t>
            </a:r>
            <a:r>
              <a:rPr lang="en-US" err="1"/>
              <a:t>amet</a:t>
            </a:r>
            <a:r>
              <a:rPr lang="en-US"/>
              <a:t> non magna. Sed </a:t>
            </a:r>
            <a:r>
              <a:rPr lang="en-US" err="1"/>
              <a:t>posuere</a:t>
            </a:r>
            <a:r>
              <a:rPr lang="en-US"/>
              <a:t> </a:t>
            </a:r>
            <a:r>
              <a:rPr lang="en-US" err="1"/>
              <a:t>consectetur</a:t>
            </a:r>
            <a:r>
              <a:rPr lang="en-US"/>
              <a:t> </a:t>
            </a:r>
            <a:r>
              <a:rPr lang="en-US" err="1"/>
              <a:t>est</a:t>
            </a:r>
            <a:r>
              <a:rPr lang="en-US"/>
              <a:t> at </a:t>
            </a:r>
            <a:r>
              <a:rPr lang="en-US" err="1"/>
              <a:t>lobortis</a:t>
            </a:r>
            <a:r>
              <a:rPr lang="en-US"/>
              <a:t>. </a:t>
            </a:r>
          </a:p>
        </p:txBody>
      </p:sp>
      <p:sp>
        <p:nvSpPr>
          <p:cNvPr id="28" name="Text Placeholder 41">
            <a:extLst>
              <a:ext uri="{FF2B5EF4-FFF2-40B4-BE49-F238E27FC236}">
                <a16:creationId xmlns:a16="http://schemas.microsoft.com/office/drawing/2014/main" id="{23AD23BA-B9BF-C441-8161-2A9EF58DDE3C}"/>
              </a:ext>
            </a:extLst>
          </p:cNvPr>
          <p:cNvSpPr>
            <a:spLocks noGrp="1"/>
          </p:cNvSpPr>
          <p:nvPr>
            <p:ph type="body" sz="quarter" idx="24" hasCustomPrompt="1"/>
          </p:nvPr>
        </p:nvSpPr>
        <p:spPr>
          <a:xfrm>
            <a:off x="3443024" y="4086544"/>
            <a:ext cx="2257951" cy="1984057"/>
          </a:xfrm>
        </p:spPr>
        <p:txBody>
          <a:bodyPr>
            <a:noAutofit/>
          </a:bodyPr>
          <a:lstStyle>
            <a:lvl1pPr marL="0" indent="0">
              <a:lnSpc>
                <a:spcPct val="110000"/>
              </a:lnSpc>
              <a:spcAft>
                <a:spcPts val="2600"/>
              </a:spcAft>
              <a:buNone/>
              <a:defRPr sz="2050" b="0" cap="all" baseline="0">
                <a:solidFill>
                  <a:schemeClr val="bg1"/>
                </a:solidFill>
                <a:latin typeface="Oswald" pitchFamily="2" charset="77"/>
              </a:defRPr>
            </a:lvl1pPr>
            <a:lvl2pPr marL="457086" indent="0">
              <a:lnSpc>
                <a:spcPct val="110000"/>
              </a:lnSpc>
              <a:spcAft>
                <a:spcPts val="2600"/>
              </a:spcAft>
              <a:buNone/>
              <a:defRPr sz="1100">
                <a:solidFill>
                  <a:schemeClr val="bg1"/>
                </a:solidFill>
              </a:defRPr>
            </a:lvl2pPr>
          </a:lstStyle>
          <a:p>
            <a:pPr lvl="0"/>
            <a:r>
              <a:rPr lang="en-US"/>
              <a:t>Edit Master text styles</a:t>
            </a:r>
          </a:p>
        </p:txBody>
      </p:sp>
      <p:sp>
        <p:nvSpPr>
          <p:cNvPr id="29" name="Text Placeholder 41">
            <a:extLst>
              <a:ext uri="{FF2B5EF4-FFF2-40B4-BE49-F238E27FC236}">
                <a16:creationId xmlns:a16="http://schemas.microsoft.com/office/drawing/2014/main" id="{0CE2227C-4844-4548-ABA9-546F322F64A9}"/>
              </a:ext>
            </a:extLst>
          </p:cNvPr>
          <p:cNvSpPr>
            <a:spLocks noGrp="1"/>
          </p:cNvSpPr>
          <p:nvPr>
            <p:ph type="body" sz="quarter" idx="25" hasCustomPrompt="1"/>
          </p:nvPr>
        </p:nvSpPr>
        <p:spPr>
          <a:xfrm>
            <a:off x="9537966" y="4086543"/>
            <a:ext cx="2257951" cy="1984057"/>
          </a:xfrm>
        </p:spPr>
        <p:txBody>
          <a:bodyPr>
            <a:noAutofit/>
          </a:bodyPr>
          <a:lstStyle>
            <a:lvl1pPr marL="0" indent="0">
              <a:lnSpc>
                <a:spcPct val="110000"/>
              </a:lnSpc>
              <a:spcAft>
                <a:spcPts val="2600"/>
              </a:spcAft>
              <a:buNone/>
              <a:defRPr sz="2050" b="0" cap="all" baseline="0">
                <a:solidFill>
                  <a:schemeClr val="bg1"/>
                </a:solidFill>
                <a:latin typeface="Oswald" pitchFamily="2" charset="77"/>
              </a:defRPr>
            </a:lvl1pPr>
            <a:lvl2pPr marL="457086" indent="0">
              <a:lnSpc>
                <a:spcPct val="110000"/>
              </a:lnSpc>
              <a:spcAft>
                <a:spcPts val="2600"/>
              </a:spcAft>
              <a:buNone/>
              <a:defRPr sz="1100">
                <a:solidFill>
                  <a:schemeClr val="bg1"/>
                </a:solidFill>
              </a:defRPr>
            </a:lvl2pPr>
          </a:lstStyle>
          <a:p>
            <a:pPr lvl="0"/>
            <a:r>
              <a:rPr lang="en-US"/>
              <a:t>Edit Master text styles</a:t>
            </a:r>
          </a:p>
        </p:txBody>
      </p:sp>
      <p:pic>
        <p:nvPicPr>
          <p:cNvPr id="30" name="Graphic 29">
            <a:extLst>
              <a:ext uri="{FF2B5EF4-FFF2-40B4-BE49-F238E27FC236}">
                <a16:creationId xmlns:a16="http://schemas.microsoft.com/office/drawing/2014/main" id="{59D2CAEF-45A5-5F43-83E9-D0622CCAFB7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
        <p:nvSpPr>
          <p:cNvPr id="31" name="Slide Number Placeholder 2">
            <a:extLst>
              <a:ext uri="{FF2B5EF4-FFF2-40B4-BE49-F238E27FC236}">
                <a16:creationId xmlns:a16="http://schemas.microsoft.com/office/drawing/2014/main" id="{CC745943-EB8B-EE49-A1FA-CC67D0350799}"/>
              </a:ext>
            </a:extLst>
          </p:cNvPr>
          <p:cNvSpPr>
            <a:spLocks noGrp="1"/>
          </p:cNvSpPr>
          <p:nvPr>
            <p:ph type="sldNum" sz="quarter" idx="10"/>
          </p:nvPr>
        </p:nvSpPr>
        <p:spPr>
          <a:xfrm>
            <a:off x="11707151" y="6354240"/>
            <a:ext cx="399651" cy="312098"/>
          </a:xfrm>
        </p:spPr>
        <p:txBody>
          <a:bodyPr/>
          <a:lstStyle>
            <a:lvl1pPr>
              <a:defRPr>
                <a:solidFill>
                  <a:schemeClr val="bg2"/>
                </a:solidFill>
              </a:defRPr>
            </a:lvl1pPr>
          </a:lstStyle>
          <a:p>
            <a:fld id="{234755BD-B4AC-9044-BCE4-27904766F8BB}" type="slidenum">
              <a:rPr lang="en-US" smtClean="0"/>
              <a:pPr/>
              <a:t>‹#›</a:t>
            </a:fld>
            <a:endParaRPr lang="en-US" dirty="0"/>
          </a:p>
        </p:txBody>
      </p:sp>
    </p:spTree>
    <p:extLst>
      <p:ext uri="{BB962C8B-B14F-4D97-AF65-F5344CB8AC3E}">
        <p14:creationId xmlns:p14="http://schemas.microsoft.com/office/powerpoint/2010/main" val="28949154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Blank - Soli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9A5CA4-1ADF-144F-BE0A-6629F3D76F5B}"/>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pic>
        <p:nvPicPr>
          <p:cNvPr id="5" name="Graphic 4">
            <a:extLst>
              <a:ext uri="{FF2B5EF4-FFF2-40B4-BE49-F238E27FC236}">
                <a16:creationId xmlns:a16="http://schemas.microsoft.com/office/drawing/2014/main" id="{F0A96353-80DA-5948-A2B3-A115D18E7F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27" y="259428"/>
            <a:ext cx="1561196" cy="216854"/>
          </a:xfrm>
          <a:prstGeom prst="rect">
            <a:avLst/>
          </a:prstGeom>
        </p:spPr>
      </p:pic>
    </p:spTree>
    <p:extLst>
      <p:ext uri="{BB962C8B-B14F-4D97-AF65-F5344CB8AC3E}">
        <p14:creationId xmlns:p14="http://schemas.microsoft.com/office/powerpoint/2010/main" val="32763880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dirty="0"/>
          </a:p>
        </p:txBody>
      </p:sp>
      <p:pic>
        <p:nvPicPr>
          <p:cNvPr id="3" name="Graphic 2">
            <a:extLst>
              <a:ext uri="{FF2B5EF4-FFF2-40B4-BE49-F238E27FC236}">
                <a16:creationId xmlns:a16="http://schemas.microsoft.com/office/drawing/2014/main" id="{FC31F1AF-84DC-1A40-942A-08752612E4F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Tree>
    <p:extLst>
      <p:ext uri="{BB962C8B-B14F-4D97-AF65-F5344CB8AC3E}">
        <p14:creationId xmlns:p14="http://schemas.microsoft.com/office/powerpoint/2010/main" val="7003676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Blank - Soli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9A5CA4-1ADF-144F-BE0A-6629F3D76F5B}"/>
              </a:ext>
            </a:extLst>
          </p:cNvPr>
          <p:cNvSpPr>
            <a:spLocks noGrp="1"/>
          </p:cNvSpPr>
          <p:nvPr>
            <p:ph type="sldNum" sz="quarter" idx="10"/>
          </p:nvPr>
        </p:nvSpPr>
        <p:spPr/>
        <p:txBody>
          <a:bodyPr/>
          <a:lstStyle>
            <a:lvl1pPr>
              <a:defRPr>
                <a:solidFill>
                  <a:schemeClr val="bg2"/>
                </a:solidFill>
              </a:defRPr>
            </a:lvl1pPr>
          </a:lstStyle>
          <a:p>
            <a:fld id="{234755BD-B4AC-9044-BCE4-27904766F8BB}" type="slidenum">
              <a:rPr lang="en-US" smtClean="0"/>
              <a:pPr/>
              <a:t>‹#›</a:t>
            </a:fld>
            <a:endParaRPr lang="en-US" dirty="0"/>
          </a:p>
        </p:txBody>
      </p:sp>
      <p:pic>
        <p:nvPicPr>
          <p:cNvPr id="6" name="Picture 5">
            <a:extLst>
              <a:ext uri="{FF2B5EF4-FFF2-40B4-BE49-F238E27FC236}">
                <a16:creationId xmlns:a16="http://schemas.microsoft.com/office/drawing/2014/main" id="{7686EF34-FE1C-BD41-B131-F774425A9B3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2171" y="272877"/>
            <a:ext cx="718508" cy="641525"/>
          </a:xfrm>
          <a:prstGeom prst="rect">
            <a:avLst/>
          </a:prstGeom>
        </p:spPr>
      </p:pic>
      <p:pic>
        <p:nvPicPr>
          <p:cNvPr id="18" name="Picture 17">
            <a:extLst>
              <a:ext uri="{FF2B5EF4-FFF2-40B4-BE49-F238E27FC236}">
                <a16:creationId xmlns:a16="http://schemas.microsoft.com/office/drawing/2014/main" id="{84F960D6-2F3A-4F43-9FF1-482691D6C6B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78563" y="234800"/>
            <a:ext cx="722376" cy="722376"/>
          </a:xfrm>
          <a:prstGeom prst="rect">
            <a:avLst/>
          </a:prstGeom>
        </p:spPr>
      </p:pic>
    </p:spTree>
    <p:extLst>
      <p:ext uri="{BB962C8B-B14F-4D97-AF65-F5344CB8AC3E}">
        <p14:creationId xmlns:p14="http://schemas.microsoft.com/office/powerpoint/2010/main" val="40935038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Blank - White">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4D73434E-4098-114C-A318-A73F0F2AC61D}"/>
              </a:ext>
            </a:extLst>
          </p:cNvPr>
          <p:cNvSpPr>
            <a:spLocks noGrp="1"/>
          </p:cNvSpPr>
          <p:nvPr>
            <p:ph type="sldNum" sz="quarter" idx="11"/>
          </p:nvPr>
        </p:nvSpPr>
        <p:spPr/>
        <p:txBody>
          <a:bodyPr/>
          <a:lstStyle/>
          <a:p>
            <a:fld id="{234755BD-B4AC-9044-BCE4-27904766F8BB}" type="slidenum">
              <a:rPr lang="en-US" smtClean="0"/>
              <a:pPr/>
              <a:t>‹#›</a:t>
            </a:fld>
            <a:endParaRPr lang="en-US" dirty="0"/>
          </a:p>
        </p:txBody>
      </p:sp>
      <p:pic>
        <p:nvPicPr>
          <p:cNvPr id="3" name="Picture 2">
            <a:extLst>
              <a:ext uri="{FF2B5EF4-FFF2-40B4-BE49-F238E27FC236}">
                <a16:creationId xmlns:a16="http://schemas.microsoft.com/office/drawing/2014/main" id="{586F45E1-1518-1D45-838E-FF17B2794E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2171" y="277583"/>
            <a:ext cx="713232" cy="636815"/>
          </a:xfrm>
          <a:prstGeom prst="rect">
            <a:avLst/>
          </a:prstGeom>
        </p:spPr>
      </p:pic>
      <p:pic>
        <p:nvPicPr>
          <p:cNvPr id="4" name="Picture 3">
            <a:extLst>
              <a:ext uri="{FF2B5EF4-FFF2-40B4-BE49-F238E27FC236}">
                <a16:creationId xmlns:a16="http://schemas.microsoft.com/office/drawing/2014/main" id="{1C6DE1D6-D467-BF43-ABF6-DA27BE18711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78563" y="234800"/>
            <a:ext cx="722376" cy="722376"/>
          </a:xfrm>
          <a:prstGeom prst="rect">
            <a:avLst/>
          </a:prstGeom>
        </p:spPr>
      </p:pic>
    </p:spTree>
    <p:extLst>
      <p:ext uri="{BB962C8B-B14F-4D97-AF65-F5344CB8AC3E}">
        <p14:creationId xmlns:p14="http://schemas.microsoft.com/office/powerpoint/2010/main" val="9761624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7717" y="90751"/>
            <a:ext cx="7621233" cy="767877"/>
          </a:xfrm>
          <a:prstGeom prst="rect">
            <a:avLst/>
          </a:prstGeom>
        </p:spPr>
        <p:txBody>
          <a:bodyPr vert="horz" lIns="91440" tIns="45720" rIns="91440" bIns="45720" rtlCol="0" anchor="t">
            <a:noAutofit/>
          </a:bodyPr>
          <a:lstStyle>
            <a:lvl1pPr algn="l" defTabSz="1219139" rtl="0" eaLnBrk="1" latinLnBrk="0" hangingPunct="1">
              <a:lnSpc>
                <a:spcPct val="90000"/>
              </a:lnSpc>
              <a:spcBef>
                <a:spcPct val="0"/>
              </a:spcBef>
              <a:buNone/>
              <a:defRPr sz="2133" b="1" kern="1200">
                <a:solidFill>
                  <a:schemeClr val="tx1"/>
                </a:solidFill>
                <a:latin typeface="+mj-lt"/>
                <a:ea typeface="+mj-ea"/>
                <a:cs typeface="+mj-cs"/>
              </a:defRPr>
            </a:lvl1pPr>
          </a:lstStyle>
          <a:p>
            <a:r>
              <a:rPr lang="en-US"/>
              <a:t>Click to edit Master title style</a:t>
            </a:r>
          </a:p>
        </p:txBody>
      </p:sp>
      <p:sp>
        <p:nvSpPr>
          <p:cNvPr id="3" name="Content Placeholder 2"/>
          <p:cNvSpPr>
            <a:spLocks noGrp="1"/>
          </p:cNvSpPr>
          <p:nvPr>
            <p:ph idx="1"/>
          </p:nvPr>
        </p:nvSpPr>
        <p:spPr>
          <a:xfrm>
            <a:off x="603685" y="1128457"/>
            <a:ext cx="10988583" cy="4651052"/>
          </a:xfrm>
          <a:prstGeom prst="rect">
            <a:avLst/>
          </a:prstGeom>
        </p:spPr>
        <p:txBody>
          <a:bodyPr vert="horz" lIns="91440" tIns="45720" rIns="91440" bIns="45720" rtlCol="0">
            <a:normAutofit/>
          </a:bodyPr>
          <a:lstStyle>
            <a:lvl1pPr marL="304784" indent="-304784" algn="l" defTabSz="1219139" rtl="0" eaLnBrk="1" latinLnBrk="0" hangingPunct="1">
              <a:lnSpc>
                <a:spcPct val="90000"/>
              </a:lnSpc>
              <a:spcBef>
                <a:spcPts val="1333"/>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685767" indent="-228589" algn="l" defTabSz="1219139" rtl="0" eaLnBrk="1" latinLnBrk="0" hangingPunct="1">
              <a:lnSpc>
                <a:spcPct val="90000"/>
              </a:lnSpc>
              <a:spcBef>
                <a:spcPts val="667"/>
              </a:spcBef>
              <a:buFont typeface="Arial" panose="020B0604020202020204" pitchFamily="34" charset="0"/>
              <a:buChar char="•"/>
              <a:defRPr sz="2667" kern="1200">
                <a:solidFill>
                  <a:schemeClr val="tx1"/>
                </a:solidFill>
                <a:latin typeface="Arial" panose="020B0604020202020204" pitchFamily="34" charset="0"/>
                <a:ea typeface="+mn-ea"/>
                <a:cs typeface="Arial" panose="020B0604020202020204" pitchFamily="34" charset="0"/>
              </a:defRPr>
            </a:lvl2pPr>
            <a:lvl3pPr marL="1145061" indent="-230706"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2239" indent="-228589" algn="l" defTabSz="1219139"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4pPr>
            <a:lvl5pPr marL="1904906" indent="-228589" algn="l" defTabSz="1219139" rtl="0" eaLnBrk="1" latinLnBrk="0" hangingPunct="1">
              <a:lnSpc>
                <a:spcPct val="90000"/>
              </a:lnSpc>
              <a:spcBef>
                <a:spcPts val="667"/>
              </a:spcBef>
              <a:buFont typeface="Arial" panose="020B0604020202020204" pitchFamily="34" charset="0"/>
              <a:buChar char="•"/>
              <a:defRPr sz="2133" kern="1200">
                <a:solidFill>
                  <a:schemeClr val="tx1"/>
                </a:solidFill>
                <a:latin typeface="Arial" panose="020B0604020202020204" pitchFamily="34" charset="0"/>
                <a:ea typeface="+mn-ea"/>
                <a:cs typeface="Arial" panose="020B0604020202020204" pitchFamily="34" charset="0"/>
              </a:defRPr>
            </a:lvl5pPr>
            <a:lvl6pPr marL="3352632"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1"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39"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793497" y="6450698"/>
            <a:ext cx="2743200" cy="269743"/>
          </a:xfrm>
          <a:prstGeom prst="rect">
            <a:avLst/>
          </a:prstGeom>
        </p:spPr>
        <p:txBody>
          <a:bodyPr vert="horz" lIns="91440" tIns="45720" rIns="91440" bIns="45720" rtlCol="0" anchor="ctr"/>
          <a:lstStyle>
            <a:defPPr>
              <a:defRPr lang="en-US"/>
            </a:defPPr>
            <a:lvl1pPr marL="0" algn="l" defTabSz="609570" rtl="0" eaLnBrk="1" latinLnBrk="0" hangingPunct="1">
              <a:defRPr sz="1333" kern="1200">
                <a:solidFill>
                  <a:schemeClr val="tx1">
                    <a:tint val="75000"/>
                  </a:schemeClr>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a:lstStyle>
          <a:p>
            <a:endParaRPr lang="en-US" dirty="0"/>
          </a:p>
        </p:txBody>
      </p:sp>
      <p:sp>
        <p:nvSpPr>
          <p:cNvPr id="5" name="Footer Placeholder 4"/>
          <p:cNvSpPr>
            <a:spLocks noGrp="1"/>
          </p:cNvSpPr>
          <p:nvPr>
            <p:ph type="ftr" sz="quarter" idx="11"/>
          </p:nvPr>
        </p:nvSpPr>
        <p:spPr>
          <a:xfrm>
            <a:off x="3993897" y="6450698"/>
            <a:ext cx="4114800" cy="269743"/>
          </a:xfrm>
          <a:prstGeom prst="rect">
            <a:avLst/>
          </a:prstGeom>
        </p:spPr>
        <p:txBody>
          <a:bodyPr vert="horz" lIns="91440" tIns="45720" rIns="91440" bIns="45720" rtlCol="0" anchor="ctr"/>
          <a:lstStyle>
            <a:defPPr>
              <a:defRPr lang="en-US"/>
            </a:defPPr>
            <a:lvl1pPr marL="0" algn="ctr" defTabSz="609570" rtl="0" eaLnBrk="1" latinLnBrk="0" hangingPunct="1">
              <a:defRPr sz="1333" kern="1200">
                <a:solidFill>
                  <a:schemeClr val="tx1">
                    <a:tint val="75000"/>
                  </a:schemeClr>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a:lstStyle>
          <a:p>
            <a:endParaRPr lang="en-US" dirty="0"/>
          </a:p>
        </p:txBody>
      </p:sp>
      <p:sp>
        <p:nvSpPr>
          <p:cNvPr id="6" name="Slide Number Placeholder 5"/>
          <p:cNvSpPr>
            <a:spLocks noGrp="1"/>
          </p:cNvSpPr>
          <p:nvPr>
            <p:ph type="sldNum" sz="quarter" idx="12"/>
          </p:nvPr>
        </p:nvSpPr>
        <p:spPr>
          <a:xfrm>
            <a:off x="8565897" y="6450698"/>
            <a:ext cx="2743200" cy="269743"/>
          </a:xfrm>
          <a:prstGeom prst="rect">
            <a:avLst/>
          </a:prstGeom>
        </p:spPr>
        <p:txBody>
          <a:bodyPr vert="horz" lIns="91440" tIns="45720" rIns="91440" bIns="45720" rtlCol="0" anchor="ctr"/>
          <a:lstStyle>
            <a:defPPr>
              <a:defRPr lang="en-US"/>
            </a:defPPr>
            <a:lvl1pPr marL="0" algn="r" defTabSz="609570" rtl="0" eaLnBrk="1" latinLnBrk="0" hangingPunct="1">
              <a:defRPr sz="1333" kern="1200">
                <a:solidFill>
                  <a:schemeClr val="tx1">
                    <a:tint val="75000"/>
                  </a:schemeClr>
                </a:solidFill>
                <a:latin typeface="+mn-lt"/>
                <a:ea typeface="+mn-ea"/>
                <a:cs typeface="+mn-cs"/>
              </a:defRPr>
            </a:lvl1pPr>
            <a:lvl2pPr marL="609570" algn="l" defTabSz="609570" rtl="0" eaLnBrk="1" latinLnBrk="0" hangingPunct="1">
              <a:defRPr sz="2400" kern="1200">
                <a:solidFill>
                  <a:schemeClr val="tx1"/>
                </a:solidFill>
                <a:latin typeface="+mn-lt"/>
                <a:ea typeface="+mn-ea"/>
                <a:cs typeface="+mn-cs"/>
              </a:defRPr>
            </a:lvl2pPr>
            <a:lvl3pPr marL="1219139" algn="l" defTabSz="609570" rtl="0" eaLnBrk="1" latinLnBrk="0" hangingPunct="1">
              <a:defRPr sz="2400" kern="1200">
                <a:solidFill>
                  <a:schemeClr val="tx1"/>
                </a:solidFill>
                <a:latin typeface="+mn-lt"/>
                <a:ea typeface="+mn-ea"/>
                <a:cs typeface="+mn-cs"/>
              </a:defRPr>
            </a:lvl3pPr>
            <a:lvl4pPr marL="1828709" algn="l" defTabSz="609570" rtl="0" eaLnBrk="1" latinLnBrk="0" hangingPunct="1">
              <a:defRPr sz="2400" kern="1200">
                <a:solidFill>
                  <a:schemeClr val="tx1"/>
                </a:solidFill>
                <a:latin typeface="+mn-lt"/>
                <a:ea typeface="+mn-ea"/>
                <a:cs typeface="+mn-cs"/>
              </a:defRPr>
            </a:lvl4pPr>
            <a:lvl5pPr marL="2438278" algn="l" defTabSz="609570" rtl="0" eaLnBrk="1" latinLnBrk="0" hangingPunct="1">
              <a:defRPr sz="2400" kern="1200">
                <a:solidFill>
                  <a:schemeClr val="tx1"/>
                </a:solidFill>
                <a:latin typeface="+mn-lt"/>
                <a:ea typeface="+mn-ea"/>
                <a:cs typeface="+mn-cs"/>
              </a:defRPr>
            </a:lvl5pPr>
            <a:lvl6pPr marL="3047848" algn="l" defTabSz="609570" rtl="0" eaLnBrk="1" latinLnBrk="0" hangingPunct="1">
              <a:defRPr sz="2400" kern="1200">
                <a:solidFill>
                  <a:schemeClr val="tx1"/>
                </a:solidFill>
                <a:latin typeface="+mn-lt"/>
                <a:ea typeface="+mn-ea"/>
                <a:cs typeface="+mn-cs"/>
              </a:defRPr>
            </a:lvl6pPr>
            <a:lvl7pPr marL="3657417" algn="l" defTabSz="609570" rtl="0" eaLnBrk="1" latinLnBrk="0" hangingPunct="1">
              <a:defRPr sz="2400" kern="1200">
                <a:solidFill>
                  <a:schemeClr val="tx1"/>
                </a:solidFill>
                <a:latin typeface="+mn-lt"/>
                <a:ea typeface="+mn-ea"/>
                <a:cs typeface="+mn-cs"/>
              </a:defRPr>
            </a:lvl7pPr>
            <a:lvl8pPr marL="4266987" algn="l" defTabSz="609570" rtl="0" eaLnBrk="1" latinLnBrk="0" hangingPunct="1">
              <a:defRPr sz="2400" kern="1200">
                <a:solidFill>
                  <a:schemeClr val="tx1"/>
                </a:solidFill>
                <a:latin typeface="+mn-lt"/>
                <a:ea typeface="+mn-ea"/>
                <a:cs typeface="+mn-cs"/>
              </a:defRPr>
            </a:lvl8pPr>
            <a:lvl9pPr marL="4876557" algn="l" defTabSz="609570" rtl="0" eaLnBrk="1" latinLnBrk="0" hangingPunct="1">
              <a:defRPr sz="2400" kern="1200">
                <a:solidFill>
                  <a:schemeClr val="tx1"/>
                </a:solidFill>
                <a:latin typeface="+mn-lt"/>
                <a:ea typeface="+mn-ea"/>
                <a:cs typeface="+mn-cs"/>
              </a:defRPr>
            </a:lvl9pPr>
          </a:lstStyle>
          <a:p>
            <a:fld id="{BFD926EE-61F5-434E-9473-6276467AA2E1}" type="slidenum">
              <a:rPr lang="en-US" smtClean="0"/>
              <a:pPr/>
              <a:t>‹#›</a:t>
            </a:fld>
            <a:endParaRPr lang="en-US" dirty="0"/>
          </a:p>
        </p:txBody>
      </p:sp>
      <p:sp>
        <p:nvSpPr>
          <p:cNvPr id="7" name="TextBox 6">
            <a:extLst>
              <a:ext uri="{FF2B5EF4-FFF2-40B4-BE49-F238E27FC236}">
                <a16:creationId xmlns:a16="http://schemas.microsoft.com/office/drawing/2014/main" id="{483E43F7-04B9-457A-9E5F-91CCAEFE0B1A}"/>
              </a:ext>
            </a:extLst>
          </p:cNvPr>
          <p:cNvSpPr txBox="1"/>
          <p:nvPr userDrawn="1"/>
        </p:nvSpPr>
        <p:spPr>
          <a:xfrm>
            <a:off x="5894897" y="6749739"/>
            <a:ext cx="666161" cy="369460"/>
          </a:xfrm>
          <a:prstGeom prst="rect">
            <a:avLst/>
          </a:prstGeom>
          <a:noFill/>
        </p:spPr>
        <p:txBody>
          <a:bodyPr wrap="square" rtlCol="0">
            <a:spAutoFit/>
          </a:bodyPr>
          <a:lstStyle/>
          <a:p>
            <a:endParaRPr lang="en-US" sz="1801" dirty="0"/>
          </a:p>
        </p:txBody>
      </p:sp>
      <p:sp>
        <p:nvSpPr>
          <p:cNvPr id="8" name="TextBox 7">
            <a:extLst>
              <a:ext uri="{FF2B5EF4-FFF2-40B4-BE49-F238E27FC236}">
                <a16:creationId xmlns:a16="http://schemas.microsoft.com/office/drawing/2014/main" id="{04C3CD7F-1585-4D13-AB54-2F7467FBECF4}"/>
              </a:ext>
            </a:extLst>
          </p:cNvPr>
          <p:cNvSpPr txBox="1"/>
          <p:nvPr userDrawn="1"/>
        </p:nvSpPr>
        <p:spPr>
          <a:xfrm>
            <a:off x="8610603" y="6018451"/>
            <a:ext cx="3607324" cy="369460"/>
          </a:xfrm>
          <a:prstGeom prst="rect">
            <a:avLst/>
          </a:prstGeom>
          <a:noFill/>
        </p:spPr>
        <p:txBody>
          <a:bodyPr wrap="square" rtlCol="0">
            <a:spAutoFit/>
          </a:bodyPr>
          <a:lstStyle/>
          <a:p>
            <a:r>
              <a:rPr lang="en-US" sz="1801" b="1" dirty="0"/>
              <a:t>Draft for Discussion Only</a:t>
            </a:r>
          </a:p>
        </p:txBody>
      </p:sp>
      <p:sp>
        <p:nvSpPr>
          <p:cNvPr id="9" name="TextBox 8">
            <a:extLst>
              <a:ext uri="{FF2B5EF4-FFF2-40B4-BE49-F238E27FC236}">
                <a16:creationId xmlns:a16="http://schemas.microsoft.com/office/drawing/2014/main" id="{2BFA1EF8-F2E2-45FA-8264-36F762036DBE}"/>
              </a:ext>
            </a:extLst>
          </p:cNvPr>
          <p:cNvSpPr txBox="1"/>
          <p:nvPr userDrawn="1"/>
        </p:nvSpPr>
        <p:spPr>
          <a:xfrm>
            <a:off x="885733" y="6317346"/>
            <a:ext cx="8309967" cy="164212"/>
          </a:xfrm>
          <a:prstGeom prst="rect">
            <a:avLst/>
          </a:prstGeom>
          <a:noFill/>
        </p:spPr>
        <p:txBody>
          <a:bodyPr wrap="none" lIns="0" tIns="0" rIns="0" bIns="0" rtlCol="0">
            <a:spAutoFit/>
          </a:bodyPr>
          <a:lstStyle/>
          <a:p>
            <a:pPr marL="0" marR="0" indent="0" algn="l" defTabSz="1219139" rtl="0" eaLnBrk="1" fontAlgn="base" latinLnBrk="0" hangingPunct="1">
              <a:lnSpc>
                <a:spcPct val="100000"/>
              </a:lnSpc>
              <a:spcBef>
                <a:spcPct val="0"/>
              </a:spcBef>
              <a:spcAft>
                <a:spcPct val="0"/>
              </a:spcAft>
              <a:buClrTx/>
              <a:buSzTx/>
              <a:buFontTx/>
              <a:buNone/>
              <a:tabLst/>
              <a:defRPr/>
            </a:pPr>
            <a:r>
              <a:rPr lang="en-US" sz="1067" dirty="0">
                <a:solidFill>
                  <a:schemeClr val="tx1"/>
                </a:solidFill>
                <a:latin typeface="+mn-lt"/>
                <a:ea typeface="Arial Hebrew Scholar" charset="-79"/>
                <a:cs typeface="Arial Hebrew Scholar" charset="-79"/>
              </a:rPr>
              <a:t>Federal Student Aid an office of the U.S. Department of Education – INTERNAL CONFIDENTIAL – DELIBERATIVE – PRE-DECISIONAL</a:t>
            </a:r>
          </a:p>
        </p:txBody>
      </p:sp>
    </p:spTree>
    <p:extLst>
      <p:ext uri="{BB962C8B-B14F-4D97-AF65-F5344CB8AC3E}">
        <p14:creationId xmlns:p14="http://schemas.microsoft.com/office/powerpoint/2010/main" val="32961555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1_Content_Custom - Whit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8EE4F0C4-96A0-FB49-92EF-CF053D176BBB}"/>
              </a:ext>
            </a:extLst>
          </p:cNvPr>
          <p:cNvCxnSpPr>
            <a:cxnSpLocks/>
          </p:cNvCxnSpPr>
          <p:nvPr userDrawn="1"/>
        </p:nvCxnSpPr>
        <p:spPr>
          <a:xfrm>
            <a:off x="897121" y="1259538"/>
            <a:ext cx="1172308" cy="0"/>
          </a:xfrm>
          <a:prstGeom prst="line">
            <a:avLst/>
          </a:prstGeom>
          <a:ln w="79375"/>
        </p:spPr>
        <p:style>
          <a:lnRef idx="1">
            <a:schemeClr val="accent2"/>
          </a:lnRef>
          <a:fillRef idx="0">
            <a:schemeClr val="accent2"/>
          </a:fillRef>
          <a:effectRef idx="0">
            <a:schemeClr val="accent2"/>
          </a:effectRef>
          <a:fontRef idx="minor">
            <a:schemeClr val="tx1"/>
          </a:fontRef>
        </p:style>
      </p:cxnSp>
      <p:sp>
        <p:nvSpPr>
          <p:cNvPr id="5" name="Slide Number Placeholder 5">
            <a:extLst>
              <a:ext uri="{FF2B5EF4-FFF2-40B4-BE49-F238E27FC236}">
                <a16:creationId xmlns:a16="http://schemas.microsoft.com/office/drawing/2014/main" id="{CC9DC9BC-0E08-1A47-AB3C-D0D05F30B7A5}"/>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6" name="Title Placeholder 17">
            <a:extLst>
              <a:ext uri="{FF2B5EF4-FFF2-40B4-BE49-F238E27FC236}">
                <a16:creationId xmlns:a16="http://schemas.microsoft.com/office/drawing/2014/main" id="{A40A9772-F566-7847-89D0-15690EA53F74}"/>
              </a:ext>
            </a:extLst>
          </p:cNvPr>
          <p:cNvSpPr>
            <a:spLocks noGrp="1"/>
          </p:cNvSpPr>
          <p:nvPr>
            <p:ph type="title"/>
          </p:nvPr>
        </p:nvSpPr>
        <p:spPr>
          <a:xfrm>
            <a:off x="912571" y="349506"/>
            <a:ext cx="8874760" cy="798177"/>
          </a:xfrm>
          <a:prstGeom prst="rect">
            <a:avLst/>
          </a:prstGeom>
        </p:spPr>
        <p:txBody>
          <a:bodyPr vert="horz" lIns="0" tIns="45720" rIns="91440" bIns="45720" rtlCol="0" anchor="b" anchorCtr="0">
            <a:noAutofit/>
          </a:bodyPr>
          <a:lstStyle>
            <a:lvl1pPr>
              <a:defRPr>
                <a:solidFill>
                  <a:schemeClr val="tx1"/>
                </a:solidFill>
              </a:defRPr>
            </a:lvl1pPr>
          </a:lstStyle>
          <a:p>
            <a:r>
              <a:rPr lang="en-US"/>
              <a:t>Click to edit Master title style</a:t>
            </a:r>
          </a:p>
        </p:txBody>
      </p:sp>
      <p:pic>
        <p:nvPicPr>
          <p:cNvPr id="7" name="Graphic 6">
            <a:extLst>
              <a:ext uri="{FF2B5EF4-FFF2-40B4-BE49-F238E27FC236}">
                <a16:creationId xmlns:a16="http://schemas.microsoft.com/office/drawing/2014/main" id="{495AEA99-2F8A-3D47-8F3B-166A2000868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253245" y="258793"/>
            <a:ext cx="1561196" cy="216854"/>
          </a:xfrm>
          <a:prstGeom prst="rect">
            <a:avLst/>
          </a:prstGeom>
        </p:spPr>
      </p:pic>
      <p:sp>
        <p:nvSpPr>
          <p:cNvPr id="8" name="Content Placeholder 2">
            <a:extLst>
              <a:ext uri="{FF2B5EF4-FFF2-40B4-BE49-F238E27FC236}">
                <a16:creationId xmlns:a16="http://schemas.microsoft.com/office/drawing/2014/main" id="{7B92F649-0ACD-4E6B-A8B8-9179355463D3}"/>
              </a:ext>
            </a:extLst>
          </p:cNvPr>
          <p:cNvSpPr>
            <a:spLocks noGrp="1"/>
          </p:cNvSpPr>
          <p:nvPr>
            <p:ph idx="1"/>
          </p:nvPr>
        </p:nvSpPr>
        <p:spPr>
          <a:xfrm>
            <a:off x="587393" y="1371395"/>
            <a:ext cx="10988583" cy="4767496"/>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2">
            <a:extLst>
              <a:ext uri="{FF2B5EF4-FFF2-40B4-BE49-F238E27FC236}">
                <a16:creationId xmlns:a16="http://schemas.microsoft.com/office/drawing/2014/main" id="{89A6EA22-EC1A-4F78-A4A9-3AC5BB8F2B9C}"/>
              </a:ext>
            </a:extLst>
          </p:cNvPr>
          <p:cNvSpPr>
            <a:spLocks noGrp="1"/>
          </p:cNvSpPr>
          <p:nvPr>
            <p:ph type="body" sz="quarter" idx="20"/>
          </p:nvPr>
        </p:nvSpPr>
        <p:spPr>
          <a:xfrm>
            <a:off x="9729895" y="6138891"/>
            <a:ext cx="1846081" cy="215343"/>
          </a:xfrm>
        </p:spPr>
        <p:txBody>
          <a:bodyPr lIns="0">
            <a:noAutofit/>
          </a:bodyPr>
          <a:lstStyle>
            <a:lvl1pPr marL="0" marR="0" indent="0" algn="r" defTabSz="914173" rtl="0" eaLnBrk="1" fontAlgn="auto" latinLnBrk="0" hangingPunct="1">
              <a:lnSpc>
                <a:spcPct val="150000"/>
              </a:lnSpc>
              <a:spcBef>
                <a:spcPts val="1000"/>
              </a:spcBef>
              <a:spcAft>
                <a:spcPts val="451"/>
              </a:spcAft>
              <a:buClrTx/>
              <a:buSzTx/>
              <a:buFontTx/>
              <a:buNone/>
              <a:tabLst/>
              <a:defRPr sz="1000" b="0" i="0">
                <a:solidFill>
                  <a:schemeClr val="tx1"/>
                </a:solidFill>
              </a:defRPr>
            </a:lvl1pPr>
            <a:lvl2pPr marL="457087" indent="0">
              <a:buFontTx/>
              <a:buNone/>
              <a:defRPr sz="1401" b="0" i="0"/>
            </a:lvl2pPr>
            <a:lvl3pPr marL="914173" indent="0">
              <a:buFontTx/>
              <a:buNone/>
              <a:defRPr sz="1401" b="0" i="0"/>
            </a:lvl3pPr>
            <a:lvl4pPr>
              <a:defRPr sz="1601"/>
            </a:lvl4pPr>
            <a:lvl5pPr>
              <a:defRPr sz="1601"/>
            </a:lvl5pPr>
          </a:lstStyle>
          <a:p>
            <a:pPr marL="0" marR="0" lvl="0" indent="0" algn="l" defTabSz="914173" rtl="0" eaLnBrk="1" fontAlgn="auto" latinLnBrk="0" hangingPunct="1">
              <a:lnSpc>
                <a:spcPct val="90000"/>
              </a:lnSpc>
              <a:spcBef>
                <a:spcPts val="1000"/>
              </a:spcBef>
              <a:spcAft>
                <a:spcPts val="0"/>
              </a:spcAft>
              <a:buClrTx/>
              <a:buSzTx/>
              <a:buFontTx/>
              <a:buNone/>
              <a:tabLst/>
              <a:defRPr/>
            </a:pPr>
            <a:endParaRPr lang="en-US"/>
          </a:p>
        </p:txBody>
      </p:sp>
    </p:spTree>
    <p:extLst>
      <p:ext uri="{BB962C8B-B14F-4D97-AF65-F5344CB8AC3E}">
        <p14:creationId xmlns:p14="http://schemas.microsoft.com/office/powerpoint/2010/main" val="3197387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2329E-874B-4008-BADD-EBD5C5EF5C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8C4767-B561-4F4E-8242-F63F54AC0C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ACFB26-8DA9-4DB9-9EF1-FDD9B0E9C4C7}"/>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A1C6E655-3A06-4E11-976D-91E3065E007A}"/>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0A7A6158-4B14-4E5A-AFF9-B8D8ED60A299}"/>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7" name="Straight Connector 6">
            <a:extLst>
              <a:ext uri="{FF2B5EF4-FFF2-40B4-BE49-F238E27FC236}">
                <a16:creationId xmlns:a16="http://schemas.microsoft.com/office/drawing/2014/main" id="{A4C0C5FA-02A8-4AE2-BCE4-F4B8D81EFE4D}"/>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547835601"/>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DBD60-B913-4DAB-9618-F05F1706A0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80F386-7AF9-45CD-9DED-6847AD4EC3FB}"/>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F143870-1E32-4654-AE51-C49AEACB6DD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D7E87BEC-151E-4A9B-9A0F-637FC3A528AE}"/>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6" name="Straight Connector 5">
            <a:extLst>
              <a:ext uri="{FF2B5EF4-FFF2-40B4-BE49-F238E27FC236}">
                <a16:creationId xmlns:a16="http://schemas.microsoft.com/office/drawing/2014/main" id="{A994EB7F-9912-44E3-8A0D-9EA6DE986642}"/>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835513525"/>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Dark">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DBD60-B913-4DAB-9618-F05F1706A0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80F386-7AF9-45CD-9DED-6847AD4EC3FB}"/>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FF143870-1E32-4654-AE51-C49AEACB6DD4}"/>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D7E87BEC-151E-4A9B-9A0F-637FC3A528AE}"/>
              </a:ext>
            </a:extLst>
          </p:cNvPr>
          <p:cNvSpPr>
            <a:spLocks noGrp="1"/>
          </p:cNvSpPr>
          <p:nvPr>
            <p:ph type="sldNum" sz="quarter" idx="12"/>
          </p:nvPr>
        </p:nvSpPr>
        <p:spPr/>
        <p:txBody>
          <a:bodyPr/>
          <a:lstStyle/>
          <a:p>
            <a:fld id="{0E588DAA-4848-48CA-9FC9-2BD67EAD2930}" type="slidenum">
              <a:rPr lang="en-US" smtClean="0"/>
              <a:t>‹#›</a:t>
            </a:fld>
            <a:endParaRPr lang="en-US" dirty="0"/>
          </a:p>
        </p:txBody>
      </p:sp>
      <p:cxnSp>
        <p:nvCxnSpPr>
          <p:cNvPr id="6" name="Straight Connector 5">
            <a:extLst>
              <a:ext uri="{FF2B5EF4-FFF2-40B4-BE49-F238E27FC236}">
                <a16:creationId xmlns:a16="http://schemas.microsoft.com/office/drawing/2014/main" id="{A994EB7F-9912-44E3-8A0D-9EA6DE986642}"/>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39098262"/>
      </p:ext>
    </p:extLst>
  </p:cSld>
  <p:clrMapOvr>
    <a:overrideClrMapping bg1="dk1" tx1="lt1" bg2="dk2" tx2="lt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A2442-4545-4003-B443-D9533BDB627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8CB6BF0-CEF9-4A2D-BE70-B3B77AAD3E73}"/>
              </a:ext>
            </a:extLst>
          </p:cNvPr>
          <p:cNvSpPr>
            <a:spLocks noGrp="1"/>
          </p:cNvSpPr>
          <p:nvPr>
            <p:ph type="dt" sz="half" idx="10"/>
          </p:nvPr>
        </p:nvSpPr>
        <p:spPr/>
        <p:txBody>
          <a:bodyPr/>
          <a:lstStyle/>
          <a:p>
            <a:fld id="{A4EF5CD7-DBC5-4D7C-8AEB-98DA26DD4D68}" type="datetimeFigureOut">
              <a:rPr lang="en-US" smtClean="0"/>
              <a:t>10/9/2021</a:t>
            </a:fld>
            <a:endParaRPr lang="en-US" dirty="0"/>
          </a:p>
        </p:txBody>
      </p:sp>
      <p:sp>
        <p:nvSpPr>
          <p:cNvPr id="4" name="Footer Placeholder 3">
            <a:extLst>
              <a:ext uri="{FF2B5EF4-FFF2-40B4-BE49-F238E27FC236}">
                <a16:creationId xmlns:a16="http://schemas.microsoft.com/office/drawing/2014/main" id="{434CFDF7-465A-45E9-A387-060F91B99D9B}"/>
              </a:ext>
            </a:extLst>
          </p:cNvPr>
          <p:cNvSpPr>
            <a:spLocks noGrp="1"/>
          </p:cNvSpPr>
          <p:nvPr>
            <p:ph type="ftr" sz="quarter" idx="11"/>
          </p:nvPr>
        </p:nvSpPr>
        <p:spPr/>
        <p:txBody>
          <a:bodyPr/>
          <a:lstStyle/>
          <a:p>
            <a:r>
              <a:rPr lang="en-US" dirty="0"/>
              <a:t>CUI//[Insert CUI Category(ies) in alphabetical order separated by single slashes]</a:t>
            </a:r>
          </a:p>
        </p:txBody>
      </p:sp>
      <p:sp>
        <p:nvSpPr>
          <p:cNvPr id="5" name="Slide Number Placeholder 4">
            <a:extLst>
              <a:ext uri="{FF2B5EF4-FFF2-40B4-BE49-F238E27FC236}">
                <a16:creationId xmlns:a16="http://schemas.microsoft.com/office/drawing/2014/main" id="{92D3358F-F330-4C31-A565-B97E3222BEFA}"/>
              </a:ext>
            </a:extLst>
          </p:cNvPr>
          <p:cNvSpPr>
            <a:spLocks noGrp="1"/>
          </p:cNvSpPr>
          <p:nvPr>
            <p:ph type="sldNum" sz="quarter" idx="12"/>
          </p:nvPr>
        </p:nvSpPr>
        <p:spPr/>
        <p:txBody>
          <a:bodyPr/>
          <a:lstStyle/>
          <a:p>
            <a:fld id="{0E588DAA-4848-48CA-9FC9-2BD67EAD2930}" type="slidenum">
              <a:rPr lang="en-US" smtClean="0"/>
              <a:pPr/>
              <a:t>‹#›</a:t>
            </a:fld>
            <a:endParaRPr lang="en-US" dirty="0"/>
          </a:p>
        </p:txBody>
      </p:sp>
      <p:sp>
        <p:nvSpPr>
          <p:cNvPr id="7" name="Text Placeholder 6">
            <a:extLst>
              <a:ext uri="{FF2B5EF4-FFF2-40B4-BE49-F238E27FC236}">
                <a16:creationId xmlns:a16="http://schemas.microsoft.com/office/drawing/2014/main" id="{C375FAF7-6044-44ED-9E32-EFC1C2AD0A12}"/>
              </a:ext>
            </a:extLst>
          </p:cNvPr>
          <p:cNvSpPr>
            <a:spLocks noGrp="1"/>
          </p:cNvSpPr>
          <p:nvPr>
            <p:ph type="body" sz="quarter" idx="13" hasCustomPrompt="1"/>
          </p:nvPr>
        </p:nvSpPr>
        <p:spPr/>
        <p:txBody>
          <a:bodyPr/>
          <a:lstStyle/>
          <a:p>
            <a:pPr lvl="1"/>
            <a:r>
              <a:rPr lang="en-US"/>
              <a:t>Second level</a:t>
            </a:r>
          </a:p>
          <a:p>
            <a:pPr lvl="2"/>
            <a:r>
              <a:rPr lang="en-US"/>
              <a:t>Third level</a:t>
            </a:r>
          </a:p>
          <a:p>
            <a:pPr lvl="3"/>
            <a:r>
              <a:rPr lang="en-US"/>
              <a:t>Fourth level</a:t>
            </a:r>
          </a:p>
          <a:p>
            <a:pPr lvl="4"/>
            <a:r>
              <a:rPr lang="en-US"/>
              <a:t>Fifth level</a:t>
            </a:r>
          </a:p>
        </p:txBody>
      </p:sp>
      <p:cxnSp>
        <p:nvCxnSpPr>
          <p:cNvPr id="8" name="Straight Connector 7">
            <a:extLst>
              <a:ext uri="{FF2B5EF4-FFF2-40B4-BE49-F238E27FC236}">
                <a16:creationId xmlns:a16="http://schemas.microsoft.com/office/drawing/2014/main" id="{56D4DE20-FFC0-462D-8C8F-E406E1517ED8}"/>
              </a:ext>
            </a:extLst>
          </p:cNvPr>
          <p:cNvCxnSpPr>
            <a:cxnSpLocks/>
          </p:cNvCxnSpPr>
          <p:nvPr userDrawn="1"/>
        </p:nvCxnSpPr>
        <p:spPr>
          <a:xfrm>
            <a:off x="914400" y="1325880"/>
            <a:ext cx="1143000" cy="0"/>
          </a:xfrm>
          <a:prstGeom prst="line">
            <a:avLst/>
          </a:prstGeom>
          <a:ln w="79375">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145484568"/>
      </p:ext>
    </p:extLst>
  </p:cSld>
  <p:clrMapOvr>
    <a:masterClrMapping/>
  </p:clrMapOvr>
  <p:hf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sv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theme" Target="../theme/theme2.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3884BA-BB4D-45F4-8362-9636D8294BC5}"/>
              </a:ext>
            </a:extLst>
          </p:cNvPr>
          <p:cNvSpPr>
            <a:spLocks noGrp="1"/>
          </p:cNvSpPr>
          <p:nvPr>
            <p:ph type="title"/>
          </p:nvPr>
        </p:nvSpPr>
        <p:spPr>
          <a:xfrm>
            <a:off x="914399" y="292894"/>
            <a:ext cx="9216190" cy="914400"/>
          </a:xfrm>
          <a:prstGeom prst="rect">
            <a:avLst/>
          </a:prstGeom>
        </p:spPr>
        <p:txBody>
          <a:bodyPr vert="horz" lIns="0" tIns="0" rIns="0" bIns="0" rtlCol="0" anchor="b" anchorCtr="0">
            <a:normAutofit/>
          </a:bodyPr>
          <a:lstStyle/>
          <a:p>
            <a:r>
              <a:rPr lang="en-US"/>
              <a:t>Click to edit Master title style</a:t>
            </a:r>
          </a:p>
        </p:txBody>
      </p:sp>
      <p:sp>
        <p:nvSpPr>
          <p:cNvPr id="3" name="Text Placeholder 2">
            <a:extLst>
              <a:ext uri="{FF2B5EF4-FFF2-40B4-BE49-F238E27FC236}">
                <a16:creationId xmlns:a16="http://schemas.microsoft.com/office/drawing/2014/main" id="{B58517DC-C3D3-4182-8E79-FBFE2ED7AA64}"/>
              </a:ext>
            </a:extLst>
          </p:cNvPr>
          <p:cNvSpPr>
            <a:spLocks noGrp="1"/>
          </p:cNvSpPr>
          <p:nvPr>
            <p:ph type="body" idx="1"/>
          </p:nvPr>
        </p:nvSpPr>
        <p:spPr>
          <a:xfrm>
            <a:off x="914400" y="1600200"/>
            <a:ext cx="10668000" cy="4800599"/>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Heading 1</a:t>
            </a:r>
          </a:p>
          <a:p>
            <a:pPr lvl="6"/>
            <a:r>
              <a:rPr lang="en-US"/>
              <a:t>Heading 2</a:t>
            </a:r>
          </a:p>
          <a:p>
            <a:pPr lvl="7"/>
            <a:r>
              <a:rPr lang="en-US"/>
              <a:t>Numbered list</a:t>
            </a:r>
          </a:p>
        </p:txBody>
      </p:sp>
      <p:sp>
        <p:nvSpPr>
          <p:cNvPr id="4" name="Date Placeholder 3">
            <a:extLst>
              <a:ext uri="{FF2B5EF4-FFF2-40B4-BE49-F238E27FC236}">
                <a16:creationId xmlns:a16="http://schemas.microsoft.com/office/drawing/2014/main" id="{50DC0D30-D75D-42C8-95C6-02F022B5C321}"/>
              </a:ext>
            </a:extLst>
          </p:cNvPr>
          <p:cNvSpPr>
            <a:spLocks noGrp="1"/>
          </p:cNvSpPr>
          <p:nvPr>
            <p:ph type="dt" sz="half" idx="2"/>
          </p:nvPr>
        </p:nvSpPr>
        <p:spPr>
          <a:xfrm>
            <a:off x="12331700" y="182246"/>
            <a:ext cx="1765300" cy="182880"/>
          </a:xfrm>
          <a:prstGeom prst="rect">
            <a:avLst/>
          </a:prstGeom>
        </p:spPr>
        <p:txBody>
          <a:bodyPr vert="horz" lIns="0" tIns="0" rIns="0" bIns="0" rtlCol="0" anchor="t" anchorCtr="0"/>
          <a:lstStyle>
            <a:lvl1pPr algn="l">
              <a:defRPr sz="1200">
                <a:solidFill>
                  <a:schemeClr val="tx1">
                    <a:tint val="75000"/>
                  </a:schemeClr>
                </a:solidFill>
              </a:defRPr>
            </a:lvl1pPr>
          </a:lstStyle>
          <a:p>
            <a:fld id="{A4EF5CD7-DBC5-4D7C-8AEB-98DA26DD4D68}" type="datetimeFigureOut">
              <a:rPr lang="en-US" smtClean="0"/>
              <a:t>10/9/2021</a:t>
            </a:fld>
            <a:endParaRPr lang="en-US" dirty="0"/>
          </a:p>
        </p:txBody>
      </p:sp>
      <p:sp>
        <p:nvSpPr>
          <p:cNvPr id="5" name="Footer Placeholder 4">
            <a:extLst>
              <a:ext uri="{FF2B5EF4-FFF2-40B4-BE49-F238E27FC236}">
                <a16:creationId xmlns:a16="http://schemas.microsoft.com/office/drawing/2014/main" id="{050172DE-FE6D-4453-AC29-F689D2A1078C}"/>
              </a:ext>
            </a:extLst>
          </p:cNvPr>
          <p:cNvSpPr>
            <a:spLocks noGrp="1"/>
          </p:cNvSpPr>
          <p:nvPr>
            <p:ph type="ftr" sz="quarter" idx="3"/>
          </p:nvPr>
        </p:nvSpPr>
        <p:spPr>
          <a:xfrm>
            <a:off x="91440" y="91440"/>
            <a:ext cx="5038091" cy="184666"/>
          </a:xfrm>
          <a:prstGeom prst="rect">
            <a:avLst/>
          </a:prstGeom>
          <a:noFill/>
        </p:spPr>
        <p:txBody>
          <a:bodyPr vert="horz" lIns="0" tIns="0" rIns="0" bIns="0" rtlCol="0" anchor="t" anchorCtr="0">
            <a:noAutofit/>
          </a:bodyPr>
          <a:lstStyle>
            <a:lvl1pPr algn="l">
              <a:defRPr sz="900">
                <a:solidFill>
                  <a:schemeClr val="tx1"/>
                </a:solidFill>
                <a:latin typeface="+mj-lt"/>
              </a:defRPr>
            </a:lvl1pPr>
          </a:lstStyle>
          <a:p>
            <a:r>
              <a:rPr lang="en-US" dirty="0"/>
              <a:t>CUI//[Insert CUI Category(ies) in alphabetical order separated by single slashes]</a:t>
            </a:r>
          </a:p>
        </p:txBody>
      </p:sp>
      <p:sp>
        <p:nvSpPr>
          <p:cNvPr id="6" name="Slide Number Placeholder 5">
            <a:extLst>
              <a:ext uri="{FF2B5EF4-FFF2-40B4-BE49-F238E27FC236}">
                <a16:creationId xmlns:a16="http://schemas.microsoft.com/office/drawing/2014/main" id="{A3114985-6C12-44E6-9A0A-23219754BCD8}"/>
              </a:ext>
            </a:extLst>
          </p:cNvPr>
          <p:cNvSpPr>
            <a:spLocks noGrp="1"/>
          </p:cNvSpPr>
          <p:nvPr>
            <p:ph type="sldNum" sz="quarter" idx="4"/>
          </p:nvPr>
        </p:nvSpPr>
        <p:spPr>
          <a:xfrm>
            <a:off x="11686032" y="6510528"/>
            <a:ext cx="274320" cy="123111"/>
          </a:xfrm>
          <a:prstGeom prst="rect">
            <a:avLst/>
          </a:prstGeom>
        </p:spPr>
        <p:txBody>
          <a:bodyPr vert="horz" lIns="0" tIns="0" rIns="0" bIns="0" rtlCol="0" anchor="t" anchorCtr="0">
            <a:noAutofit/>
          </a:bodyPr>
          <a:lstStyle>
            <a:lvl1pPr algn="r">
              <a:defRPr sz="800">
                <a:solidFill>
                  <a:schemeClr val="tx1">
                    <a:tint val="75000"/>
                  </a:schemeClr>
                </a:solidFill>
              </a:defRPr>
            </a:lvl1pPr>
          </a:lstStyle>
          <a:p>
            <a:fld id="{0E588DAA-4848-48CA-9FC9-2BD67EAD2930}" type="slidenum">
              <a:rPr lang="en-US" smtClean="0"/>
              <a:pPr/>
              <a:t>‹#›</a:t>
            </a:fld>
            <a:endParaRPr lang="en-US" dirty="0"/>
          </a:p>
        </p:txBody>
      </p:sp>
      <p:pic>
        <p:nvPicPr>
          <p:cNvPr id="11" name="Graphic 10">
            <a:extLst>
              <a:ext uri="{FF2B5EF4-FFF2-40B4-BE49-F238E27FC236}">
                <a16:creationId xmlns:a16="http://schemas.microsoft.com/office/drawing/2014/main" id="{6EB1DE55-DD22-4CE0-B782-D239AB7DA7DB}"/>
              </a:ext>
            </a:extLst>
          </p:cNvPr>
          <p:cNvPicPr>
            <a:picLocks noChangeAspect="1"/>
          </p:cNvPicPr>
          <p:nvPr userDrawn="1"/>
        </p:nvPicPr>
        <p:blipFill rotWithShape="1">
          <a:blip r:embed="rId38">
            <a:extLst>
              <a:ext uri="{28A0092B-C50C-407E-A947-70E740481C1C}">
                <a14:useLocalDpi xmlns:a14="http://schemas.microsoft.com/office/drawing/2010/main" val="0"/>
              </a:ext>
              <a:ext uri="{96DAC541-7B7A-43D3-8B79-37D633B846F1}">
                <asvg:svgBlip xmlns:asvg="http://schemas.microsoft.com/office/drawing/2016/SVG/main" r:embed="rId39"/>
              </a:ext>
            </a:extLst>
          </a:blip>
          <a:srcRect l="7669" t="27692" r="7601" b="27692"/>
          <a:stretch/>
        </p:blipFill>
        <p:spPr>
          <a:xfrm>
            <a:off x="10330355" y="228600"/>
            <a:ext cx="1633045" cy="228600"/>
          </a:xfrm>
          <a:prstGeom prst="rect">
            <a:avLst/>
          </a:prstGeom>
        </p:spPr>
      </p:pic>
    </p:spTree>
    <p:extLst>
      <p:ext uri="{BB962C8B-B14F-4D97-AF65-F5344CB8AC3E}">
        <p14:creationId xmlns:p14="http://schemas.microsoft.com/office/powerpoint/2010/main" val="4909535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79" r:id="rId3"/>
    <p:sldLayoutId id="2147483681" r:id="rId4"/>
    <p:sldLayoutId id="2147483683" r:id="rId5"/>
    <p:sldLayoutId id="2147483663" r:id="rId6"/>
    <p:sldLayoutId id="2147483667" r:id="rId7"/>
    <p:sldLayoutId id="2147483682" r:id="rId8"/>
    <p:sldLayoutId id="2147483684" r:id="rId9"/>
    <p:sldLayoutId id="2147483685" r:id="rId10"/>
    <p:sldLayoutId id="2147483686" r:id="rId11"/>
    <p:sldLayoutId id="2147483687" r:id="rId12"/>
    <p:sldLayoutId id="2147483699" r:id="rId13"/>
    <p:sldLayoutId id="2147483688" r:id="rId14"/>
    <p:sldLayoutId id="2147483676" r:id="rId15"/>
    <p:sldLayoutId id="2147483677" r:id="rId16"/>
    <p:sldLayoutId id="2147483678" r:id="rId17"/>
    <p:sldLayoutId id="2147483689" r:id="rId18"/>
    <p:sldLayoutId id="2147483690" r:id="rId19"/>
    <p:sldLayoutId id="2147483691" r:id="rId20"/>
    <p:sldLayoutId id="2147483692" r:id="rId21"/>
    <p:sldLayoutId id="2147483693" r:id="rId22"/>
    <p:sldLayoutId id="2147483694" r:id="rId23"/>
    <p:sldLayoutId id="2147483665" r:id="rId24"/>
    <p:sldLayoutId id="2147483666" r:id="rId25"/>
    <p:sldLayoutId id="2147483670" r:id="rId26"/>
    <p:sldLayoutId id="2147483671" r:id="rId27"/>
    <p:sldLayoutId id="2147483695" r:id="rId28"/>
    <p:sldLayoutId id="2147483696" r:id="rId29"/>
    <p:sldLayoutId id="2147483697" r:id="rId30"/>
    <p:sldLayoutId id="2147483698" r:id="rId31"/>
    <p:sldLayoutId id="2147483669" r:id="rId32"/>
    <p:sldLayoutId id="2147483680" r:id="rId33"/>
    <p:sldLayoutId id="2147483672" r:id="rId34"/>
    <p:sldLayoutId id="2147483673" r:id="rId35"/>
    <p:sldLayoutId id="2147483724" r:id="rId36"/>
  </p:sldLayoutIdLst>
  <p:txStyles>
    <p:titleStyle>
      <a:lvl1pPr algn="l" defTabSz="914400" rtl="0" eaLnBrk="1" latinLnBrk="0" hangingPunct="1">
        <a:lnSpc>
          <a:spcPct val="85000"/>
        </a:lnSpc>
        <a:spcBef>
          <a:spcPct val="0"/>
        </a:spcBef>
        <a:buNone/>
        <a:defRPr sz="3600" b="1" kern="1200" cap="all" baseline="0">
          <a:solidFill>
            <a:schemeClr val="tx1"/>
          </a:solidFill>
          <a:latin typeface="+mj-lt"/>
          <a:ea typeface="+mj-ea"/>
          <a:cs typeface="+mj-cs"/>
        </a:defRPr>
      </a:lvl1pPr>
    </p:titleStyle>
    <p:body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indent="0" algn="l" defTabSz="914400" rtl="0" eaLnBrk="1" latinLnBrk="0" hangingPunct="1">
        <a:lnSpc>
          <a:spcPct val="95000"/>
        </a:lnSpc>
        <a:spcBef>
          <a:spcPts val="1200"/>
        </a:spcBef>
        <a:defRPr sz="2400" kern="1200">
          <a:solidFill>
            <a:schemeClr val="tx1"/>
          </a:solidFill>
          <a:latin typeface="+mj-lt"/>
          <a:ea typeface="+mn-ea"/>
          <a:cs typeface="+mn-cs"/>
        </a:defRPr>
      </a:lvl1pPr>
      <a:lvl2pPr marL="228600" indent="-228600" algn="l" defTabSz="914400" rtl="0" eaLnBrk="1" latinLnBrk="0" hangingPunct="1">
        <a:lnSpc>
          <a:spcPct val="95000"/>
        </a:lnSpc>
        <a:spcBef>
          <a:spcPts val="500"/>
        </a:spcBef>
        <a:buClr>
          <a:schemeClr val="accent1"/>
        </a:buClr>
        <a:buFont typeface="Arial" panose="020B0604020202020204" pitchFamily="34" charset="0"/>
        <a:buChar char="•"/>
        <a:defRPr sz="2800" kern="1200">
          <a:solidFill>
            <a:schemeClr val="tx1"/>
          </a:solidFill>
          <a:latin typeface="+mj-lt"/>
          <a:ea typeface="+mn-ea"/>
          <a:cs typeface="+mn-cs"/>
        </a:defRPr>
      </a:lvl2pPr>
      <a:lvl3pPr marL="0" indent="0" algn="l" defTabSz="914400" rtl="0" eaLnBrk="1" latinLnBrk="0" hangingPunct="1">
        <a:lnSpc>
          <a:spcPct val="90000"/>
        </a:lnSpc>
        <a:buFontTx/>
        <a:buNone/>
        <a:defRPr sz="2400" b="1" kern="1200" cap="all" baseline="0">
          <a:solidFill>
            <a:schemeClr val="accent4"/>
          </a:solidFill>
          <a:latin typeface="+mj-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3" pos="144" userDrawn="1">
          <p15:clr>
            <a:srgbClr val="F26B43"/>
          </p15:clr>
        </p15:guide>
        <p15:guide id="24" pos="288" userDrawn="1">
          <p15:clr>
            <a:srgbClr val="F26B43"/>
          </p15:clr>
        </p15:guide>
        <p15:guide id="25" pos="576" userDrawn="1">
          <p15:clr>
            <a:srgbClr val="686B43"/>
          </p15:clr>
        </p15:guide>
        <p15:guide id="26" pos="7296" userDrawn="1">
          <p15:clr>
            <a:srgbClr val="686B43"/>
          </p15:clr>
        </p15:guide>
        <p15:guide id="27" pos="7536" userDrawn="1">
          <p15:clr>
            <a:srgbClr val="F26B43"/>
          </p15:clr>
        </p15:guide>
        <p15:guide id="28" orient="horz" pos="144" userDrawn="1">
          <p15:clr>
            <a:srgbClr val="F26B43"/>
          </p15:clr>
        </p15:guide>
        <p15:guide id="29" orient="horz" pos="288" userDrawn="1">
          <p15:clr>
            <a:srgbClr val="F26B43"/>
          </p15:clr>
        </p15:guide>
        <p15:guide id="30" orient="horz" pos="720" userDrawn="1">
          <p15:clr>
            <a:srgbClr val="F26B43"/>
          </p15:clr>
        </p15:guide>
        <p15:guide id="31" orient="horz" pos="1008" userDrawn="1">
          <p15:clr>
            <a:srgbClr val="686B43"/>
          </p15:clr>
        </p15:guide>
        <p15:guide id="32" orient="horz" pos="4032" userDrawn="1">
          <p15:clr>
            <a:srgbClr val="686B43"/>
          </p15:clr>
        </p15:guide>
        <p15:guide id="33"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13C53"/>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25C1A71-AFFB-8540-8AB0-FC76F28A9580}"/>
              </a:ext>
            </a:extLst>
          </p:cNvPr>
          <p:cNvSpPr>
            <a:spLocks noGrp="1"/>
          </p:cNvSpPr>
          <p:nvPr>
            <p:ph type="sldNum" sz="quarter" idx="4"/>
          </p:nvPr>
        </p:nvSpPr>
        <p:spPr>
          <a:xfrm>
            <a:off x="11707151" y="6354240"/>
            <a:ext cx="399651" cy="312098"/>
          </a:xfrm>
          <a:prstGeom prst="rect">
            <a:avLst/>
          </a:prstGeom>
        </p:spPr>
        <p:txBody>
          <a:bodyPr vert="horz" lIns="0" tIns="0" rIns="91440" bIns="45720" rtlCol="0" anchor="t" anchorCtr="0"/>
          <a:lstStyle>
            <a:lvl1pPr algn="l">
              <a:defRPr sz="751" b="0" i="0">
                <a:solidFill>
                  <a:schemeClr val="tx1">
                    <a:tint val="75000"/>
                  </a:schemeClr>
                </a:solidFill>
                <a:latin typeface="Arial" panose="020B0604020202020204" pitchFamily="34" charset="0"/>
                <a:cs typeface="Arial" panose="020B0604020202020204" pitchFamily="34" charset="0"/>
              </a:defRPr>
            </a:lvl1pPr>
          </a:lstStyle>
          <a:p>
            <a:fld id="{234755BD-B4AC-9044-BCE4-27904766F8BB}" type="slidenum">
              <a:rPr lang="en-US" smtClean="0"/>
              <a:pPr/>
              <a:t>‹#›</a:t>
            </a:fld>
            <a:endParaRPr lang="en-US" dirty="0"/>
          </a:p>
        </p:txBody>
      </p:sp>
      <p:sp>
        <p:nvSpPr>
          <p:cNvPr id="3" name="Text Placeholder 2">
            <a:extLst>
              <a:ext uri="{FF2B5EF4-FFF2-40B4-BE49-F238E27FC236}">
                <a16:creationId xmlns:a16="http://schemas.microsoft.com/office/drawing/2014/main" id="{3D5B8505-AFDE-DE43-9426-A9D9F85A1B07}"/>
              </a:ext>
            </a:extLst>
          </p:cNvPr>
          <p:cNvSpPr>
            <a:spLocks noGrp="1"/>
          </p:cNvSpPr>
          <p:nvPr>
            <p:ph type="body" idx="1"/>
          </p:nvPr>
        </p:nvSpPr>
        <p:spPr>
          <a:xfrm>
            <a:off x="914403" y="1999251"/>
            <a:ext cx="10366861" cy="394435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itle Placeholder 17">
            <a:extLst>
              <a:ext uri="{FF2B5EF4-FFF2-40B4-BE49-F238E27FC236}">
                <a16:creationId xmlns:a16="http://schemas.microsoft.com/office/drawing/2014/main" id="{C747C782-C471-5644-AC30-24AB15F2F632}"/>
              </a:ext>
            </a:extLst>
          </p:cNvPr>
          <p:cNvSpPr>
            <a:spLocks noGrp="1"/>
          </p:cNvSpPr>
          <p:nvPr>
            <p:ph type="title"/>
          </p:nvPr>
        </p:nvSpPr>
        <p:spPr>
          <a:xfrm>
            <a:off x="910091" y="356751"/>
            <a:ext cx="8877239" cy="798177"/>
          </a:xfrm>
          <a:prstGeom prst="rect">
            <a:avLst/>
          </a:prstGeom>
        </p:spPr>
        <p:txBody>
          <a:bodyPr vert="horz" lIns="0" tIns="45720" rIns="91440" bIns="45720" rtlCol="0" anchor="b" anchorCtr="0">
            <a:noAutofit/>
          </a:bodyPr>
          <a:lstStyle/>
          <a:p>
            <a:r>
              <a:rPr lang="en-US"/>
              <a:t>Click to edit Master title style</a:t>
            </a:r>
          </a:p>
        </p:txBody>
      </p:sp>
    </p:spTree>
    <p:extLst>
      <p:ext uri="{BB962C8B-B14F-4D97-AF65-F5344CB8AC3E}">
        <p14:creationId xmlns:p14="http://schemas.microsoft.com/office/powerpoint/2010/main" val="362341057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Lst>
  <p:hf hdr="0" dt="0"/>
  <p:txStyles>
    <p:titleStyle>
      <a:lvl1pPr algn="l" defTabSz="914173" rtl="0" eaLnBrk="1" latinLnBrk="0" hangingPunct="1">
        <a:lnSpc>
          <a:spcPct val="90000"/>
        </a:lnSpc>
        <a:spcBef>
          <a:spcPct val="0"/>
        </a:spcBef>
        <a:buNone/>
        <a:defRPr sz="4000" b="1" i="0" kern="1200" cap="all" spc="40" baseline="0">
          <a:solidFill>
            <a:schemeClr val="tx1"/>
          </a:solidFill>
          <a:latin typeface="Oswald" pitchFamily="2" charset="77"/>
          <a:ea typeface="Noto Serif" panose="02020502060505020204" pitchFamily="18" charset="0"/>
          <a:cs typeface="Noto Serif" panose="02020502060505020204" pitchFamily="18" charset="0"/>
        </a:defRPr>
      </a:lvl1pPr>
    </p:titleStyle>
    <p:bodyStyle>
      <a:lvl1pPr marL="228544" indent="-228544" algn="l" defTabSz="914173" rtl="0" eaLnBrk="1" latinLnBrk="0" hangingPunct="1">
        <a:lnSpc>
          <a:spcPct val="90000"/>
        </a:lnSpc>
        <a:spcBef>
          <a:spcPts val="1000"/>
        </a:spcBef>
        <a:buClr>
          <a:schemeClr val="accent2"/>
        </a:buClr>
        <a:buFont typeface="Arial" panose="020B0604020202020204" pitchFamily="34" charset="0"/>
        <a:buChar char="•"/>
        <a:defRPr sz="2000" b="0" i="0" kern="1200">
          <a:solidFill>
            <a:schemeClr val="tx1"/>
          </a:solidFill>
          <a:latin typeface="Cambria" panose="02040503050406030204" pitchFamily="18" charset="0"/>
          <a:ea typeface="+mn-ea"/>
          <a:cs typeface="Arial" panose="020B0604020202020204" pitchFamily="34" charset="0"/>
        </a:defRPr>
      </a:lvl1pPr>
      <a:lvl2pPr marL="685630" indent="-228544" algn="l" defTabSz="914173" rtl="0" eaLnBrk="1" latinLnBrk="0" hangingPunct="1">
        <a:lnSpc>
          <a:spcPct val="90000"/>
        </a:lnSpc>
        <a:spcBef>
          <a:spcPts val="500"/>
        </a:spcBef>
        <a:buClr>
          <a:schemeClr val="accent2"/>
        </a:buClr>
        <a:buFont typeface="Arial" panose="020B0604020202020204" pitchFamily="34" charset="0"/>
        <a:buChar char="•"/>
        <a:defRPr sz="1800" b="0" i="0" kern="1200">
          <a:solidFill>
            <a:schemeClr val="tx1"/>
          </a:solidFill>
          <a:latin typeface="Cambria" panose="02040503050406030204" pitchFamily="18" charset="0"/>
          <a:ea typeface="+mn-ea"/>
          <a:cs typeface="Arial" panose="020B0604020202020204" pitchFamily="34" charset="0"/>
        </a:defRPr>
      </a:lvl2pPr>
      <a:lvl3pPr marL="1142717" indent="-228544" algn="l" defTabSz="914173" rtl="0" eaLnBrk="1" latinLnBrk="0" hangingPunct="1">
        <a:lnSpc>
          <a:spcPct val="90000"/>
        </a:lnSpc>
        <a:spcBef>
          <a:spcPts val="500"/>
        </a:spcBef>
        <a:buClr>
          <a:schemeClr val="accent2"/>
        </a:buClr>
        <a:buFont typeface="Arial" panose="020B0604020202020204" pitchFamily="34" charset="0"/>
        <a:buChar char="•"/>
        <a:defRPr sz="1600" b="0" i="0" kern="1200">
          <a:solidFill>
            <a:schemeClr val="tx1"/>
          </a:solidFill>
          <a:latin typeface="Cambria" panose="02040503050406030204" pitchFamily="18" charset="0"/>
          <a:ea typeface="+mn-ea"/>
          <a:cs typeface="Arial" panose="020B0604020202020204" pitchFamily="34" charset="0"/>
        </a:defRPr>
      </a:lvl3pPr>
      <a:lvl4pPr marL="1599803" indent="-228544" algn="l" defTabSz="914173" rtl="0" eaLnBrk="1" latinLnBrk="0" hangingPunct="1">
        <a:lnSpc>
          <a:spcPct val="90000"/>
        </a:lnSpc>
        <a:spcBef>
          <a:spcPts val="500"/>
        </a:spcBef>
        <a:buClr>
          <a:schemeClr val="accent2"/>
        </a:buClr>
        <a:buFont typeface="Arial" panose="020B0604020202020204" pitchFamily="34" charset="0"/>
        <a:buChar char="•"/>
        <a:defRPr sz="1400" b="0" i="0" kern="1200">
          <a:solidFill>
            <a:schemeClr val="tx1"/>
          </a:solidFill>
          <a:latin typeface="Cambria" panose="02040503050406030204" pitchFamily="18" charset="0"/>
          <a:ea typeface="+mn-ea"/>
          <a:cs typeface="Arial" panose="020B0604020202020204" pitchFamily="34" charset="0"/>
        </a:defRPr>
      </a:lvl4pPr>
      <a:lvl5pPr marL="2056890" indent="-228544" algn="l" defTabSz="914173" rtl="0" eaLnBrk="1" latinLnBrk="0" hangingPunct="1">
        <a:lnSpc>
          <a:spcPct val="90000"/>
        </a:lnSpc>
        <a:spcBef>
          <a:spcPts val="500"/>
        </a:spcBef>
        <a:buClr>
          <a:schemeClr val="accent2"/>
        </a:buClr>
        <a:buFont typeface="Arial" panose="020B0604020202020204" pitchFamily="34" charset="0"/>
        <a:buChar char="•"/>
        <a:defRPr sz="1200" b="0" i="0" kern="1200">
          <a:solidFill>
            <a:schemeClr val="tx1"/>
          </a:solidFill>
          <a:latin typeface="Cambria" panose="02040503050406030204" pitchFamily="18" charset="0"/>
          <a:ea typeface="+mn-ea"/>
          <a:cs typeface="Arial" panose="020B0604020202020204" pitchFamily="34" charset="0"/>
        </a:defRPr>
      </a:lvl5pPr>
      <a:lvl6pPr marL="2513976"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62"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9"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38" indent="-228544" algn="l" defTabSz="91417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3" rtl="0" eaLnBrk="1" latinLnBrk="0" hangingPunct="1">
        <a:defRPr sz="1800" kern="1200">
          <a:solidFill>
            <a:schemeClr val="tx1"/>
          </a:solidFill>
          <a:latin typeface="+mn-lt"/>
          <a:ea typeface="+mn-ea"/>
          <a:cs typeface="+mn-cs"/>
        </a:defRPr>
      </a:lvl1pPr>
      <a:lvl2pPr marL="457087" algn="l" defTabSz="914173" rtl="0" eaLnBrk="1" latinLnBrk="0" hangingPunct="1">
        <a:defRPr sz="1800" kern="1200">
          <a:solidFill>
            <a:schemeClr val="tx1"/>
          </a:solidFill>
          <a:latin typeface="+mn-lt"/>
          <a:ea typeface="+mn-ea"/>
          <a:cs typeface="+mn-cs"/>
        </a:defRPr>
      </a:lvl2pPr>
      <a:lvl3pPr marL="914173" algn="l" defTabSz="914173" rtl="0" eaLnBrk="1" latinLnBrk="0" hangingPunct="1">
        <a:defRPr sz="1800" kern="1200">
          <a:solidFill>
            <a:schemeClr val="tx1"/>
          </a:solidFill>
          <a:latin typeface="+mn-lt"/>
          <a:ea typeface="+mn-ea"/>
          <a:cs typeface="+mn-cs"/>
        </a:defRPr>
      </a:lvl3pPr>
      <a:lvl4pPr marL="1371260" algn="l" defTabSz="914173" rtl="0" eaLnBrk="1" latinLnBrk="0" hangingPunct="1">
        <a:defRPr sz="1800" kern="1200">
          <a:solidFill>
            <a:schemeClr val="tx1"/>
          </a:solidFill>
          <a:latin typeface="+mn-lt"/>
          <a:ea typeface="+mn-ea"/>
          <a:cs typeface="+mn-cs"/>
        </a:defRPr>
      </a:lvl4pPr>
      <a:lvl5pPr marL="1828348" algn="l" defTabSz="914173" rtl="0" eaLnBrk="1" latinLnBrk="0" hangingPunct="1">
        <a:defRPr sz="1800" kern="1200">
          <a:solidFill>
            <a:schemeClr val="tx1"/>
          </a:solidFill>
          <a:latin typeface="+mn-lt"/>
          <a:ea typeface="+mn-ea"/>
          <a:cs typeface="+mn-cs"/>
        </a:defRPr>
      </a:lvl5pPr>
      <a:lvl6pPr marL="2285434" algn="l" defTabSz="914173" rtl="0" eaLnBrk="1" latinLnBrk="0" hangingPunct="1">
        <a:defRPr sz="1800" kern="1200">
          <a:solidFill>
            <a:schemeClr val="tx1"/>
          </a:solidFill>
          <a:latin typeface="+mn-lt"/>
          <a:ea typeface="+mn-ea"/>
          <a:cs typeface="+mn-cs"/>
        </a:defRPr>
      </a:lvl6pPr>
      <a:lvl7pPr marL="2742518" algn="l" defTabSz="914173" rtl="0" eaLnBrk="1" latinLnBrk="0" hangingPunct="1">
        <a:defRPr sz="1800" kern="1200">
          <a:solidFill>
            <a:schemeClr val="tx1"/>
          </a:solidFill>
          <a:latin typeface="+mn-lt"/>
          <a:ea typeface="+mn-ea"/>
          <a:cs typeface="+mn-cs"/>
        </a:defRPr>
      </a:lvl7pPr>
      <a:lvl8pPr marL="3199607" algn="l" defTabSz="914173" rtl="0" eaLnBrk="1" latinLnBrk="0" hangingPunct="1">
        <a:defRPr sz="1800" kern="1200">
          <a:solidFill>
            <a:schemeClr val="tx1"/>
          </a:solidFill>
          <a:latin typeface="+mn-lt"/>
          <a:ea typeface="+mn-ea"/>
          <a:cs typeface="+mn-cs"/>
        </a:defRPr>
      </a:lvl8pPr>
      <a:lvl9pPr marL="3656691" algn="l" defTabSz="91417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121">
          <p15:clr>
            <a:srgbClr val="F26B43"/>
          </p15:clr>
        </p15:guide>
        <p15:guide id="2" orient="horz" pos="192">
          <p15:clr>
            <a:srgbClr val="F26B43"/>
          </p15:clr>
        </p15:guide>
        <p15:guide id="3" pos="768">
          <p15:clr>
            <a:srgbClr val="F26B43"/>
          </p15:clr>
        </p15:guide>
        <p15:guide id="4" pos="9473">
          <p15:clr>
            <a:srgbClr val="F26B43"/>
          </p15:clr>
        </p15:guide>
        <p15:guide id="5" orient="horz" pos="768">
          <p15:clr>
            <a:srgbClr val="F26B43"/>
          </p15:clr>
        </p15:guide>
        <p15:guide id="6" orient="horz" pos="4992">
          <p15:clr>
            <a:srgbClr val="F26B43"/>
          </p15:clr>
        </p15:guide>
        <p15:guide id="7" orient="horz" pos="5592">
          <p15:clr>
            <a:srgbClr val="F26B43"/>
          </p15:clr>
        </p15:guide>
        <p15:guide id="8" pos="9801">
          <p15:clr>
            <a:srgbClr val="F26B43"/>
          </p15:clr>
        </p15:guide>
        <p15:guide id="9" pos="197">
          <p15:clr>
            <a:srgbClr val="F26B43"/>
          </p15:clr>
        </p15:guide>
        <p15:guide id="10" orient="horz" pos="298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15.sv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13.sv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mailto:FSA_IHECyberCompliance@ed.gov" TargetMode="External"/><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1.png"/><Relationship Id="rId1" Type="http://schemas.openxmlformats.org/officeDocument/2006/relationships/slideLayout" Target="../slideLayouts/slideLayout6.xml"/><Relationship Id="rId4" Type="http://schemas.openxmlformats.org/officeDocument/2006/relationships/image" Target="../media/image15.svg"/></Relationships>
</file>

<file path=ppt/slides/_rels/slide33.xml.rels><?xml version="1.0" encoding="UTF-8" standalone="yes"?>
<Relationships xmlns="http://schemas.openxmlformats.org/package/2006/relationships"><Relationship Id="rId3" Type="http://schemas.openxmlformats.org/officeDocument/2006/relationships/hyperlink" Target="https://ifap.ed.gov/fsa-cybersecurity-compliance" TargetMode="External"/><Relationship Id="rId7" Type="http://schemas.openxmlformats.org/officeDocument/2006/relationships/hyperlink" Target="https://staysafeonline.org/resources" TargetMode="External"/><Relationship Id="rId2" Type="http://schemas.openxmlformats.org/officeDocument/2006/relationships/hyperlink" Target="https://ifap.ed.gov/sites/default/files/attachments/2020-01/1920FSAHbkVol2Ch7.pdf" TargetMode="External"/><Relationship Id="rId1" Type="http://schemas.openxmlformats.org/officeDocument/2006/relationships/slideLayout" Target="../slideLayouts/slideLayout6.xml"/><Relationship Id="rId6" Type="http://schemas.openxmlformats.org/officeDocument/2006/relationships/hyperlink" Target="https://nvlpubs.nist.gov/nistpubs/hb/2017/NIST.HB.162.pdf" TargetMode="External"/><Relationship Id="rId5" Type="http://schemas.openxmlformats.org/officeDocument/2006/relationships/hyperlink" Target="https://www.nist.gov/cyberframework" TargetMode="External"/><Relationship Id="rId4" Type="http://schemas.openxmlformats.org/officeDocument/2006/relationships/hyperlink" Target="https://www.cisa.gov/cybersecurity"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FSASchoolCyberSafety@ed.gov" TargetMode="External"/><Relationship Id="rId2" Type="http://schemas.openxmlformats.org/officeDocument/2006/relationships/image" Target="../media/image19.png"/><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hyperlink" Target="https://hbr.org/2021/05/ransomware-attacks-are-spiking-is-your-company-prepared"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https://illinois.touro.edu/news/the-10-biggest-ransomware-attacks-of-2021.php" TargetMode="External"/><Relationship Id="rId4" Type="http://schemas.openxmlformats.org/officeDocument/2006/relationships/hyperlink" Target="https://www.comparitech.com/blog/vpn-privacy/us-schools-data-breache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3E39CB4C-AB00-D347-88FB-4287418C941F}"/>
              </a:ext>
            </a:extLst>
          </p:cNvPr>
          <p:cNvSpPr>
            <a:spLocks noGrp="1"/>
          </p:cNvSpPr>
          <p:nvPr>
            <p:ph type="subTitle" idx="1"/>
          </p:nvPr>
        </p:nvSpPr>
        <p:spPr/>
        <p:txBody>
          <a:bodyPr/>
          <a:lstStyle/>
          <a:p>
            <a:r>
              <a:rPr lang="en-US" dirty="0"/>
              <a:t>Cybersecurity: The Challenges Facing Financial Aid Administrators</a:t>
            </a:r>
            <a:endParaRPr lang="en-US" dirty="0">
              <a:ea typeface="Cambria"/>
            </a:endParaRPr>
          </a:p>
        </p:txBody>
      </p:sp>
      <p:sp>
        <p:nvSpPr>
          <p:cNvPr id="3" name="Content Placeholder 2">
            <a:extLst>
              <a:ext uri="{FF2B5EF4-FFF2-40B4-BE49-F238E27FC236}">
                <a16:creationId xmlns:a16="http://schemas.microsoft.com/office/drawing/2014/main" id="{C1A4E4C1-30E3-A34D-BC16-4D385422B15C}"/>
              </a:ext>
            </a:extLst>
          </p:cNvPr>
          <p:cNvSpPr>
            <a:spLocks noGrp="1"/>
          </p:cNvSpPr>
          <p:nvPr>
            <p:ph sz="quarter" idx="10"/>
          </p:nvPr>
        </p:nvSpPr>
        <p:spPr>
          <a:xfrm>
            <a:off x="1423967" y="4046188"/>
            <a:ext cx="10249606" cy="1252092"/>
          </a:xfrm>
        </p:spPr>
        <p:txBody>
          <a:bodyPr>
            <a:normAutofit fontScale="85000" lnSpcReduction="10000"/>
          </a:bodyPr>
          <a:lstStyle/>
          <a:p>
            <a:r>
              <a:rPr lang="en-US" dirty="0"/>
              <a:t>Dan Commons</a:t>
            </a:r>
          </a:p>
          <a:p>
            <a:r>
              <a:rPr lang="en-US" dirty="0"/>
              <a:t>U.S. Department of Education</a:t>
            </a:r>
          </a:p>
          <a:p>
            <a:r>
              <a:rPr lang="en-US" dirty="0"/>
              <a:t>2021 Virtual FSA Training Conference for Financial Aid Professionals</a:t>
            </a:r>
          </a:p>
        </p:txBody>
      </p:sp>
      <p:sp>
        <p:nvSpPr>
          <p:cNvPr id="4" name="Title 3">
            <a:extLst>
              <a:ext uri="{FF2B5EF4-FFF2-40B4-BE49-F238E27FC236}">
                <a16:creationId xmlns:a16="http://schemas.microsoft.com/office/drawing/2014/main" id="{EA86C719-8C13-DF49-B921-72D0FBE5A44A}"/>
              </a:ext>
            </a:extLst>
          </p:cNvPr>
          <p:cNvSpPr>
            <a:spLocks noGrp="1"/>
          </p:cNvSpPr>
          <p:nvPr>
            <p:ph type="title"/>
          </p:nvPr>
        </p:nvSpPr>
        <p:spPr/>
        <p:txBody>
          <a:bodyPr/>
          <a:lstStyle/>
          <a:p>
            <a:r>
              <a:rPr lang="en-US" dirty="0"/>
              <a:t>Breakout Session #23</a:t>
            </a:r>
          </a:p>
        </p:txBody>
      </p:sp>
    </p:spTree>
    <p:extLst>
      <p:ext uri="{BB962C8B-B14F-4D97-AF65-F5344CB8AC3E}">
        <p14:creationId xmlns:p14="http://schemas.microsoft.com/office/powerpoint/2010/main" val="3685791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B2490-C092-4484-957B-103E4A235E94}"/>
              </a:ext>
            </a:extLst>
          </p:cNvPr>
          <p:cNvSpPr>
            <a:spLocks noGrp="1"/>
          </p:cNvSpPr>
          <p:nvPr>
            <p:ph type="title"/>
          </p:nvPr>
        </p:nvSpPr>
        <p:spPr/>
        <p:txBody>
          <a:bodyPr/>
          <a:lstStyle/>
          <a:p>
            <a:r>
              <a:rPr lang="en-US" dirty="0"/>
              <a:t>Oops!!!</a:t>
            </a:r>
          </a:p>
        </p:txBody>
      </p:sp>
      <p:sp>
        <p:nvSpPr>
          <p:cNvPr id="4" name="Slide Number Placeholder 3">
            <a:extLst>
              <a:ext uri="{FF2B5EF4-FFF2-40B4-BE49-F238E27FC236}">
                <a16:creationId xmlns:a16="http://schemas.microsoft.com/office/drawing/2014/main" id="{88BBD971-9D51-4BD1-B440-2742E02F09E2}"/>
              </a:ext>
            </a:extLst>
          </p:cNvPr>
          <p:cNvSpPr>
            <a:spLocks noGrp="1"/>
          </p:cNvSpPr>
          <p:nvPr>
            <p:ph type="sldNum" sz="quarter" idx="12"/>
          </p:nvPr>
        </p:nvSpPr>
        <p:spPr/>
        <p:txBody>
          <a:bodyPr/>
          <a:lstStyle/>
          <a:p>
            <a:fld id="{0E588DAA-4848-48CA-9FC9-2BD67EAD2930}" type="slidenum">
              <a:rPr lang="en-US" smtClean="0"/>
              <a:t>10</a:t>
            </a:fld>
            <a:endParaRPr lang="en-US" dirty="0"/>
          </a:p>
        </p:txBody>
      </p:sp>
      <p:pic>
        <p:nvPicPr>
          <p:cNvPr id="1026" name="Picture 2" descr="WannaCry ransomware note">
            <a:extLst>
              <a:ext uri="{FF2B5EF4-FFF2-40B4-BE49-F238E27FC236}">
                <a16:creationId xmlns:a16="http://schemas.microsoft.com/office/drawing/2014/main" id="{A901E0BB-26D5-4F8A-A29E-6654D7181E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494" y="1511328"/>
            <a:ext cx="6573012" cy="4962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4421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1177F-D367-4D29-BE9F-EC474C1029FE}"/>
              </a:ext>
            </a:extLst>
          </p:cNvPr>
          <p:cNvSpPr>
            <a:spLocks noGrp="1"/>
          </p:cNvSpPr>
          <p:nvPr>
            <p:ph type="title"/>
          </p:nvPr>
        </p:nvSpPr>
        <p:spPr/>
        <p:txBody>
          <a:bodyPr/>
          <a:lstStyle/>
          <a:p>
            <a:r>
              <a:rPr lang="en-US" dirty="0"/>
              <a:t>Evolving threat landscape</a:t>
            </a:r>
          </a:p>
        </p:txBody>
      </p:sp>
      <p:sp>
        <p:nvSpPr>
          <p:cNvPr id="4" name="Slide Number Placeholder 3">
            <a:extLst>
              <a:ext uri="{FF2B5EF4-FFF2-40B4-BE49-F238E27FC236}">
                <a16:creationId xmlns:a16="http://schemas.microsoft.com/office/drawing/2014/main" id="{F9962E5E-DFF8-4396-8B19-453D66080782}"/>
              </a:ext>
            </a:extLst>
          </p:cNvPr>
          <p:cNvSpPr>
            <a:spLocks noGrp="1"/>
          </p:cNvSpPr>
          <p:nvPr>
            <p:ph type="sldNum" sz="quarter" idx="12"/>
          </p:nvPr>
        </p:nvSpPr>
        <p:spPr/>
        <p:txBody>
          <a:bodyPr/>
          <a:lstStyle/>
          <a:p>
            <a:fld id="{0E588DAA-4848-48CA-9FC9-2BD67EAD2930}" type="slidenum">
              <a:rPr lang="en-US" smtClean="0"/>
              <a:t>11</a:t>
            </a:fld>
            <a:endParaRPr lang="en-US" dirty="0"/>
          </a:p>
        </p:txBody>
      </p:sp>
      <p:pic>
        <p:nvPicPr>
          <p:cNvPr id="5" name="Content Placeholder 4">
            <a:extLst>
              <a:ext uri="{FF2B5EF4-FFF2-40B4-BE49-F238E27FC236}">
                <a16:creationId xmlns:a16="http://schemas.microsoft.com/office/drawing/2014/main" id="{F3205096-44B7-48CE-B3E3-8E270A920A66}"/>
              </a:ext>
            </a:extLst>
          </p:cNvPr>
          <p:cNvPicPr>
            <a:picLocks noGrp="1" noChangeAspect="1"/>
          </p:cNvPicPr>
          <p:nvPr>
            <p:ph idx="1"/>
          </p:nvPr>
        </p:nvPicPr>
        <p:blipFill rotWithShape="1">
          <a:blip r:embed="rId2"/>
          <a:srcRect t="10538"/>
          <a:stretch/>
        </p:blipFill>
        <p:spPr>
          <a:xfrm>
            <a:off x="1833562" y="1759410"/>
            <a:ext cx="8829675" cy="4482180"/>
          </a:xfrm>
          <a:prstGeom prst="rect">
            <a:avLst/>
          </a:prstGeom>
        </p:spPr>
      </p:pic>
      <p:sp>
        <p:nvSpPr>
          <p:cNvPr id="6" name="TextBox 5">
            <a:extLst>
              <a:ext uri="{FF2B5EF4-FFF2-40B4-BE49-F238E27FC236}">
                <a16:creationId xmlns:a16="http://schemas.microsoft.com/office/drawing/2014/main" id="{0B206C0E-3084-48D0-8D91-A570DA906FE6}"/>
              </a:ext>
            </a:extLst>
          </p:cNvPr>
          <p:cNvSpPr txBox="1"/>
          <p:nvPr/>
        </p:nvSpPr>
        <p:spPr>
          <a:xfrm>
            <a:off x="8247603" y="1737853"/>
            <a:ext cx="1378326" cy="301814"/>
          </a:xfrm>
          <a:prstGeom prst="rect">
            <a:avLst/>
          </a:prstGeom>
          <a:noFill/>
        </p:spPr>
        <p:txBody>
          <a:bodyPr wrap="square" lIns="0" tIns="0" rIns="0" bIns="0" rtlCol="0">
            <a:spAutoFit/>
          </a:bodyPr>
          <a:lstStyle/>
          <a:p>
            <a:pPr algn="l">
              <a:lnSpc>
                <a:spcPct val="120000"/>
              </a:lnSpc>
              <a:spcBef>
                <a:spcPts val="900"/>
              </a:spcBef>
            </a:pPr>
            <a:r>
              <a:rPr lang="en-US" b="1" dirty="0">
                <a:solidFill>
                  <a:schemeClr val="accent1"/>
                </a:solidFill>
                <a:cs typeface="Calibri" panose="020F0502020204030204" pitchFamily="34" charset="0"/>
              </a:rPr>
              <a:t>Ransomware</a:t>
            </a:r>
          </a:p>
        </p:txBody>
      </p:sp>
      <p:sp>
        <p:nvSpPr>
          <p:cNvPr id="7" name="TextBox 6">
            <a:extLst>
              <a:ext uri="{FF2B5EF4-FFF2-40B4-BE49-F238E27FC236}">
                <a16:creationId xmlns:a16="http://schemas.microsoft.com/office/drawing/2014/main" id="{D8B841BD-E45A-48FE-B51B-A7140857FC53}"/>
              </a:ext>
            </a:extLst>
          </p:cNvPr>
          <p:cNvSpPr txBox="1"/>
          <p:nvPr/>
        </p:nvSpPr>
        <p:spPr>
          <a:xfrm>
            <a:off x="6281928" y="3955254"/>
            <a:ext cx="1325880" cy="301814"/>
          </a:xfrm>
          <a:prstGeom prst="rect">
            <a:avLst/>
          </a:prstGeom>
          <a:solidFill>
            <a:schemeClr val="bg1"/>
          </a:solidFill>
        </p:spPr>
        <p:txBody>
          <a:bodyPr wrap="square" lIns="0" tIns="0" rIns="0" bIns="0" rtlCol="0">
            <a:spAutoFit/>
          </a:bodyPr>
          <a:lstStyle/>
          <a:p>
            <a:pPr algn="l">
              <a:lnSpc>
                <a:spcPct val="120000"/>
              </a:lnSpc>
              <a:spcBef>
                <a:spcPts val="900"/>
              </a:spcBef>
            </a:pPr>
            <a:r>
              <a:rPr lang="en-US" b="1" dirty="0">
                <a:solidFill>
                  <a:schemeClr val="accent1"/>
                </a:solidFill>
                <a:cs typeface="Calibri" panose="020F0502020204030204" pitchFamily="34" charset="0"/>
              </a:rPr>
              <a:t>Phishing</a:t>
            </a:r>
          </a:p>
        </p:txBody>
      </p:sp>
      <p:sp>
        <p:nvSpPr>
          <p:cNvPr id="8" name="TextBox 7">
            <a:extLst>
              <a:ext uri="{FF2B5EF4-FFF2-40B4-BE49-F238E27FC236}">
                <a16:creationId xmlns:a16="http://schemas.microsoft.com/office/drawing/2014/main" id="{F881674C-5CB1-4C83-BB49-AD8D690DFBC8}"/>
              </a:ext>
            </a:extLst>
          </p:cNvPr>
          <p:cNvSpPr txBox="1"/>
          <p:nvPr/>
        </p:nvSpPr>
        <p:spPr>
          <a:xfrm>
            <a:off x="7377964" y="2468308"/>
            <a:ext cx="2168371" cy="301814"/>
          </a:xfrm>
          <a:prstGeom prst="rect">
            <a:avLst/>
          </a:prstGeom>
          <a:solidFill>
            <a:schemeClr val="bg1"/>
          </a:solidFill>
        </p:spPr>
        <p:txBody>
          <a:bodyPr wrap="square" lIns="0" tIns="0" rIns="0" bIns="0" rtlCol="0">
            <a:spAutoFit/>
          </a:bodyPr>
          <a:lstStyle/>
          <a:p>
            <a:pPr algn="l">
              <a:lnSpc>
                <a:spcPct val="120000"/>
              </a:lnSpc>
              <a:spcBef>
                <a:spcPts val="900"/>
              </a:spcBef>
            </a:pPr>
            <a:r>
              <a:rPr lang="en-US" b="1" dirty="0">
                <a:solidFill>
                  <a:schemeClr val="accent1"/>
                </a:solidFill>
                <a:cs typeface="Calibri" panose="020F0502020204030204" pitchFamily="34" charset="0"/>
              </a:rPr>
              <a:t>Distance Learning</a:t>
            </a:r>
          </a:p>
        </p:txBody>
      </p:sp>
      <p:sp>
        <p:nvSpPr>
          <p:cNvPr id="9" name="TextBox 8">
            <a:extLst>
              <a:ext uri="{FF2B5EF4-FFF2-40B4-BE49-F238E27FC236}">
                <a16:creationId xmlns:a16="http://schemas.microsoft.com/office/drawing/2014/main" id="{41C34E49-8C84-434C-B461-CB961E1D1F6C}"/>
              </a:ext>
            </a:extLst>
          </p:cNvPr>
          <p:cNvSpPr txBox="1"/>
          <p:nvPr/>
        </p:nvSpPr>
        <p:spPr>
          <a:xfrm>
            <a:off x="8753562" y="3429000"/>
            <a:ext cx="727763" cy="301814"/>
          </a:xfrm>
          <a:prstGeom prst="rect">
            <a:avLst/>
          </a:prstGeom>
          <a:solidFill>
            <a:schemeClr val="bg1"/>
          </a:solidFill>
        </p:spPr>
        <p:txBody>
          <a:bodyPr wrap="square" lIns="0" tIns="0" rIns="0" bIns="0" rtlCol="0">
            <a:spAutoFit/>
          </a:bodyPr>
          <a:lstStyle/>
          <a:p>
            <a:pPr algn="l">
              <a:lnSpc>
                <a:spcPct val="120000"/>
              </a:lnSpc>
              <a:spcBef>
                <a:spcPts val="900"/>
              </a:spcBef>
            </a:pPr>
            <a:r>
              <a:rPr lang="en-US" b="1" dirty="0">
                <a:solidFill>
                  <a:schemeClr val="accent1"/>
                </a:solidFill>
                <a:cs typeface="Calibri" panose="020F0502020204030204" pitchFamily="34" charset="0"/>
              </a:rPr>
              <a:t>Mobile</a:t>
            </a:r>
          </a:p>
        </p:txBody>
      </p:sp>
    </p:spTree>
    <p:extLst>
      <p:ext uri="{BB962C8B-B14F-4D97-AF65-F5344CB8AC3E}">
        <p14:creationId xmlns:p14="http://schemas.microsoft.com/office/powerpoint/2010/main" val="3712062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BEE14-116F-40DA-A04B-E47C62B19534}"/>
              </a:ext>
            </a:extLst>
          </p:cNvPr>
          <p:cNvSpPr>
            <a:spLocks noGrp="1"/>
          </p:cNvSpPr>
          <p:nvPr>
            <p:ph type="title"/>
          </p:nvPr>
        </p:nvSpPr>
        <p:spPr/>
        <p:txBody>
          <a:bodyPr/>
          <a:lstStyle/>
          <a:p>
            <a:r>
              <a:rPr lang="en-US" dirty="0"/>
              <a:t>Threats targeting education sector</a:t>
            </a:r>
          </a:p>
        </p:txBody>
      </p:sp>
      <p:sp>
        <p:nvSpPr>
          <p:cNvPr id="3" name="Content Placeholder 2">
            <a:extLst>
              <a:ext uri="{FF2B5EF4-FFF2-40B4-BE49-F238E27FC236}">
                <a16:creationId xmlns:a16="http://schemas.microsoft.com/office/drawing/2014/main" id="{F5C48DAE-E516-4F9E-8D29-D2FCF76738C7}"/>
              </a:ext>
            </a:extLst>
          </p:cNvPr>
          <p:cNvSpPr>
            <a:spLocks noGrp="1"/>
          </p:cNvSpPr>
          <p:nvPr>
            <p:ph idx="1"/>
          </p:nvPr>
        </p:nvSpPr>
        <p:spPr>
          <a:xfrm>
            <a:off x="2176272" y="2746622"/>
            <a:ext cx="9406128" cy="3717823"/>
          </a:xfrm>
        </p:spPr>
        <p:txBody>
          <a:bodyPr>
            <a:normAutofit/>
          </a:bodyPr>
          <a:lstStyle/>
          <a:p>
            <a:pPr marL="457200" indent="-457200">
              <a:lnSpc>
                <a:spcPct val="270000"/>
              </a:lnSpc>
              <a:buClr>
                <a:schemeClr val="accent2"/>
              </a:buClr>
              <a:buFont typeface="Arial" panose="020B0604020202020204" pitchFamily="34" charset="0"/>
              <a:buChar char="•"/>
            </a:pPr>
            <a:r>
              <a:rPr lang="en-US" dirty="0"/>
              <a:t>Target student PII for resell on black market.</a:t>
            </a:r>
          </a:p>
          <a:p>
            <a:pPr marL="457200" indent="-457200">
              <a:lnSpc>
                <a:spcPct val="270000"/>
              </a:lnSpc>
              <a:buClr>
                <a:schemeClr val="accent2"/>
              </a:buClr>
              <a:buFont typeface="Arial" panose="020B0604020202020204" pitchFamily="34" charset="0"/>
              <a:buChar char="•"/>
            </a:pPr>
            <a:r>
              <a:rPr lang="en-US" dirty="0"/>
              <a:t>Encrypting school systems for ransom.</a:t>
            </a:r>
          </a:p>
          <a:p>
            <a:pPr marL="457200" indent="-457200">
              <a:lnSpc>
                <a:spcPct val="270000"/>
              </a:lnSpc>
              <a:buClr>
                <a:schemeClr val="accent2"/>
              </a:buClr>
              <a:buFont typeface="Arial" panose="020B0604020202020204" pitchFamily="34" charset="0"/>
              <a:buChar char="•"/>
            </a:pPr>
            <a:r>
              <a:rPr lang="en-US" dirty="0"/>
              <a:t>Targeting university research and intellectual property.</a:t>
            </a:r>
          </a:p>
          <a:p>
            <a:pPr marL="457200" indent="-457200">
              <a:lnSpc>
                <a:spcPct val="270000"/>
              </a:lnSpc>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18EB47CC-0466-4AF9-A095-0812AEFB9A66}"/>
              </a:ext>
            </a:extLst>
          </p:cNvPr>
          <p:cNvSpPr>
            <a:spLocks noGrp="1"/>
          </p:cNvSpPr>
          <p:nvPr>
            <p:ph type="sldNum" sz="quarter" idx="12"/>
          </p:nvPr>
        </p:nvSpPr>
        <p:spPr/>
        <p:txBody>
          <a:bodyPr/>
          <a:lstStyle/>
          <a:p>
            <a:fld id="{0E588DAA-4848-48CA-9FC9-2BD67EAD2930}" type="slidenum">
              <a:rPr lang="en-US" smtClean="0"/>
              <a:t>12</a:t>
            </a:fld>
            <a:endParaRPr lang="en-US" dirty="0"/>
          </a:p>
        </p:txBody>
      </p:sp>
      <p:pic>
        <p:nvPicPr>
          <p:cNvPr id="5" name="Picture 4" descr="Icon&#10;&#10;Description automatically generated">
            <a:extLst>
              <a:ext uri="{FF2B5EF4-FFF2-40B4-BE49-F238E27FC236}">
                <a16:creationId xmlns:a16="http://schemas.microsoft.com/office/drawing/2014/main" id="{2E049126-5154-49BD-9DB9-8D7BB8A411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399" y="1784213"/>
            <a:ext cx="755446" cy="766666"/>
          </a:xfrm>
          <a:prstGeom prst="rect">
            <a:avLst/>
          </a:prstGeom>
        </p:spPr>
      </p:pic>
      <p:pic>
        <p:nvPicPr>
          <p:cNvPr id="6" name="Picture 5" descr="Icon&#10;&#10;Description automatically generated">
            <a:extLst>
              <a:ext uri="{FF2B5EF4-FFF2-40B4-BE49-F238E27FC236}">
                <a16:creationId xmlns:a16="http://schemas.microsoft.com/office/drawing/2014/main" id="{0B79BCCA-B62E-4DC3-BCEC-002664215C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3060772"/>
            <a:ext cx="834374" cy="730969"/>
          </a:xfrm>
          <a:prstGeom prst="rect">
            <a:avLst/>
          </a:prstGeom>
        </p:spPr>
      </p:pic>
      <p:pic>
        <p:nvPicPr>
          <p:cNvPr id="7" name="Picture 6" descr="Icon&#10;&#10;Description automatically generated">
            <a:extLst>
              <a:ext uri="{FF2B5EF4-FFF2-40B4-BE49-F238E27FC236}">
                <a16:creationId xmlns:a16="http://schemas.microsoft.com/office/drawing/2014/main" id="{9E4A86F2-D84B-4186-9A70-FCEF75BD24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4668" y="5641791"/>
            <a:ext cx="758763" cy="766667"/>
          </a:xfrm>
          <a:prstGeom prst="rect">
            <a:avLst/>
          </a:prstGeom>
        </p:spPr>
      </p:pic>
      <p:pic>
        <p:nvPicPr>
          <p:cNvPr id="8" name="Picture 7" descr="Icon&#10;&#10;Description automatically generated">
            <a:extLst>
              <a:ext uri="{FF2B5EF4-FFF2-40B4-BE49-F238E27FC236}">
                <a16:creationId xmlns:a16="http://schemas.microsoft.com/office/drawing/2014/main" id="{3DFD11EC-D51C-45B5-BDFE-DFE5994D7F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4301634"/>
            <a:ext cx="834374" cy="830264"/>
          </a:xfrm>
          <a:prstGeom prst="rect">
            <a:avLst/>
          </a:prstGeom>
        </p:spPr>
      </p:pic>
      <p:sp>
        <p:nvSpPr>
          <p:cNvPr id="11" name="Content Placeholder 2">
            <a:extLst>
              <a:ext uri="{FF2B5EF4-FFF2-40B4-BE49-F238E27FC236}">
                <a16:creationId xmlns:a16="http://schemas.microsoft.com/office/drawing/2014/main" id="{F74A56A0-3C9C-4868-8654-2D40973B8591}"/>
              </a:ext>
            </a:extLst>
          </p:cNvPr>
          <p:cNvSpPr txBox="1">
            <a:spLocks/>
          </p:cNvSpPr>
          <p:nvPr/>
        </p:nvSpPr>
        <p:spPr>
          <a:xfrm>
            <a:off x="2176272" y="1638656"/>
            <a:ext cx="9406128" cy="1207181"/>
          </a:xfrm>
          <a:prstGeom prst="rect">
            <a:avLst/>
          </a:prstGeom>
        </p:spPr>
        <p:txBody>
          <a:bodyPr vert="horz" lIns="0" tIns="0" rIns="0" bIns="0" rtlCol="0">
            <a:normAutofit/>
          </a:bodyPr>
          <a:lst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50000"/>
              </a:lnSpc>
              <a:buClr>
                <a:schemeClr val="accent2"/>
              </a:buClr>
              <a:buFont typeface="Arial" panose="020B0604020202020204" pitchFamily="34" charset="0"/>
              <a:buChar char="•"/>
            </a:pPr>
            <a:r>
              <a:rPr lang="en-US" dirty="0"/>
              <a:t>Target student direct deposit information to redirect financial aid reimbursements to attacker bank accounts.</a:t>
            </a:r>
          </a:p>
        </p:txBody>
      </p:sp>
    </p:spTree>
    <p:extLst>
      <p:ext uri="{BB962C8B-B14F-4D97-AF65-F5344CB8AC3E}">
        <p14:creationId xmlns:p14="http://schemas.microsoft.com/office/powerpoint/2010/main" val="4264102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con&#10;&#10;Description automatically generated">
            <a:extLst>
              <a:ext uri="{FF2B5EF4-FFF2-40B4-BE49-F238E27FC236}">
                <a16:creationId xmlns:a16="http://schemas.microsoft.com/office/drawing/2014/main" id="{75D29AD2-8E25-483E-8F01-9C1027E6E0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455" y="3545795"/>
            <a:ext cx="830264" cy="830264"/>
          </a:xfrm>
          <a:prstGeom prst="rect">
            <a:avLst/>
          </a:prstGeom>
        </p:spPr>
      </p:pic>
      <p:pic>
        <p:nvPicPr>
          <p:cNvPr id="12" name="Picture 11" descr="Icon&#10;&#10;Description automatically generated">
            <a:extLst>
              <a:ext uri="{FF2B5EF4-FFF2-40B4-BE49-F238E27FC236}">
                <a16:creationId xmlns:a16="http://schemas.microsoft.com/office/drawing/2014/main" id="{7DAC794C-F9BF-4BE5-B58C-822A55F70E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668" y="5264476"/>
            <a:ext cx="838127" cy="730969"/>
          </a:xfrm>
          <a:prstGeom prst="rect">
            <a:avLst/>
          </a:prstGeom>
        </p:spPr>
      </p:pic>
      <p:sp>
        <p:nvSpPr>
          <p:cNvPr id="2" name="Title 1">
            <a:extLst>
              <a:ext uri="{FF2B5EF4-FFF2-40B4-BE49-F238E27FC236}">
                <a16:creationId xmlns:a16="http://schemas.microsoft.com/office/drawing/2014/main" id="{8CEBEE14-116F-40DA-A04B-E47C62B19534}"/>
              </a:ext>
            </a:extLst>
          </p:cNvPr>
          <p:cNvSpPr>
            <a:spLocks noGrp="1"/>
          </p:cNvSpPr>
          <p:nvPr>
            <p:ph type="title"/>
          </p:nvPr>
        </p:nvSpPr>
        <p:spPr/>
        <p:txBody>
          <a:bodyPr>
            <a:normAutofit fontScale="90000"/>
          </a:bodyPr>
          <a:lstStyle/>
          <a:p>
            <a:r>
              <a:rPr lang="en-US" dirty="0"/>
              <a:t>Threats targeting education sector (cont.)</a:t>
            </a:r>
          </a:p>
        </p:txBody>
      </p:sp>
      <p:sp>
        <p:nvSpPr>
          <p:cNvPr id="4" name="Slide Number Placeholder 3">
            <a:extLst>
              <a:ext uri="{FF2B5EF4-FFF2-40B4-BE49-F238E27FC236}">
                <a16:creationId xmlns:a16="http://schemas.microsoft.com/office/drawing/2014/main" id="{18EB47CC-0466-4AF9-A095-0812AEFB9A66}"/>
              </a:ext>
            </a:extLst>
          </p:cNvPr>
          <p:cNvSpPr>
            <a:spLocks noGrp="1"/>
          </p:cNvSpPr>
          <p:nvPr>
            <p:ph type="sldNum" sz="quarter" idx="12"/>
          </p:nvPr>
        </p:nvSpPr>
        <p:spPr/>
        <p:txBody>
          <a:bodyPr/>
          <a:lstStyle/>
          <a:p>
            <a:fld id="{0E588DAA-4848-48CA-9FC9-2BD67EAD2930}" type="slidenum">
              <a:rPr lang="en-US" smtClean="0"/>
              <a:t>13</a:t>
            </a:fld>
            <a:endParaRPr lang="en-US" dirty="0"/>
          </a:p>
        </p:txBody>
      </p:sp>
      <p:sp>
        <p:nvSpPr>
          <p:cNvPr id="11" name="Content Placeholder 2">
            <a:extLst>
              <a:ext uri="{FF2B5EF4-FFF2-40B4-BE49-F238E27FC236}">
                <a16:creationId xmlns:a16="http://schemas.microsoft.com/office/drawing/2014/main" id="{F74A56A0-3C9C-4868-8654-2D40973B8591}"/>
              </a:ext>
            </a:extLst>
          </p:cNvPr>
          <p:cNvSpPr txBox="1">
            <a:spLocks/>
          </p:cNvSpPr>
          <p:nvPr/>
        </p:nvSpPr>
        <p:spPr>
          <a:xfrm>
            <a:off x="2108032" y="1827114"/>
            <a:ext cx="9406128" cy="1207181"/>
          </a:xfrm>
          <a:prstGeom prst="rect">
            <a:avLst/>
          </a:prstGeom>
        </p:spPr>
        <p:txBody>
          <a:bodyPr vert="horz" lIns="0" tIns="0" rIns="0" bIns="0" rtlCol="0">
            <a:normAutofit/>
          </a:bodyPr>
          <a:lst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chemeClr val="accent2"/>
              </a:buClr>
            </a:pPr>
            <a:r>
              <a:rPr lang="en-US" dirty="0"/>
              <a:t>Significant uptick in ransomware attacks across the nation and the education sector.</a:t>
            </a:r>
          </a:p>
        </p:txBody>
      </p:sp>
      <p:sp>
        <p:nvSpPr>
          <p:cNvPr id="13" name="Content Placeholder 2">
            <a:extLst>
              <a:ext uri="{FF2B5EF4-FFF2-40B4-BE49-F238E27FC236}">
                <a16:creationId xmlns:a16="http://schemas.microsoft.com/office/drawing/2014/main" id="{870093D6-6885-466F-99E5-6188FE48B573}"/>
              </a:ext>
            </a:extLst>
          </p:cNvPr>
          <p:cNvSpPr txBox="1">
            <a:spLocks/>
          </p:cNvSpPr>
          <p:nvPr/>
        </p:nvSpPr>
        <p:spPr>
          <a:xfrm>
            <a:off x="2108032" y="3459191"/>
            <a:ext cx="9406128" cy="1833736"/>
          </a:xfrm>
          <a:prstGeom prst="rect">
            <a:avLst/>
          </a:prstGeom>
        </p:spPr>
        <p:txBody>
          <a:bodyPr vert="horz" lIns="0" tIns="0" rIns="0" bIns="0" rtlCol="0">
            <a:normAutofit/>
          </a:bodyPr>
          <a:lst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dirty="0"/>
              <a:t>Sophisticated credential-theft (username and password) attacks as a vehicle to compromise staff and student banking information.</a:t>
            </a:r>
          </a:p>
        </p:txBody>
      </p:sp>
      <p:sp>
        <p:nvSpPr>
          <p:cNvPr id="15" name="Content Placeholder 2">
            <a:extLst>
              <a:ext uri="{FF2B5EF4-FFF2-40B4-BE49-F238E27FC236}">
                <a16:creationId xmlns:a16="http://schemas.microsoft.com/office/drawing/2014/main" id="{155EE04C-CAC3-46AB-ADC9-CB48763ED8CC}"/>
              </a:ext>
            </a:extLst>
          </p:cNvPr>
          <p:cNvSpPr txBox="1">
            <a:spLocks/>
          </p:cNvSpPr>
          <p:nvPr/>
        </p:nvSpPr>
        <p:spPr>
          <a:xfrm>
            <a:off x="2108032" y="5292927"/>
            <a:ext cx="9406128" cy="1207181"/>
          </a:xfrm>
          <a:prstGeom prst="rect">
            <a:avLst/>
          </a:prstGeom>
        </p:spPr>
        <p:txBody>
          <a:bodyPr vert="horz" lIns="0" tIns="0" rIns="0" bIns="0" rtlCol="0">
            <a:normAutofit/>
          </a:bodyPr>
          <a:lst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dirty="0"/>
              <a:t>Compromise of unsecured cloud databases containing sensitive student information.</a:t>
            </a:r>
          </a:p>
        </p:txBody>
      </p:sp>
      <p:pic>
        <p:nvPicPr>
          <p:cNvPr id="16" name="Picture 15" descr="Icon&#10;&#10;Description automatically generated">
            <a:extLst>
              <a:ext uri="{FF2B5EF4-FFF2-40B4-BE49-F238E27FC236}">
                <a16:creationId xmlns:a16="http://schemas.microsoft.com/office/drawing/2014/main" id="{771B3885-008C-45DD-BB7F-AC9CDFE491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1827114"/>
            <a:ext cx="834374" cy="830264"/>
          </a:xfrm>
          <a:prstGeom prst="rect">
            <a:avLst/>
          </a:prstGeom>
        </p:spPr>
      </p:pic>
    </p:spTree>
    <p:extLst>
      <p:ext uri="{BB962C8B-B14F-4D97-AF65-F5344CB8AC3E}">
        <p14:creationId xmlns:p14="http://schemas.microsoft.com/office/powerpoint/2010/main" val="795013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amera lens&#10;&#10;Description automatically generated">
            <a:extLst>
              <a:ext uri="{FF2B5EF4-FFF2-40B4-BE49-F238E27FC236}">
                <a16:creationId xmlns:a16="http://schemas.microsoft.com/office/drawing/2014/main" id="{934C1859-A65D-48E4-B840-47EA26E3A2A9}"/>
              </a:ext>
            </a:extLst>
          </p:cNvPr>
          <p:cNvPicPr>
            <a:picLocks noChangeAspect="1"/>
          </p:cNvPicPr>
          <p:nvPr/>
        </p:nvPicPr>
        <p:blipFill>
          <a:blip r:embed="rId2"/>
          <a:stretch>
            <a:fillRect/>
          </a:stretch>
        </p:blipFill>
        <p:spPr>
          <a:xfrm>
            <a:off x="8839200" y="0"/>
            <a:ext cx="3352800" cy="6858000"/>
          </a:xfrm>
          <a:prstGeom prst="rect">
            <a:avLst/>
          </a:prstGeom>
        </p:spPr>
      </p:pic>
      <p:sp>
        <p:nvSpPr>
          <p:cNvPr id="2" name="Title 1">
            <a:extLst>
              <a:ext uri="{FF2B5EF4-FFF2-40B4-BE49-F238E27FC236}">
                <a16:creationId xmlns:a16="http://schemas.microsoft.com/office/drawing/2014/main" id="{2306BDE2-B58F-4385-95E8-6BC70B99BFB8}"/>
              </a:ext>
            </a:extLst>
          </p:cNvPr>
          <p:cNvSpPr>
            <a:spLocks noGrp="1"/>
          </p:cNvSpPr>
          <p:nvPr>
            <p:ph type="title"/>
          </p:nvPr>
        </p:nvSpPr>
        <p:spPr/>
        <p:txBody>
          <a:bodyPr/>
          <a:lstStyle/>
          <a:p>
            <a:r>
              <a:rPr lang="en-US" dirty="0"/>
              <a:t>Ransomware – the what</a:t>
            </a:r>
          </a:p>
        </p:txBody>
      </p:sp>
      <p:sp>
        <p:nvSpPr>
          <p:cNvPr id="3" name="Content Placeholder 2">
            <a:extLst>
              <a:ext uri="{FF2B5EF4-FFF2-40B4-BE49-F238E27FC236}">
                <a16:creationId xmlns:a16="http://schemas.microsoft.com/office/drawing/2014/main" id="{1AC7B721-0A42-49FB-9A68-468653B30CBE}"/>
              </a:ext>
            </a:extLst>
          </p:cNvPr>
          <p:cNvSpPr>
            <a:spLocks noGrp="1"/>
          </p:cNvSpPr>
          <p:nvPr>
            <p:ph idx="1"/>
          </p:nvPr>
        </p:nvSpPr>
        <p:spPr>
          <a:xfrm>
            <a:off x="914400" y="1600200"/>
            <a:ext cx="7656394" cy="4800599"/>
          </a:xfrm>
        </p:spPr>
        <p:txBody>
          <a:bodyPr>
            <a:normAutofit/>
          </a:bodyPr>
          <a:lstStyle/>
          <a:p>
            <a:pPr marL="457200" indent="-457200">
              <a:lnSpc>
                <a:spcPct val="100000"/>
              </a:lnSpc>
              <a:spcBef>
                <a:spcPts val="0"/>
              </a:spcBef>
              <a:buClr>
                <a:schemeClr val="accent2"/>
              </a:buClr>
              <a:buFont typeface="Arial" panose="020B0604020202020204" pitchFamily="34" charset="0"/>
              <a:buChar char="•"/>
            </a:pPr>
            <a:r>
              <a:rPr lang="en-US" sz="2600" dirty="0"/>
              <a:t>Schools have reported that attackers are targeting their institutions with ransomware. In some institutions successful attacks have caused the school to lose access to their critical systems and data, impacting their ability</a:t>
            </a:r>
            <a:br>
              <a:rPr lang="en-US" sz="2600" dirty="0"/>
            </a:br>
            <a:r>
              <a:rPr lang="en-US" sz="2600" dirty="0"/>
              <a:t>to operate. </a:t>
            </a:r>
          </a:p>
          <a:p>
            <a:pPr marL="457200" indent="-457200">
              <a:lnSpc>
                <a:spcPct val="100000"/>
              </a:lnSpc>
              <a:spcBef>
                <a:spcPts val="0"/>
              </a:spcBef>
              <a:buClr>
                <a:schemeClr val="accent2"/>
              </a:buClr>
              <a:buFont typeface="Arial" panose="020B0604020202020204" pitchFamily="34" charset="0"/>
              <a:buChar char="•"/>
            </a:pPr>
            <a:endParaRPr lang="en-US" sz="2600" dirty="0"/>
          </a:p>
          <a:p>
            <a:pPr marL="457200" indent="-457200">
              <a:lnSpc>
                <a:spcPct val="100000"/>
              </a:lnSpc>
              <a:spcBef>
                <a:spcPts val="0"/>
              </a:spcBef>
              <a:buClr>
                <a:schemeClr val="accent2"/>
              </a:buClr>
              <a:buFont typeface="Arial" panose="020B0604020202020204" pitchFamily="34" charset="0"/>
              <a:buChar char="•"/>
            </a:pPr>
            <a:r>
              <a:rPr lang="en-US" sz="2600" dirty="0"/>
              <a:t>Phishing attacks are back in favor to gain access to account credentials that the attackers then use to install and propagate ransomware across a network. </a:t>
            </a:r>
          </a:p>
        </p:txBody>
      </p:sp>
      <p:sp>
        <p:nvSpPr>
          <p:cNvPr id="4" name="Slide Number Placeholder 3">
            <a:extLst>
              <a:ext uri="{FF2B5EF4-FFF2-40B4-BE49-F238E27FC236}">
                <a16:creationId xmlns:a16="http://schemas.microsoft.com/office/drawing/2014/main" id="{7A51E0CD-0DDA-4E6C-AF60-48E5101D0782}"/>
              </a:ext>
            </a:extLst>
          </p:cNvPr>
          <p:cNvSpPr>
            <a:spLocks noGrp="1"/>
          </p:cNvSpPr>
          <p:nvPr>
            <p:ph type="sldNum" sz="quarter" idx="12"/>
          </p:nvPr>
        </p:nvSpPr>
        <p:spPr/>
        <p:txBody>
          <a:bodyPr/>
          <a:lstStyle/>
          <a:p>
            <a:fld id="{0E588DAA-4848-48CA-9FC9-2BD67EAD2930}" type="slidenum">
              <a:rPr lang="en-US" smtClean="0"/>
              <a:t>14</a:t>
            </a:fld>
            <a:endParaRPr lang="en-US" dirty="0"/>
          </a:p>
        </p:txBody>
      </p:sp>
      <p:pic>
        <p:nvPicPr>
          <p:cNvPr id="7" name="Graphic 6">
            <a:extLst>
              <a:ext uri="{FF2B5EF4-FFF2-40B4-BE49-F238E27FC236}">
                <a16:creationId xmlns:a16="http://schemas.microsoft.com/office/drawing/2014/main" id="{6BED97CD-0BF1-4930-AAA0-395AAE0471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9906" y="224360"/>
            <a:ext cx="1610446" cy="223695"/>
          </a:xfrm>
          <a:prstGeom prst="rect">
            <a:avLst/>
          </a:prstGeom>
        </p:spPr>
      </p:pic>
    </p:spTree>
    <p:extLst>
      <p:ext uri="{BB962C8B-B14F-4D97-AF65-F5344CB8AC3E}">
        <p14:creationId xmlns:p14="http://schemas.microsoft.com/office/powerpoint/2010/main" val="2040768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C38E3-0B1E-4477-AC5A-18E821639DCB}"/>
              </a:ext>
            </a:extLst>
          </p:cNvPr>
          <p:cNvSpPr>
            <a:spLocks noGrp="1"/>
          </p:cNvSpPr>
          <p:nvPr>
            <p:ph type="title"/>
          </p:nvPr>
        </p:nvSpPr>
        <p:spPr/>
        <p:txBody>
          <a:bodyPr/>
          <a:lstStyle/>
          <a:p>
            <a:r>
              <a:rPr lang="en-US" dirty="0"/>
              <a:t>Ransomware – the why</a:t>
            </a:r>
          </a:p>
        </p:txBody>
      </p:sp>
      <p:sp>
        <p:nvSpPr>
          <p:cNvPr id="3" name="Content Placeholder 2">
            <a:extLst>
              <a:ext uri="{FF2B5EF4-FFF2-40B4-BE49-F238E27FC236}">
                <a16:creationId xmlns:a16="http://schemas.microsoft.com/office/drawing/2014/main" id="{5C31A4A1-ADB8-40B5-BB18-B8C23518CB3A}"/>
              </a:ext>
            </a:extLst>
          </p:cNvPr>
          <p:cNvSpPr>
            <a:spLocks noGrp="1"/>
          </p:cNvSpPr>
          <p:nvPr>
            <p:ph idx="1"/>
          </p:nvPr>
        </p:nvSpPr>
        <p:spPr/>
        <p:txBody>
          <a:bodyPr>
            <a:normAutofit/>
          </a:bodyPr>
          <a:lstStyle/>
          <a:p>
            <a:pPr marL="457200" indent="-457200">
              <a:lnSpc>
                <a:spcPct val="110000"/>
              </a:lnSpc>
              <a:spcBef>
                <a:spcPts val="0"/>
              </a:spcBef>
              <a:buClr>
                <a:schemeClr val="accent2"/>
              </a:buClr>
              <a:buFont typeface="Arial" panose="020B0604020202020204" pitchFamily="34" charset="0"/>
              <a:buChar char="•"/>
            </a:pPr>
            <a:r>
              <a:rPr lang="en-US" dirty="0"/>
              <a:t>Schools appear to be easy targets: </a:t>
            </a:r>
          </a:p>
          <a:p>
            <a:pPr marL="915988" lvl="2" indent="-342900">
              <a:lnSpc>
                <a:spcPct val="110000"/>
              </a:lnSpc>
              <a:spcBef>
                <a:spcPts val="0"/>
              </a:spcBef>
              <a:buClr>
                <a:schemeClr val="accent2"/>
              </a:buClr>
            </a:pPr>
            <a:r>
              <a:rPr lang="en-US" dirty="0"/>
              <a:t>Small IT staffs with limited cybersecurity expertise.</a:t>
            </a:r>
          </a:p>
          <a:p>
            <a:pPr marL="915988" lvl="2" indent="-342900">
              <a:lnSpc>
                <a:spcPct val="110000"/>
              </a:lnSpc>
              <a:spcBef>
                <a:spcPts val="0"/>
              </a:spcBef>
              <a:buClr>
                <a:schemeClr val="accent2"/>
              </a:buClr>
            </a:pPr>
            <a:r>
              <a:rPr lang="en-US" dirty="0"/>
              <a:t>Networks designed for open sharing and “academic freedom.”</a:t>
            </a:r>
          </a:p>
          <a:p>
            <a:pPr marL="457200" indent="-457200">
              <a:lnSpc>
                <a:spcPct val="110000"/>
              </a:lnSpc>
              <a:spcBef>
                <a:spcPts val="0"/>
              </a:spcBef>
              <a:buClr>
                <a:schemeClr val="accent2"/>
              </a:buClr>
              <a:buFont typeface="Arial" panose="020B0604020202020204" pitchFamily="34" charset="0"/>
              <a:buChar char="•"/>
            </a:pPr>
            <a:r>
              <a:rPr lang="en-US" dirty="0"/>
              <a:t>The dollars - As financial institutions, they are an attractive target for criminals looking for a lucrative payout. </a:t>
            </a:r>
          </a:p>
          <a:p>
            <a:pPr marL="457200" indent="-457200">
              <a:lnSpc>
                <a:spcPct val="110000"/>
              </a:lnSpc>
              <a:spcBef>
                <a:spcPts val="0"/>
              </a:spcBef>
              <a:buClr>
                <a:schemeClr val="accent2"/>
              </a:buClr>
              <a:buFont typeface="Arial" panose="020B0604020202020204" pitchFamily="34" charset="0"/>
              <a:buChar char="•"/>
            </a:pPr>
            <a:r>
              <a:rPr lang="en-US" dirty="0"/>
              <a:t>The data - Large repositories of personal information.</a:t>
            </a:r>
          </a:p>
          <a:p>
            <a:pPr marL="457200" indent="-457200">
              <a:lnSpc>
                <a:spcPct val="110000"/>
              </a:lnSpc>
              <a:spcBef>
                <a:spcPts val="0"/>
              </a:spcBef>
              <a:buClr>
                <a:schemeClr val="accent2"/>
              </a:buClr>
              <a:buFont typeface="Arial" panose="020B0604020202020204" pitchFamily="34" charset="0"/>
              <a:buChar char="•"/>
            </a:pPr>
            <a:r>
              <a:rPr lang="en-US" dirty="0"/>
              <a:t>The “new world” as a response to COVID-19.</a:t>
            </a:r>
          </a:p>
          <a:p>
            <a:pPr marL="915988" lvl="2" indent="-342900">
              <a:lnSpc>
                <a:spcPct val="110000"/>
              </a:lnSpc>
              <a:spcBef>
                <a:spcPts val="0"/>
              </a:spcBef>
              <a:buClr>
                <a:schemeClr val="accent2"/>
              </a:buClr>
            </a:pPr>
            <a:r>
              <a:rPr lang="en-US" dirty="0"/>
              <a:t>Rapid and often minimally secured transition to a remote student population.</a:t>
            </a:r>
          </a:p>
          <a:p>
            <a:pPr marL="915988" lvl="2" indent="-342900">
              <a:lnSpc>
                <a:spcPct val="110000"/>
              </a:lnSpc>
              <a:spcBef>
                <a:spcPts val="0"/>
              </a:spcBef>
              <a:buClr>
                <a:schemeClr val="accent2"/>
              </a:buClr>
            </a:pPr>
            <a:r>
              <a:rPr lang="en-US" dirty="0"/>
              <a:t>New technology to facilitate the new paradigm of remote student services.</a:t>
            </a:r>
          </a:p>
          <a:p>
            <a:pPr marL="685800" lvl="1" indent="-457200">
              <a:lnSpc>
                <a:spcPct val="110000"/>
              </a:lnSpc>
              <a:spcBef>
                <a:spcPts val="0"/>
              </a:spcBef>
              <a:buClr>
                <a:schemeClr val="accent2"/>
              </a:buClr>
            </a:pPr>
            <a:endParaRPr lang="en-US" dirty="0"/>
          </a:p>
          <a:p>
            <a:pPr lvl="1" indent="0">
              <a:buNone/>
            </a:pPr>
            <a:endParaRPr lang="en-US" dirty="0"/>
          </a:p>
        </p:txBody>
      </p:sp>
      <p:sp>
        <p:nvSpPr>
          <p:cNvPr id="4" name="Slide Number Placeholder 3">
            <a:extLst>
              <a:ext uri="{FF2B5EF4-FFF2-40B4-BE49-F238E27FC236}">
                <a16:creationId xmlns:a16="http://schemas.microsoft.com/office/drawing/2014/main" id="{5876036B-A0F3-4BD7-A734-8E0BCC8F0830}"/>
              </a:ext>
            </a:extLst>
          </p:cNvPr>
          <p:cNvSpPr>
            <a:spLocks noGrp="1"/>
          </p:cNvSpPr>
          <p:nvPr>
            <p:ph type="sldNum" sz="quarter" idx="12"/>
          </p:nvPr>
        </p:nvSpPr>
        <p:spPr/>
        <p:txBody>
          <a:bodyPr/>
          <a:lstStyle/>
          <a:p>
            <a:fld id="{0E588DAA-4848-48CA-9FC9-2BD67EAD2930}" type="slidenum">
              <a:rPr lang="en-US" smtClean="0"/>
              <a:t>15</a:t>
            </a:fld>
            <a:endParaRPr lang="en-US" dirty="0"/>
          </a:p>
        </p:txBody>
      </p:sp>
    </p:spTree>
    <p:extLst>
      <p:ext uri="{BB962C8B-B14F-4D97-AF65-F5344CB8AC3E}">
        <p14:creationId xmlns:p14="http://schemas.microsoft.com/office/powerpoint/2010/main" val="4130432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93236-CDAA-4A7D-A3CC-B2560B060BFA}"/>
              </a:ext>
            </a:extLst>
          </p:cNvPr>
          <p:cNvSpPr>
            <a:spLocks noGrp="1"/>
          </p:cNvSpPr>
          <p:nvPr>
            <p:ph type="title"/>
          </p:nvPr>
        </p:nvSpPr>
        <p:spPr/>
        <p:txBody>
          <a:bodyPr/>
          <a:lstStyle/>
          <a:p>
            <a:r>
              <a:rPr lang="en-US" dirty="0"/>
              <a:t>Cybersecurity guidance</a:t>
            </a:r>
          </a:p>
        </p:txBody>
      </p:sp>
      <p:sp>
        <p:nvSpPr>
          <p:cNvPr id="3" name="Slide Number Placeholder 2">
            <a:extLst>
              <a:ext uri="{FF2B5EF4-FFF2-40B4-BE49-F238E27FC236}">
                <a16:creationId xmlns:a16="http://schemas.microsoft.com/office/drawing/2014/main" id="{09E4DBB4-8365-4C30-9548-92BE298C78EE}"/>
              </a:ext>
            </a:extLst>
          </p:cNvPr>
          <p:cNvSpPr>
            <a:spLocks noGrp="1"/>
          </p:cNvSpPr>
          <p:nvPr>
            <p:ph type="sldNum" sz="quarter" idx="12"/>
          </p:nvPr>
        </p:nvSpPr>
        <p:spPr/>
        <p:txBody>
          <a:bodyPr/>
          <a:lstStyle/>
          <a:p>
            <a:fld id="{0E588DAA-4848-48CA-9FC9-2BD67EAD2930}" type="slidenum">
              <a:rPr lang="en-US" smtClean="0"/>
              <a:t>16</a:t>
            </a:fld>
            <a:endParaRPr lang="en-US" dirty="0"/>
          </a:p>
        </p:txBody>
      </p:sp>
    </p:spTree>
    <p:extLst>
      <p:ext uri="{BB962C8B-B14F-4D97-AF65-F5344CB8AC3E}">
        <p14:creationId xmlns:p14="http://schemas.microsoft.com/office/powerpoint/2010/main" val="2943523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7C99AD-1876-4A17-B1B6-A7D7B6F9FAD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41343" y="0"/>
            <a:ext cx="3350657" cy="6857999"/>
          </a:xfrm>
          <a:prstGeom prst="rect">
            <a:avLst/>
          </a:prstGeom>
        </p:spPr>
      </p:pic>
      <p:sp>
        <p:nvSpPr>
          <p:cNvPr id="2" name="Title 1">
            <a:extLst>
              <a:ext uri="{FF2B5EF4-FFF2-40B4-BE49-F238E27FC236}">
                <a16:creationId xmlns:a16="http://schemas.microsoft.com/office/drawing/2014/main" id="{C2B28A42-3D64-4D3B-9FA8-6D860CBA8048}"/>
              </a:ext>
            </a:extLst>
          </p:cNvPr>
          <p:cNvSpPr>
            <a:spLocks noGrp="1"/>
          </p:cNvSpPr>
          <p:nvPr>
            <p:ph type="title"/>
          </p:nvPr>
        </p:nvSpPr>
        <p:spPr/>
        <p:txBody>
          <a:bodyPr/>
          <a:lstStyle/>
          <a:p>
            <a:r>
              <a:rPr lang="en-US" dirty="0"/>
              <a:t>Topic areas</a:t>
            </a:r>
          </a:p>
        </p:txBody>
      </p:sp>
      <p:sp>
        <p:nvSpPr>
          <p:cNvPr id="3" name="Content Placeholder 2">
            <a:extLst>
              <a:ext uri="{FF2B5EF4-FFF2-40B4-BE49-F238E27FC236}">
                <a16:creationId xmlns:a16="http://schemas.microsoft.com/office/drawing/2014/main" id="{C0B31BB0-8325-4117-9A13-6D7877A246D3}"/>
              </a:ext>
            </a:extLst>
          </p:cNvPr>
          <p:cNvSpPr>
            <a:spLocks noGrp="1"/>
          </p:cNvSpPr>
          <p:nvPr>
            <p:ph idx="1"/>
          </p:nvPr>
        </p:nvSpPr>
        <p:spPr>
          <a:xfrm>
            <a:off x="914400" y="1600200"/>
            <a:ext cx="6144768" cy="4800599"/>
          </a:xfrm>
        </p:spPr>
        <p:txBody>
          <a:bodyPr/>
          <a:lstStyle/>
          <a:p>
            <a:pPr marL="514350" indent="-514350">
              <a:buClr>
                <a:schemeClr val="accent2"/>
              </a:buClr>
              <a:buFont typeface="+mj-lt"/>
              <a:buAutoNum type="arabicPeriod"/>
            </a:pPr>
            <a:r>
              <a:rPr lang="en-US" dirty="0"/>
              <a:t>Breaches</a:t>
            </a:r>
          </a:p>
          <a:p>
            <a:pPr marL="514350" indent="-514350">
              <a:buClr>
                <a:schemeClr val="accent2"/>
              </a:buClr>
              <a:buFont typeface="+mj-lt"/>
              <a:buAutoNum type="arabicPeriod"/>
            </a:pPr>
            <a:r>
              <a:rPr lang="en-US" dirty="0"/>
              <a:t>Gramm-Leach-Bliley Act (GLBA)</a:t>
            </a:r>
          </a:p>
          <a:p>
            <a:pPr marL="514350" indent="-514350">
              <a:buClr>
                <a:schemeClr val="accent2"/>
              </a:buClr>
              <a:buFont typeface="+mj-lt"/>
              <a:buAutoNum type="arabicPeriod"/>
            </a:pPr>
            <a:r>
              <a:rPr lang="en-US" dirty="0"/>
              <a:t>National Institute of Standards and Technology (NIST) SP 800-171 Rev. 2 Protecting Controlled Unclassified Information in Nonfederal Systems and Organizations.</a:t>
            </a:r>
          </a:p>
          <a:p>
            <a:endParaRPr lang="en-US" dirty="0"/>
          </a:p>
        </p:txBody>
      </p:sp>
      <p:sp>
        <p:nvSpPr>
          <p:cNvPr id="4" name="Slide Number Placeholder 3">
            <a:extLst>
              <a:ext uri="{FF2B5EF4-FFF2-40B4-BE49-F238E27FC236}">
                <a16:creationId xmlns:a16="http://schemas.microsoft.com/office/drawing/2014/main" id="{28C33927-1C05-40DA-A52B-1E1EF507AF56}"/>
              </a:ext>
            </a:extLst>
          </p:cNvPr>
          <p:cNvSpPr>
            <a:spLocks noGrp="1"/>
          </p:cNvSpPr>
          <p:nvPr>
            <p:ph type="sldNum" sz="quarter" idx="12"/>
          </p:nvPr>
        </p:nvSpPr>
        <p:spPr/>
        <p:txBody>
          <a:bodyPr/>
          <a:lstStyle/>
          <a:p>
            <a:fld id="{0E588DAA-4848-48CA-9FC9-2BD67EAD2930}" type="slidenum">
              <a:rPr lang="en-US" smtClean="0">
                <a:solidFill>
                  <a:schemeClr val="bg1"/>
                </a:solidFill>
              </a:rPr>
              <a:t>17</a:t>
            </a:fld>
            <a:endParaRPr lang="en-US" dirty="0">
              <a:solidFill>
                <a:schemeClr val="bg1"/>
              </a:solidFill>
            </a:endParaRPr>
          </a:p>
        </p:txBody>
      </p:sp>
      <p:pic>
        <p:nvPicPr>
          <p:cNvPr id="6" name="Graphic 5">
            <a:extLst>
              <a:ext uri="{FF2B5EF4-FFF2-40B4-BE49-F238E27FC236}">
                <a16:creationId xmlns:a16="http://schemas.microsoft.com/office/drawing/2014/main" id="{7C73C643-786D-4757-AB5C-157D1E6378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9906" y="224360"/>
            <a:ext cx="1610446" cy="223695"/>
          </a:xfrm>
          <a:prstGeom prst="rect">
            <a:avLst/>
          </a:prstGeom>
        </p:spPr>
      </p:pic>
    </p:spTree>
    <p:extLst>
      <p:ext uri="{BB962C8B-B14F-4D97-AF65-F5344CB8AC3E}">
        <p14:creationId xmlns:p14="http://schemas.microsoft.com/office/powerpoint/2010/main" val="1155834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close-up of a machine&#10;&#10;Description automatically generated with low confidence">
            <a:extLst>
              <a:ext uri="{FF2B5EF4-FFF2-40B4-BE49-F238E27FC236}">
                <a16:creationId xmlns:a16="http://schemas.microsoft.com/office/drawing/2014/main" id="{3B1C8088-AA77-4572-9D7B-34A213CAB4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1343" y="0"/>
            <a:ext cx="3350657" cy="6858000"/>
          </a:xfrm>
          <a:prstGeom prst="rect">
            <a:avLst/>
          </a:prstGeom>
        </p:spPr>
      </p:pic>
      <p:sp>
        <p:nvSpPr>
          <p:cNvPr id="2" name="Title 1">
            <a:extLst>
              <a:ext uri="{FF2B5EF4-FFF2-40B4-BE49-F238E27FC236}">
                <a16:creationId xmlns:a16="http://schemas.microsoft.com/office/drawing/2014/main" id="{FD474169-6890-4338-94A5-F3CC17483CCA}"/>
              </a:ext>
            </a:extLst>
          </p:cNvPr>
          <p:cNvSpPr>
            <a:spLocks noGrp="1"/>
          </p:cNvSpPr>
          <p:nvPr>
            <p:ph type="title"/>
          </p:nvPr>
        </p:nvSpPr>
        <p:spPr/>
        <p:txBody>
          <a:bodyPr/>
          <a:lstStyle/>
          <a:p>
            <a:r>
              <a:rPr lang="en-US" dirty="0"/>
              <a:t>What is a breach?</a:t>
            </a:r>
          </a:p>
        </p:txBody>
      </p:sp>
      <p:sp>
        <p:nvSpPr>
          <p:cNvPr id="3" name="Content Placeholder 2">
            <a:extLst>
              <a:ext uri="{FF2B5EF4-FFF2-40B4-BE49-F238E27FC236}">
                <a16:creationId xmlns:a16="http://schemas.microsoft.com/office/drawing/2014/main" id="{1D983282-7428-4A8F-B5D2-C1726C5B3ADD}"/>
              </a:ext>
            </a:extLst>
          </p:cNvPr>
          <p:cNvSpPr>
            <a:spLocks noGrp="1"/>
          </p:cNvSpPr>
          <p:nvPr>
            <p:ph idx="1"/>
          </p:nvPr>
        </p:nvSpPr>
        <p:spPr>
          <a:xfrm>
            <a:off x="914400" y="1600200"/>
            <a:ext cx="7525512" cy="5102352"/>
          </a:xfrm>
        </p:spPr>
        <p:txBody>
          <a:bodyPr>
            <a:normAutofit fontScale="92500"/>
          </a:bodyPr>
          <a:lstStyle/>
          <a:p>
            <a:pPr marL="457200" indent="-457200">
              <a:lnSpc>
                <a:spcPct val="100000"/>
              </a:lnSpc>
              <a:spcBef>
                <a:spcPts val="0"/>
              </a:spcBef>
              <a:buClr>
                <a:schemeClr val="accent2"/>
              </a:buClr>
              <a:buFont typeface="Arial" panose="020B0604020202020204" pitchFamily="34" charset="0"/>
              <a:buChar char="•"/>
            </a:pPr>
            <a:r>
              <a:rPr lang="en-US" altLang="en-US" sz="2400" dirty="0">
                <a:solidFill>
                  <a:schemeClr val="tx1"/>
                </a:solidFill>
                <a:ea typeface="Verdana" panose="020B0604030504040204" pitchFamily="34" charset="0"/>
              </a:rPr>
              <a:t>OMB M-17-12:  “The loss of control, compromise, unauthorized disclosure, unauthorized acquisition, or any similar occurrence where (1) a person other than an authorized user accesses or potentially accesses personally identifiable information or (2) an authorized user accesses or potentially accesses personally identifiable information for another than authorized purpose.”</a:t>
            </a:r>
          </a:p>
          <a:p>
            <a:pPr marL="457200" indent="-457200">
              <a:lnSpc>
                <a:spcPct val="100000"/>
              </a:lnSpc>
              <a:spcBef>
                <a:spcPts val="0"/>
              </a:spcBef>
              <a:buClr>
                <a:schemeClr val="accent2"/>
              </a:buClr>
              <a:buFont typeface="Arial" panose="020B0604020202020204" pitchFamily="34" charset="0"/>
              <a:buChar char="•"/>
            </a:pPr>
            <a:endParaRPr lang="en-US" altLang="en-US" sz="2400" dirty="0">
              <a:ea typeface="Verdana" panose="020B0604030504040204" pitchFamily="34" charset="0"/>
            </a:endParaRPr>
          </a:p>
          <a:p>
            <a:pPr marL="457200" indent="-457200">
              <a:lnSpc>
                <a:spcPct val="100000"/>
              </a:lnSpc>
              <a:spcBef>
                <a:spcPts val="0"/>
              </a:spcBef>
              <a:buClr>
                <a:schemeClr val="accent2"/>
              </a:buClr>
              <a:buFont typeface="Arial" panose="020B0604020202020204" pitchFamily="34" charset="0"/>
              <a:buChar char="•"/>
            </a:pPr>
            <a:r>
              <a:rPr lang="en-US" altLang="en-US" sz="2400" dirty="0">
                <a:solidFill>
                  <a:schemeClr val="tx1"/>
                </a:solidFill>
                <a:ea typeface="Verdana" panose="020B0604030504040204" pitchFamily="34" charset="0"/>
              </a:rPr>
              <a:t>A “data breach’” is “the unauthorized access to or use of customer information that could result in substantial harm or inconvenience to a customer.”</a:t>
            </a:r>
            <a:endParaRPr lang="en-US" sz="2400" dirty="0">
              <a:solidFill>
                <a:schemeClr val="tx1"/>
              </a:solidFill>
            </a:endParaRPr>
          </a:p>
          <a:p>
            <a:pPr marL="457200" indent="-457200">
              <a:lnSpc>
                <a:spcPct val="100000"/>
              </a:lnSpc>
              <a:spcBef>
                <a:spcPts val="0"/>
              </a:spcBef>
              <a:buClr>
                <a:schemeClr val="accent2"/>
              </a:buClr>
              <a:buFont typeface="Arial" panose="020B0604020202020204" pitchFamily="34" charset="0"/>
              <a:buChar char="•"/>
            </a:pPr>
            <a:endParaRPr lang="en-US" altLang="en-US" sz="2400" dirty="0">
              <a:solidFill>
                <a:schemeClr val="tx1"/>
              </a:solidFill>
              <a:ea typeface="Verdana" panose="020B0604030504040204" pitchFamily="34" charset="0"/>
            </a:endParaRPr>
          </a:p>
          <a:p>
            <a:pPr marL="457200" indent="-457200">
              <a:lnSpc>
                <a:spcPct val="100000"/>
              </a:lnSpc>
              <a:spcBef>
                <a:spcPts val="0"/>
              </a:spcBef>
              <a:buClr>
                <a:schemeClr val="accent2"/>
              </a:buClr>
              <a:buFont typeface="Arial" panose="020B0604020202020204" pitchFamily="34" charset="0"/>
              <a:buChar char="•"/>
            </a:pPr>
            <a:r>
              <a:rPr lang="en-US" altLang="en-US" sz="2400" dirty="0">
                <a:solidFill>
                  <a:schemeClr val="tx1"/>
                </a:solidFill>
                <a:ea typeface="Verdana" panose="020B0604030504040204" pitchFamily="34" charset="0"/>
              </a:rPr>
              <a:t>For Post-Secondary Institutions, the data set is </a:t>
            </a:r>
            <a:br>
              <a:rPr lang="en-US" altLang="en-US" sz="2400" dirty="0">
                <a:solidFill>
                  <a:schemeClr val="tx1"/>
                </a:solidFill>
                <a:ea typeface="Verdana" panose="020B0604030504040204" pitchFamily="34" charset="0"/>
              </a:rPr>
            </a:br>
            <a:r>
              <a:rPr lang="en-US" altLang="en-US" sz="2400" dirty="0">
                <a:solidFill>
                  <a:schemeClr val="tx1"/>
                </a:solidFill>
                <a:ea typeface="Verdana" panose="020B0604030504040204" pitchFamily="34" charset="0"/>
              </a:rPr>
              <a:t>information obtained under or through the Title IV participation agreements</a:t>
            </a:r>
            <a:endParaRPr lang="en-US" sz="2400" dirty="0">
              <a:solidFill>
                <a:schemeClr val="tx1"/>
              </a:solidFill>
            </a:endParaRPr>
          </a:p>
        </p:txBody>
      </p:sp>
      <p:sp>
        <p:nvSpPr>
          <p:cNvPr id="4" name="Slide Number Placeholder 3">
            <a:extLst>
              <a:ext uri="{FF2B5EF4-FFF2-40B4-BE49-F238E27FC236}">
                <a16:creationId xmlns:a16="http://schemas.microsoft.com/office/drawing/2014/main" id="{36F15EF4-F7CF-4C16-889D-9DEC5A0EAC8E}"/>
              </a:ext>
            </a:extLst>
          </p:cNvPr>
          <p:cNvSpPr>
            <a:spLocks noGrp="1"/>
          </p:cNvSpPr>
          <p:nvPr>
            <p:ph type="sldNum" sz="quarter" idx="12"/>
          </p:nvPr>
        </p:nvSpPr>
        <p:spPr/>
        <p:txBody>
          <a:bodyPr/>
          <a:lstStyle/>
          <a:p>
            <a:fld id="{0E588DAA-4848-48CA-9FC9-2BD67EAD2930}" type="slidenum">
              <a:rPr lang="en-US" smtClean="0">
                <a:solidFill>
                  <a:schemeClr val="bg1"/>
                </a:solidFill>
              </a:rPr>
              <a:t>18</a:t>
            </a:fld>
            <a:endParaRPr lang="en-US" dirty="0">
              <a:solidFill>
                <a:schemeClr val="bg1"/>
              </a:solidFill>
            </a:endParaRPr>
          </a:p>
        </p:txBody>
      </p:sp>
      <p:pic>
        <p:nvPicPr>
          <p:cNvPr id="13" name="Graphic 12">
            <a:extLst>
              <a:ext uri="{FF2B5EF4-FFF2-40B4-BE49-F238E27FC236}">
                <a16:creationId xmlns:a16="http://schemas.microsoft.com/office/drawing/2014/main" id="{7F96BBBA-113E-4335-B152-14CDE78028A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9906" y="224360"/>
            <a:ext cx="1610446" cy="223695"/>
          </a:xfrm>
          <a:prstGeom prst="rect">
            <a:avLst/>
          </a:prstGeom>
        </p:spPr>
      </p:pic>
    </p:spTree>
    <p:extLst>
      <p:ext uri="{BB962C8B-B14F-4D97-AF65-F5344CB8AC3E}">
        <p14:creationId xmlns:p14="http://schemas.microsoft.com/office/powerpoint/2010/main" val="4009043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610D065-A4DC-4806-B084-6749C830167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64538" y="1810589"/>
            <a:ext cx="598455" cy="655450"/>
          </a:xfrm>
          <a:prstGeom prst="rect">
            <a:avLst/>
          </a:prstGeom>
        </p:spPr>
      </p:pic>
      <p:pic>
        <p:nvPicPr>
          <p:cNvPr id="12" name="Picture 11">
            <a:extLst>
              <a:ext uri="{FF2B5EF4-FFF2-40B4-BE49-F238E27FC236}">
                <a16:creationId xmlns:a16="http://schemas.microsoft.com/office/drawing/2014/main" id="{9132974C-750A-48AD-A754-B84C04A41E6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64537" y="2752060"/>
            <a:ext cx="605579" cy="812189"/>
          </a:xfrm>
          <a:prstGeom prst="rect">
            <a:avLst/>
          </a:prstGeom>
        </p:spPr>
      </p:pic>
      <p:pic>
        <p:nvPicPr>
          <p:cNvPr id="13" name="Picture 12">
            <a:extLst>
              <a:ext uri="{FF2B5EF4-FFF2-40B4-BE49-F238E27FC236}">
                <a16:creationId xmlns:a16="http://schemas.microsoft.com/office/drawing/2014/main" id="{0F30B180-4A7C-4D0C-BB5E-4E73F4A87F5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78538" y="3807345"/>
            <a:ext cx="566395" cy="826437"/>
          </a:xfrm>
          <a:prstGeom prst="rect">
            <a:avLst/>
          </a:prstGeom>
        </p:spPr>
      </p:pic>
      <p:pic>
        <p:nvPicPr>
          <p:cNvPr id="14" name="Picture 13">
            <a:extLst>
              <a:ext uri="{FF2B5EF4-FFF2-40B4-BE49-F238E27FC236}">
                <a16:creationId xmlns:a16="http://schemas.microsoft.com/office/drawing/2014/main" id="{9BD893F1-5D82-457C-BB13-C1912FEC2CD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64537" y="4894292"/>
            <a:ext cx="626953" cy="616267"/>
          </a:xfrm>
          <a:prstGeom prst="rect">
            <a:avLst/>
          </a:prstGeom>
        </p:spPr>
      </p:pic>
      <p:pic>
        <p:nvPicPr>
          <p:cNvPr id="15" name="Picture 14">
            <a:extLst>
              <a:ext uri="{FF2B5EF4-FFF2-40B4-BE49-F238E27FC236}">
                <a16:creationId xmlns:a16="http://schemas.microsoft.com/office/drawing/2014/main" id="{BDC2A37A-C285-4EB3-A57B-BCF3910EAE1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52346" y="5743638"/>
            <a:ext cx="641202" cy="783692"/>
          </a:xfrm>
          <a:prstGeom prst="rect">
            <a:avLst/>
          </a:prstGeom>
        </p:spPr>
      </p:pic>
      <p:sp>
        <p:nvSpPr>
          <p:cNvPr id="2" name="Title 1">
            <a:extLst>
              <a:ext uri="{FF2B5EF4-FFF2-40B4-BE49-F238E27FC236}">
                <a16:creationId xmlns:a16="http://schemas.microsoft.com/office/drawing/2014/main" id="{8CEBEE14-116F-40DA-A04B-E47C62B19534}"/>
              </a:ext>
            </a:extLst>
          </p:cNvPr>
          <p:cNvSpPr>
            <a:spLocks noGrp="1"/>
          </p:cNvSpPr>
          <p:nvPr>
            <p:ph type="title"/>
          </p:nvPr>
        </p:nvSpPr>
        <p:spPr/>
        <p:txBody>
          <a:bodyPr/>
          <a:lstStyle/>
          <a:p>
            <a:r>
              <a:rPr lang="en-US" dirty="0"/>
              <a:t>Fsa breach process</a:t>
            </a:r>
          </a:p>
        </p:txBody>
      </p:sp>
      <p:sp>
        <p:nvSpPr>
          <p:cNvPr id="3" name="Content Placeholder 2">
            <a:extLst>
              <a:ext uri="{FF2B5EF4-FFF2-40B4-BE49-F238E27FC236}">
                <a16:creationId xmlns:a16="http://schemas.microsoft.com/office/drawing/2014/main" id="{F5C48DAE-E516-4F9E-8D29-D2FCF76738C7}"/>
              </a:ext>
            </a:extLst>
          </p:cNvPr>
          <p:cNvSpPr>
            <a:spLocks noGrp="1"/>
          </p:cNvSpPr>
          <p:nvPr>
            <p:ph idx="1"/>
          </p:nvPr>
        </p:nvSpPr>
        <p:spPr>
          <a:xfrm>
            <a:off x="2176272" y="1439031"/>
            <a:ext cx="9406128" cy="1477906"/>
          </a:xfrm>
        </p:spPr>
        <p:txBody>
          <a:bodyPr>
            <a:normAutofit/>
          </a:bodyPr>
          <a:lstStyle/>
          <a:p>
            <a:pPr>
              <a:lnSpc>
                <a:spcPct val="270000"/>
              </a:lnSpc>
            </a:pPr>
            <a:r>
              <a:rPr lang="en-US" sz="2600" dirty="0"/>
              <a:t>FSA Team Receives Incident Report</a:t>
            </a:r>
          </a:p>
          <a:p>
            <a:pPr marL="457200" indent="-457200">
              <a:lnSpc>
                <a:spcPct val="270000"/>
              </a:lnSpc>
              <a:buFont typeface="Arial" panose="020B0604020202020204" pitchFamily="34" charset="0"/>
              <a:buChar char="•"/>
            </a:pPr>
            <a:endParaRPr lang="en-US" sz="2600" dirty="0"/>
          </a:p>
        </p:txBody>
      </p:sp>
      <p:sp>
        <p:nvSpPr>
          <p:cNvPr id="4" name="Slide Number Placeholder 3">
            <a:extLst>
              <a:ext uri="{FF2B5EF4-FFF2-40B4-BE49-F238E27FC236}">
                <a16:creationId xmlns:a16="http://schemas.microsoft.com/office/drawing/2014/main" id="{18EB47CC-0466-4AF9-A095-0812AEFB9A66}"/>
              </a:ext>
            </a:extLst>
          </p:cNvPr>
          <p:cNvSpPr>
            <a:spLocks noGrp="1"/>
          </p:cNvSpPr>
          <p:nvPr>
            <p:ph type="sldNum" sz="quarter" idx="12"/>
          </p:nvPr>
        </p:nvSpPr>
        <p:spPr/>
        <p:txBody>
          <a:bodyPr/>
          <a:lstStyle/>
          <a:p>
            <a:fld id="{0E588DAA-4848-48CA-9FC9-2BD67EAD2930}" type="slidenum">
              <a:rPr lang="en-US" smtClean="0"/>
              <a:t>19</a:t>
            </a:fld>
            <a:endParaRPr lang="en-US" dirty="0"/>
          </a:p>
        </p:txBody>
      </p:sp>
      <p:sp>
        <p:nvSpPr>
          <p:cNvPr id="17" name="Content Placeholder 2">
            <a:extLst>
              <a:ext uri="{FF2B5EF4-FFF2-40B4-BE49-F238E27FC236}">
                <a16:creationId xmlns:a16="http://schemas.microsoft.com/office/drawing/2014/main" id="{07F6CD8E-199F-4365-88B2-A01DF547D735}"/>
              </a:ext>
            </a:extLst>
          </p:cNvPr>
          <p:cNvSpPr txBox="1">
            <a:spLocks/>
          </p:cNvSpPr>
          <p:nvPr/>
        </p:nvSpPr>
        <p:spPr>
          <a:xfrm>
            <a:off x="2176272" y="2733883"/>
            <a:ext cx="9406128" cy="1207181"/>
          </a:xfrm>
          <a:prstGeom prst="rect">
            <a:avLst/>
          </a:prstGeom>
        </p:spPr>
        <p:txBody>
          <a:bodyPr vert="horz" lIns="0" tIns="0" rIns="0" bIns="0" rtlCol="0">
            <a:normAutofit/>
          </a:bodyPr>
          <a:lst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600" dirty="0"/>
              <a:t>FSA Team Collaborates and works with the school to triage  and respond to the incident</a:t>
            </a:r>
          </a:p>
        </p:txBody>
      </p:sp>
      <p:sp>
        <p:nvSpPr>
          <p:cNvPr id="18" name="Content Placeholder 2">
            <a:extLst>
              <a:ext uri="{FF2B5EF4-FFF2-40B4-BE49-F238E27FC236}">
                <a16:creationId xmlns:a16="http://schemas.microsoft.com/office/drawing/2014/main" id="{54FAD43C-A19B-43A7-9558-5B6FB8D1D08B}"/>
              </a:ext>
            </a:extLst>
          </p:cNvPr>
          <p:cNvSpPr txBox="1">
            <a:spLocks/>
          </p:cNvSpPr>
          <p:nvPr/>
        </p:nvSpPr>
        <p:spPr>
          <a:xfrm>
            <a:off x="2176272" y="3707558"/>
            <a:ext cx="9406128" cy="2916937"/>
          </a:xfrm>
          <a:prstGeom prst="rect">
            <a:avLst/>
          </a:prstGeom>
        </p:spPr>
        <p:txBody>
          <a:bodyPr vert="horz" lIns="0" tIns="0" rIns="0" bIns="0" rtlCol="0">
            <a:normAutofit/>
          </a:bodyPr>
          <a:lstStyle>
            <a:lvl1pPr marL="0" indent="0" algn="l" defTabSz="914400" rtl="0" eaLnBrk="1" latinLnBrk="0" hangingPunct="1">
              <a:lnSpc>
                <a:spcPct val="120000"/>
              </a:lnSpc>
              <a:spcBef>
                <a:spcPts val="1000"/>
              </a:spcBef>
              <a:buClr>
                <a:schemeClr val="accent1"/>
              </a:buClr>
              <a:buFontTx/>
              <a:buNone/>
              <a:defRPr sz="2800" kern="1200" spc="-20" baseline="0">
                <a:solidFill>
                  <a:schemeClr val="tx1"/>
                </a:solidFill>
                <a:latin typeface="+mn-lt"/>
                <a:ea typeface="+mn-ea"/>
                <a:cs typeface="+mn-cs"/>
              </a:defRPr>
            </a:lvl1pPr>
            <a:lvl2pPr marL="228600" indent="-228600" algn="l" defTabSz="914400" rtl="0" eaLnBrk="1" latinLnBrk="0" hangingPunct="1">
              <a:lnSpc>
                <a:spcPct val="90000"/>
              </a:lnSpc>
              <a:spcBef>
                <a:spcPts val="500"/>
              </a:spcBef>
              <a:buClr>
                <a:schemeClr val="accent1"/>
              </a:buClr>
              <a:buFont typeface="Arial" panose="020B0604020202020204" pitchFamily="34" charset="0"/>
              <a:buChar char="•"/>
              <a:defRPr sz="2800" kern="1200">
                <a:solidFill>
                  <a:schemeClr val="tx1"/>
                </a:solidFill>
                <a:latin typeface="+mn-lt"/>
                <a:ea typeface="+mn-ea"/>
                <a:cs typeface="+mn-cs"/>
              </a:defRPr>
            </a:lvl2pPr>
            <a:lvl3pPr marL="573088"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Clr>
                <a:schemeClr val="accent1"/>
              </a:buClr>
              <a:buFont typeface="Arial" panose="020B0604020202020204" pitchFamily="34" charset="0"/>
              <a:buChar char="•"/>
              <a:defRPr sz="2200" kern="1200">
                <a:solidFill>
                  <a:schemeClr val="tx1"/>
                </a:solidFill>
                <a:latin typeface="+mn-lt"/>
                <a:ea typeface="+mn-ea"/>
                <a:cs typeface="+mn-cs"/>
              </a:defRPr>
            </a:lvl4pPr>
            <a:lvl5pPr marL="1258888"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0" indent="0" algn="l" defTabSz="914400" rtl="0" eaLnBrk="1" latinLnBrk="0" hangingPunct="1">
              <a:lnSpc>
                <a:spcPct val="90000"/>
              </a:lnSpc>
              <a:spcBef>
                <a:spcPts val="500"/>
              </a:spcBef>
              <a:buFontTx/>
              <a:buNone/>
              <a:defRPr sz="2800" b="1" kern="1200" cap="all" baseline="0">
                <a:solidFill>
                  <a:schemeClr val="accent1"/>
                </a:solidFill>
                <a:latin typeface="+mj-lt"/>
                <a:ea typeface="+mn-ea"/>
                <a:cs typeface="+mn-cs"/>
              </a:defRPr>
            </a:lvl6pPr>
            <a:lvl7pPr marL="0" indent="0" algn="l" defTabSz="914400" rtl="0" eaLnBrk="1" latinLnBrk="0" hangingPunct="1">
              <a:lnSpc>
                <a:spcPct val="90000"/>
              </a:lnSpc>
              <a:spcBef>
                <a:spcPts val="500"/>
              </a:spcBef>
              <a:buFontTx/>
              <a:buNone/>
              <a:defRPr sz="2400" b="1" kern="1200">
                <a:solidFill>
                  <a:schemeClr val="accent6"/>
                </a:solidFill>
                <a:latin typeface="+mj-lt"/>
                <a:ea typeface="+mn-ea"/>
                <a:cs typeface="+mn-cs"/>
              </a:defRPr>
            </a:lvl7pPr>
            <a:lvl8pPr marL="401638" indent="-400050" algn="l" defTabSz="914400" rtl="0" eaLnBrk="1" latinLnBrk="0" hangingPunct="1">
              <a:lnSpc>
                <a:spcPct val="90000"/>
              </a:lnSpc>
              <a:spcBef>
                <a:spcPts val="1000"/>
              </a:spcBef>
              <a:buClr>
                <a:schemeClr val="accent2"/>
              </a:buClr>
              <a:buFont typeface="+mj-lt"/>
              <a:buAutoNum type="arabicPlain"/>
              <a:defRPr sz="2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10000"/>
              </a:lnSpc>
            </a:pPr>
            <a:r>
              <a:rPr lang="en-US" sz="2600" dirty="0"/>
              <a:t>FSA Team Provides Recommendations </a:t>
            </a:r>
          </a:p>
          <a:p>
            <a:pPr>
              <a:lnSpc>
                <a:spcPct val="210000"/>
              </a:lnSpc>
            </a:pPr>
            <a:r>
              <a:rPr lang="en-US" sz="2600" dirty="0"/>
              <a:t>FSA Team Gathers Lessons Learned and Analyzes Trends</a:t>
            </a:r>
          </a:p>
          <a:p>
            <a:pPr>
              <a:lnSpc>
                <a:spcPct val="210000"/>
              </a:lnSpc>
            </a:pPr>
            <a:r>
              <a:rPr lang="en-US" sz="2600" dirty="0"/>
              <a:t> FSA Team Shares Best Practices with Schools</a:t>
            </a:r>
          </a:p>
        </p:txBody>
      </p:sp>
    </p:spTree>
    <p:extLst>
      <p:ext uri="{BB962C8B-B14F-4D97-AF65-F5344CB8AC3E}">
        <p14:creationId xmlns:p14="http://schemas.microsoft.com/office/powerpoint/2010/main" val="1039668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3A7B38-6441-4DFC-9386-4A13C4B3FD00}"/>
              </a:ext>
            </a:extLst>
          </p:cNvPr>
          <p:cNvSpPr>
            <a:spLocks noGrp="1"/>
          </p:cNvSpPr>
          <p:nvPr>
            <p:ph type="sldNum" sz="quarter" idx="12"/>
          </p:nvPr>
        </p:nvSpPr>
        <p:spPr/>
        <p:txBody>
          <a:bodyPr/>
          <a:lstStyle/>
          <a:p>
            <a:r>
              <a:rPr lang="en-US" dirty="0">
                <a:solidFill>
                  <a:schemeClr val="bg2">
                    <a:lumMod val="50000"/>
                  </a:schemeClr>
                </a:solidFill>
              </a:rPr>
              <a:t>2</a:t>
            </a:r>
          </a:p>
        </p:txBody>
      </p:sp>
      <p:sp>
        <p:nvSpPr>
          <p:cNvPr id="4" name="Text Placeholder 3">
            <a:extLst>
              <a:ext uri="{FF2B5EF4-FFF2-40B4-BE49-F238E27FC236}">
                <a16:creationId xmlns:a16="http://schemas.microsoft.com/office/drawing/2014/main" id="{B15C36A0-B7A9-4919-BD31-A94CBFE529DE}"/>
              </a:ext>
            </a:extLst>
          </p:cNvPr>
          <p:cNvSpPr>
            <a:spLocks noGrp="1"/>
          </p:cNvSpPr>
          <p:nvPr>
            <p:ph type="body" sz="quarter" idx="13"/>
          </p:nvPr>
        </p:nvSpPr>
        <p:spPr/>
        <p:txBody>
          <a:bodyPr>
            <a:normAutofit/>
          </a:bodyPr>
          <a:lstStyle/>
          <a:p>
            <a:pPr>
              <a:lnSpc>
                <a:spcPct val="150000"/>
              </a:lnSpc>
              <a:buFont typeface="+mj-lt"/>
              <a:buAutoNum type="arabicPeriod"/>
            </a:pPr>
            <a:r>
              <a:rPr lang="en-US" dirty="0"/>
              <a:t>Cybersecurity Overview</a:t>
            </a:r>
          </a:p>
          <a:p>
            <a:pPr>
              <a:lnSpc>
                <a:spcPct val="150000"/>
              </a:lnSpc>
              <a:buFont typeface="+mj-lt"/>
              <a:buAutoNum type="arabicPeriod"/>
            </a:pPr>
            <a:r>
              <a:rPr lang="en-US" dirty="0"/>
              <a:t>The Problem</a:t>
            </a:r>
          </a:p>
          <a:p>
            <a:pPr>
              <a:lnSpc>
                <a:spcPct val="150000"/>
              </a:lnSpc>
              <a:buFont typeface="+mj-lt"/>
              <a:buAutoNum type="arabicPeriod"/>
            </a:pPr>
            <a:r>
              <a:rPr lang="en-US" dirty="0"/>
              <a:t>Cybersecurity Guidance</a:t>
            </a:r>
          </a:p>
          <a:p>
            <a:pPr>
              <a:lnSpc>
                <a:spcPct val="150000"/>
              </a:lnSpc>
              <a:buFont typeface="+mj-lt"/>
              <a:buAutoNum type="arabicPeriod"/>
            </a:pPr>
            <a:r>
              <a:rPr lang="en-US" dirty="0"/>
              <a:t>Cybersecurity Hygiene</a:t>
            </a:r>
          </a:p>
        </p:txBody>
      </p:sp>
      <p:pic>
        <p:nvPicPr>
          <p:cNvPr id="11" name="Graphic 8">
            <a:extLst>
              <a:ext uri="{FF2B5EF4-FFF2-40B4-BE49-F238E27FC236}">
                <a16:creationId xmlns:a16="http://schemas.microsoft.com/office/drawing/2014/main" id="{AB0CCA94-9AED-450F-B81E-9ED9214403D9}"/>
              </a:ext>
            </a:extLst>
          </p:cNvPr>
          <p:cNvPicPr>
            <a:picLocks noChangeAspect="1"/>
          </p:cNvPicPr>
          <p:nvPr/>
        </p:nvPicPr>
        <p:blipFill>
          <a:blip r:embed="rId2">
            <a:alphaModFix amt="10000"/>
            <a:extLst>
              <a:ext uri="{28A0092B-C50C-407E-A947-70E740481C1C}">
                <a14:useLocalDpi xmlns:a14="http://schemas.microsoft.com/office/drawing/2010/main" val="0"/>
              </a:ext>
            </a:extLst>
          </a:blip>
          <a:srcRect/>
          <a:stretch/>
        </p:blipFill>
        <p:spPr>
          <a:xfrm>
            <a:off x="6154796" y="1432748"/>
            <a:ext cx="6037203" cy="4234627"/>
          </a:xfrm>
          <a:prstGeom prst="rect">
            <a:avLst/>
          </a:prstGeom>
        </p:spPr>
      </p:pic>
    </p:spTree>
    <p:extLst>
      <p:ext uri="{BB962C8B-B14F-4D97-AF65-F5344CB8AC3E}">
        <p14:creationId xmlns:p14="http://schemas.microsoft.com/office/powerpoint/2010/main" val="2442005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8">
            <a:extLst>
              <a:ext uri="{FF2B5EF4-FFF2-40B4-BE49-F238E27FC236}">
                <a16:creationId xmlns:a16="http://schemas.microsoft.com/office/drawing/2014/main" id="{6D589AF5-2F1B-46B2-B196-09C26D5176EF}"/>
              </a:ext>
            </a:extLst>
          </p:cNvPr>
          <p:cNvPicPr>
            <a:picLocks noChangeAspect="1"/>
          </p:cNvPicPr>
          <p:nvPr/>
        </p:nvPicPr>
        <p:blipFill>
          <a:blip r:embed="rId2">
            <a:alphaModFix amt="10000"/>
            <a:extLst>
              <a:ext uri="{28A0092B-C50C-407E-A947-70E740481C1C}">
                <a14:useLocalDpi xmlns:a14="http://schemas.microsoft.com/office/drawing/2010/main" val="0"/>
              </a:ext>
            </a:extLst>
          </a:blip>
          <a:srcRect/>
          <a:stretch/>
        </p:blipFill>
        <p:spPr>
          <a:xfrm>
            <a:off x="7947985" y="1207294"/>
            <a:ext cx="3875207" cy="5005868"/>
          </a:xfrm>
          <a:prstGeom prst="rect">
            <a:avLst/>
          </a:prstGeom>
          <a:effectLst/>
        </p:spPr>
      </p:pic>
      <p:sp>
        <p:nvSpPr>
          <p:cNvPr id="2" name="Title 1">
            <a:extLst>
              <a:ext uri="{FF2B5EF4-FFF2-40B4-BE49-F238E27FC236}">
                <a16:creationId xmlns:a16="http://schemas.microsoft.com/office/drawing/2014/main" id="{E1907F65-8837-4C60-A786-9C599D327367}"/>
              </a:ext>
            </a:extLst>
          </p:cNvPr>
          <p:cNvSpPr>
            <a:spLocks noGrp="1"/>
          </p:cNvSpPr>
          <p:nvPr>
            <p:ph type="title"/>
          </p:nvPr>
        </p:nvSpPr>
        <p:spPr/>
        <p:txBody>
          <a:bodyPr/>
          <a:lstStyle/>
          <a:p>
            <a:r>
              <a:rPr lang="en-US" dirty="0"/>
              <a:t>How to report a breach to fsa</a:t>
            </a:r>
          </a:p>
        </p:txBody>
      </p:sp>
      <p:sp>
        <p:nvSpPr>
          <p:cNvPr id="4" name="Slide Number Placeholder 3">
            <a:extLst>
              <a:ext uri="{FF2B5EF4-FFF2-40B4-BE49-F238E27FC236}">
                <a16:creationId xmlns:a16="http://schemas.microsoft.com/office/drawing/2014/main" id="{5C1214F4-0EBB-4983-9F11-AF19BC1B07C3}"/>
              </a:ext>
            </a:extLst>
          </p:cNvPr>
          <p:cNvSpPr>
            <a:spLocks noGrp="1"/>
          </p:cNvSpPr>
          <p:nvPr>
            <p:ph type="sldNum" sz="quarter" idx="12"/>
          </p:nvPr>
        </p:nvSpPr>
        <p:spPr/>
        <p:txBody>
          <a:bodyPr/>
          <a:lstStyle/>
          <a:p>
            <a:fld id="{0E588DAA-4848-48CA-9FC9-2BD67EAD2930}" type="slidenum">
              <a:rPr lang="en-US" smtClean="0"/>
              <a:t>20</a:t>
            </a:fld>
            <a:endParaRPr lang="en-US" dirty="0"/>
          </a:p>
        </p:txBody>
      </p:sp>
      <p:sp>
        <p:nvSpPr>
          <p:cNvPr id="10" name="TextBox 9">
            <a:extLst>
              <a:ext uri="{FF2B5EF4-FFF2-40B4-BE49-F238E27FC236}">
                <a16:creationId xmlns:a16="http://schemas.microsoft.com/office/drawing/2014/main" id="{99F29C2E-8351-4598-AFB5-1ED166425516}"/>
              </a:ext>
            </a:extLst>
          </p:cNvPr>
          <p:cNvSpPr txBox="1"/>
          <p:nvPr/>
        </p:nvSpPr>
        <p:spPr>
          <a:xfrm>
            <a:off x="914399" y="1511296"/>
            <a:ext cx="9674353" cy="4555093"/>
          </a:xfrm>
          <a:prstGeom prst="rect">
            <a:avLst/>
          </a:prstGeom>
          <a:noFill/>
        </p:spPr>
        <p:txBody>
          <a:bodyPr wrap="square">
            <a:spAutoFit/>
          </a:bodyPr>
          <a:lstStyle/>
          <a:p>
            <a:pPr marL="569913" indent="-569913">
              <a:spcBef>
                <a:spcPts val="0"/>
              </a:spcBef>
              <a:spcAft>
                <a:spcPts val="0"/>
              </a:spcAft>
              <a:buClr>
                <a:schemeClr val="accent2"/>
              </a:buClr>
              <a:buFont typeface="+mj-lt"/>
              <a:buAutoNum type="arabicPeriod"/>
              <a:tabLst>
                <a:tab pos="457200" algn="l"/>
              </a:tabLst>
              <a:defRPr/>
            </a:pPr>
            <a:r>
              <a:rPr lang="en-US" sz="2000" dirty="0">
                <a:solidFill>
                  <a:schemeClr val="tx1"/>
                </a:solidFill>
                <a:ea typeface="Cambria" panose="02040503050406030204" pitchFamily="18" charset="0"/>
                <a:cs typeface="Calibri" panose="020F0502020204030204" pitchFamily="34" charset="0"/>
              </a:rPr>
              <a:t>Send an email to </a:t>
            </a:r>
            <a:r>
              <a:rPr lang="en-US" sz="2000" b="1" dirty="0">
                <a:solidFill>
                  <a:schemeClr val="tx2">
                    <a:lumMod val="75000"/>
                    <a:lumOff val="25000"/>
                  </a:schemeClr>
                </a:solidFill>
                <a:ea typeface="Cambria" panose="020405030504060302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FSA_IHECyberCompliance@ed.gov</a:t>
            </a:r>
            <a:r>
              <a:rPr lang="en-US" sz="2000" b="1" dirty="0">
                <a:solidFill>
                  <a:schemeClr val="tx2">
                    <a:lumMod val="75000"/>
                    <a:lumOff val="25000"/>
                  </a:schemeClr>
                </a:solidFill>
                <a:ea typeface="Cambria" panose="02040503050406030204" pitchFamily="18" charset="0"/>
                <a:cs typeface="Calibri" panose="020F0502020204030204" pitchFamily="34" charset="0"/>
              </a:rPr>
              <a:t> </a:t>
            </a:r>
            <a:br>
              <a:rPr lang="en-US" sz="2000" b="1" dirty="0">
                <a:solidFill>
                  <a:srgbClr val="58A5C8"/>
                </a:solidFill>
                <a:ea typeface="Cambria" panose="02040503050406030204" pitchFamily="18" charset="0"/>
                <a:cs typeface="Calibri" panose="020F0502020204030204" pitchFamily="34" charset="0"/>
              </a:rPr>
            </a:br>
            <a:r>
              <a:rPr lang="en-US" sz="2000" dirty="0">
                <a:solidFill>
                  <a:schemeClr val="tx1"/>
                </a:solidFill>
                <a:ea typeface="Cambria" panose="02040503050406030204" pitchFamily="18" charset="0"/>
                <a:cs typeface="Calibri" panose="020F0502020204030204" pitchFamily="34" charset="0"/>
              </a:rPr>
              <a:t>or call the Education Security Operations Center at </a:t>
            </a:r>
            <a:r>
              <a:rPr lang="en-US" sz="2000" b="1" dirty="0">
                <a:solidFill>
                  <a:schemeClr val="tx1"/>
                </a:solidFill>
                <a:ea typeface="Cambria" panose="02040503050406030204" pitchFamily="18" charset="0"/>
                <a:cs typeface="Calibri" panose="020F0502020204030204" pitchFamily="34" charset="0"/>
              </a:rPr>
              <a:t>202-245-6550</a:t>
            </a:r>
          </a:p>
          <a:p>
            <a:pPr marL="569913" indent="-569913">
              <a:lnSpc>
                <a:spcPct val="150000"/>
              </a:lnSpc>
              <a:spcBef>
                <a:spcPts val="0"/>
              </a:spcBef>
              <a:spcAft>
                <a:spcPts val="0"/>
              </a:spcAft>
              <a:buClr>
                <a:schemeClr val="accent2"/>
              </a:buClr>
              <a:buFont typeface="+mj-lt"/>
              <a:buAutoNum type="arabicPeriod"/>
              <a:tabLst>
                <a:tab pos="457200" algn="l"/>
              </a:tabLst>
              <a:defRPr/>
            </a:pPr>
            <a:r>
              <a:rPr lang="en-US" sz="2000" dirty="0">
                <a:solidFill>
                  <a:schemeClr val="tx1"/>
                </a:solidFill>
                <a:ea typeface="Cambria" panose="02040503050406030204" pitchFamily="18" charset="0"/>
                <a:cs typeface="Calibri" panose="020F0502020204030204" pitchFamily="34" charset="0"/>
              </a:rPr>
              <a:t>Include the follow information:</a:t>
            </a:r>
          </a:p>
          <a:p>
            <a:pPr marL="1484313" lvl="3" indent="-569913">
              <a:lnSpc>
                <a:spcPct val="150000"/>
              </a:lnSpc>
              <a:buClr>
                <a:schemeClr val="accent5"/>
              </a:buClr>
              <a:buFont typeface="Wingdings" panose="05000000000000000000" pitchFamily="2" charset="2"/>
              <a:buChar char="ü"/>
              <a:tabLst>
                <a:tab pos="457200" algn="l"/>
              </a:tabLst>
              <a:defRPr/>
            </a:pPr>
            <a:r>
              <a:rPr lang="en-US" sz="2000" dirty="0">
                <a:solidFill>
                  <a:schemeClr val="tx1"/>
                </a:solidFill>
                <a:ea typeface="Cambria" panose="02040503050406030204" pitchFamily="18" charset="0"/>
                <a:cs typeface="Calibri" panose="020F0502020204030204" pitchFamily="34" charset="0"/>
              </a:rPr>
              <a:t>Date of breach (suspected or known)</a:t>
            </a:r>
          </a:p>
          <a:p>
            <a:pPr marL="1484313" lvl="3" indent="-569913">
              <a:lnSpc>
                <a:spcPct val="150000"/>
              </a:lnSpc>
              <a:buClr>
                <a:schemeClr val="accent5"/>
              </a:buClr>
              <a:buFont typeface="Wingdings" panose="05000000000000000000" pitchFamily="2" charset="2"/>
              <a:buChar char="ü"/>
              <a:tabLst>
                <a:tab pos="457200" algn="l"/>
              </a:tabLst>
              <a:defRPr/>
            </a:pPr>
            <a:r>
              <a:rPr lang="en-US" sz="2000" dirty="0">
                <a:solidFill>
                  <a:schemeClr val="tx1"/>
                </a:solidFill>
                <a:ea typeface="Cambria" panose="02040503050406030204" pitchFamily="18" charset="0"/>
              </a:rPr>
              <a:t>Impact of breach (# of records, etc.) </a:t>
            </a:r>
          </a:p>
          <a:p>
            <a:pPr marL="1484313" lvl="3" indent="-569913">
              <a:lnSpc>
                <a:spcPct val="150000"/>
              </a:lnSpc>
              <a:buClr>
                <a:schemeClr val="accent5"/>
              </a:buClr>
              <a:buFont typeface="Wingdings" panose="05000000000000000000" pitchFamily="2" charset="2"/>
              <a:buChar char="ü"/>
              <a:tabLst>
                <a:tab pos="457200" algn="l"/>
              </a:tabLst>
              <a:defRPr/>
            </a:pPr>
            <a:r>
              <a:rPr lang="en-US" sz="2000" dirty="0">
                <a:solidFill>
                  <a:schemeClr val="tx1"/>
                </a:solidFill>
                <a:ea typeface="Cambria" panose="02040503050406030204" pitchFamily="18" charset="0"/>
              </a:rPr>
              <a:t>Method of breach (hack, accidental disclosure, etc.) </a:t>
            </a:r>
          </a:p>
          <a:p>
            <a:pPr marL="1484313" lvl="3" indent="-569913">
              <a:lnSpc>
                <a:spcPct val="150000"/>
              </a:lnSpc>
              <a:buClr>
                <a:schemeClr val="accent5"/>
              </a:buClr>
              <a:buFont typeface="Wingdings" panose="05000000000000000000" pitchFamily="2" charset="2"/>
              <a:buChar char="ü"/>
              <a:tabLst>
                <a:tab pos="457200" algn="l"/>
              </a:tabLst>
              <a:defRPr/>
            </a:pPr>
            <a:r>
              <a:rPr lang="en-US" sz="2000" dirty="0">
                <a:solidFill>
                  <a:schemeClr val="tx1"/>
                </a:solidFill>
                <a:ea typeface="Cambria" panose="02040503050406030204" pitchFamily="18" charset="0"/>
              </a:rPr>
              <a:t>Information Security Program Point of Contact (email and phone) </a:t>
            </a:r>
          </a:p>
          <a:p>
            <a:pPr marL="1484313" lvl="3" indent="-569913">
              <a:lnSpc>
                <a:spcPct val="150000"/>
              </a:lnSpc>
              <a:buClr>
                <a:schemeClr val="accent5"/>
              </a:buClr>
              <a:buFont typeface="Wingdings" panose="05000000000000000000" pitchFamily="2" charset="2"/>
              <a:buChar char="ü"/>
              <a:tabLst>
                <a:tab pos="457200" algn="l"/>
              </a:tabLst>
              <a:defRPr/>
            </a:pPr>
            <a:r>
              <a:rPr lang="en-US" sz="2000" dirty="0">
                <a:solidFill>
                  <a:schemeClr val="tx1"/>
                </a:solidFill>
                <a:ea typeface="Cambria" panose="02040503050406030204" pitchFamily="18" charset="0"/>
              </a:rPr>
              <a:t>Remediation Status (complete, in process – with detail) </a:t>
            </a:r>
          </a:p>
          <a:p>
            <a:pPr marL="1484313" lvl="3" indent="-569913">
              <a:lnSpc>
                <a:spcPct val="150000"/>
              </a:lnSpc>
              <a:buClr>
                <a:schemeClr val="accent5"/>
              </a:buClr>
              <a:buFont typeface="Wingdings" panose="05000000000000000000" pitchFamily="2" charset="2"/>
              <a:buChar char="ü"/>
              <a:tabLst>
                <a:tab pos="457200" algn="l"/>
              </a:tabLst>
              <a:defRPr/>
            </a:pPr>
            <a:r>
              <a:rPr lang="en-US" sz="2000" dirty="0">
                <a:solidFill>
                  <a:schemeClr val="tx1"/>
                </a:solidFill>
                <a:ea typeface="Cambria" panose="02040503050406030204" pitchFamily="18" charset="0"/>
              </a:rPr>
              <a:t>Next steps (as needed)</a:t>
            </a:r>
          </a:p>
          <a:p>
            <a:pPr marL="569913" indent="-569913">
              <a:buClr>
                <a:schemeClr val="accent2"/>
              </a:buClr>
              <a:buFont typeface="+mj-lt"/>
              <a:buAutoNum type="arabicPeriod"/>
              <a:tabLst>
                <a:tab pos="457200" algn="l"/>
              </a:tabLst>
              <a:defRPr/>
            </a:pPr>
            <a:r>
              <a:rPr lang="en-US" sz="2000" dirty="0">
                <a:solidFill>
                  <a:schemeClr val="tx1"/>
                </a:solidFill>
                <a:ea typeface="Cambria" panose="02040503050406030204" pitchFamily="18" charset="0"/>
                <a:cs typeface="Calibri" panose="020F0502020204030204" pitchFamily="34" charset="0"/>
              </a:rPr>
              <a:t>The school shall report to FSA as they discover the breach so that FSA can work collaboratively with the IHE to resolve the incident</a:t>
            </a:r>
            <a:endParaRPr lang="en-US" sz="2000" b="1" dirty="0">
              <a:solidFill>
                <a:schemeClr val="tx1"/>
              </a:solidFill>
              <a:ea typeface="Cambria" panose="02040503050406030204" pitchFamily="18" charset="0"/>
              <a:cs typeface="Calibri" panose="020F0502020204030204" pitchFamily="34" charset="0"/>
            </a:endParaRPr>
          </a:p>
        </p:txBody>
      </p:sp>
    </p:spTree>
    <p:extLst>
      <p:ext uri="{BB962C8B-B14F-4D97-AF65-F5344CB8AC3E}">
        <p14:creationId xmlns:p14="http://schemas.microsoft.com/office/powerpoint/2010/main" val="2819434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C0372-13B1-48EC-A22A-E581AA67F1E2}"/>
              </a:ext>
            </a:extLst>
          </p:cNvPr>
          <p:cNvSpPr>
            <a:spLocks noGrp="1"/>
          </p:cNvSpPr>
          <p:nvPr>
            <p:ph type="title"/>
          </p:nvPr>
        </p:nvSpPr>
        <p:spPr/>
        <p:txBody>
          <a:bodyPr>
            <a:normAutofit fontScale="90000"/>
          </a:bodyPr>
          <a:lstStyle/>
          <a:p>
            <a:r>
              <a:rPr lang="en-US" dirty="0"/>
              <a:t>Gramm-Leach-Bliley Act (GLBA) Background</a:t>
            </a:r>
          </a:p>
        </p:txBody>
      </p:sp>
      <p:sp>
        <p:nvSpPr>
          <p:cNvPr id="3" name="Content Placeholder 2">
            <a:extLst>
              <a:ext uri="{FF2B5EF4-FFF2-40B4-BE49-F238E27FC236}">
                <a16:creationId xmlns:a16="http://schemas.microsoft.com/office/drawing/2014/main" id="{CB4FE57E-C200-4A8A-830C-23A6EAF719D2}"/>
              </a:ext>
            </a:extLst>
          </p:cNvPr>
          <p:cNvSpPr>
            <a:spLocks noGrp="1"/>
          </p:cNvSpPr>
          <p:nvPr>
            <p:ph idx="1"/>
          </p:nvPr>
        </p:nvSpPr>
        <p:spPr/>
        <p:txBody>
          <a:bodyPr>
            <a:normAutofit/>
          </a:bodyPr>
          <a:lstStyle/>
          <a:p>
            <a:pPr marL="457200" indent="-457200">
              <a:lnSpc>
                <a:spcPct val="110000"/>
              </a:lnSpc>
              <a:buClr>
                <a:schemeClr val="accent2"/>
              </a:buClr>
              <a:buFont typeface="Arial" panose="020B0604020202020204" pitchFamily="34" charset="0"/>
              <a:buChar char="•"/>
            </a:pPr>
            <a:r>
              <a:rPr lang="en-US" dirty="0"/>
              <a:t>GLBA was enacted in 1999 (Pub. L. No. 106-102) </a:t>
            </a:r>
          </a:p>
          <a:p>
            <a:pPr marL="1030288" lvl="2" indent="-457200">
              <a:lnSpc>
                <a:spcPct val="110000"/>
              </a:lnSpc>
              <a:buClr>
                <a:schemeClr val="accent2"/>
              </a:buClr>
            </a:pPr>
            <a:r>
              <a:rPr lang="en-US" dirty="0"/>
              <a:t>Provides a framework for regulating the privacy and data security practices of a broad range of financial institutions.</a:t>
            </a:r>
          </a:p>
          <a:p>
            <a:pPr marL="1030288" lvl="2" indent="-457200">
              <a:lnSpc>
                <a:spcPct val="110000"/>
              </a:lnSpc>
              <a:buClr>
                <a:schemeClr val="accent2"/>
              </a:buClr>
            </a:pPr>
            <a:r>
              <a:rPr lang="en-US" dirty="0"/>
              <a:t>Requires financial institutions to provide customers with information about the institutions’ privacy practices and about their opt-out rights, and to implement security safeguards.</a:t>
            </a:r>
          </a:p>
          <a:p>
            <a:pPr marL="457200" indent="-457200">
              <a:lnSpc>
                <a:spcPct val="110000"/>
              </a:lnSpc>
              <a:buClr>
                <a:schemeClr val="accent2"/>
              </a:buClr>
              <a:buFont typeface="Arial" panose="020B0604020202020204" pitchFamily="34" charset="0"/>
              <a:buChar char="•"/>
            </a:pPr>
            <a:r>
              <a:rPr lang="en-US" dirty="0"/>
              <a:t>2019 added Compliance Supplement and OIG Audit Guide</a:t>
            </a:r>
          </a:p>
          <a:p>
            <a:pPr marL="1030288" lvl="2" indent="-457200">
              <a:lnSpc>
                <a:spcPct val="110000"/>
              </a:lnSpc>
              <a:buClr>
                <a:schemeClr val="accent2"/>
              </a:buClr>
            </a:pPr>
            <a:r>
              <a:rPr lang="en-US" dirty="0"/>
              <a:t>Audit Objectives - Determine whether the institution designated an individual to coordinate the information security program; performed a risk assessment; and documented safeguards for identified risks. </a:t>
            </a:r>
          </a:p>
          <a:p>
            <a:pPr marL="457200" indent="-457200">
              <a:lnSpc>
                <a:spcPct val="110000"/>
              </a:lnSpc>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999DCC81-C9B9-4B2D-BA0B-3140796503F4}"/>
              </a:ext>
            </a:extLst>
          </p:cNvPr>
          <p:cNvSpPr>
            <a:spLocks noGrp="1"/>
          </p:cNvSpPr>
          <p:nvPr>
            <p:ph type="sldNum" sz="quarter" idx="12"/>
          </p:nvPr>
        </p:nvSpPr>
        <p:spPr/>
        <p:txBody>
          <a:bodyPr/>
          <a:lstStyle/>
          <a:p>
            <a:fld id="{0E588DAA-4848-48CA-9FC9-2BD67EAD2930}" type="slidenum">
              <a:rPr lang="en-US" smtClean="0"/>
              <a:t>21</a:t>
            </a:fld>
            <a:endParaRPr lang="en-US" dirty="0"/>
          </a:p>
        </p:txBody>
      </p:sp>
    </p:spTree>
    <p:extLst>
      <p:ext uri="{BB962C8B-B14F-4D97-AF65-F5344CB8AC3E}">
        <p14:creationId xmlns:p14="http://schemas.microsoft.com/office/powerpoint/2010/main" val="956365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D6B1D-6575-4834-8D28-2282259423EA}"/>
              </a:ext>
            </a:extLst>
          </p:cNvPr>
          <p:cNvSpPr>
            <a:spLocks noGrp="1"/>
          </p:cNvSpPr>
          <p:nvPr>
            <p:ph type="title"/>
          </p:nvPr>
        </p:nvSpPr>
        <p:spPr/>
        <p:txBody>
          <a:bodyPr/>
          <a:lstStyle/>
          <a:p>
            <a:r>
              <a:rPr lang="en-US" dirty="0"/>
              <a:t>General GLBA Requirements </a:t>
            </a:r>
          </a:p>
        </p:txBody>
      </p:sp>
      <p:sp>
        <p:nvSpPr>
          <p:cNvPr id="3" name="Content Placeholder 2">
            <a:extLst>
              <a:ext uri="{FF2B5EF4-FFF2-40B4-BE49-F238E27FC236}">
                <a16:creationId xmlns:a16="http://schemas.microsoft.com/office/drawing/2014/main" id="{13B30F1F-ED97-4B27-A41B-8E46A92B9E80}"/>
              </a:ext>
            </a:extLst>
          </p:cNvPr>
          <p:cNvSpPr>
            <a:spLocks noGrp="1"/>
          </p:cNvSpPr>
          <p:nvPr>
            <p:ph idx="1"/>
          </p:nvPr>
        </p:nvSpPr>
        <p:spPr/>
        <p:txBody>
          <a:bodyPr>
            <a:normAutofit/>
          </a:bodyPr>
          <a:lstStyle/>
          <a:p>
            <a:pPr marL="457200" indent="-457200">
              <a:lnSpc>
                <a:spcPct val="100000"/>
              </a:lnSpc>
              <a:spcBef>
                <a:spcPts val="0"/>
              </a:spcBef>
              <a:buClr>
                <a:schemeClr val="accent2"/>
              </a:buClr>
              <a:buFont typeface="Arial" panose="020B0604020202020204" pitchFamily="34" charset="0"/>
              <a:buChar char="•"/>
            </a:pPr>
            <a:r>
              <a:rPr lang="en-US" dirty="0"/>
              <a:t>Develop, implement, and maintain a written information </a:t>
            </a:r>
            <a:br>
              <a:rPr lang="en-US" dirty="0"/>
            </a:br>
            <a:r>
              <a:rPr lang="en-US" dirty="0"/>
              <a:t>security program.</a:t>
            </a:r>
          </a:p>
          <a:p>
            <a:pPr marL="915988" lvl="2" indent="-342900">
              <a:buClr>
                <a:schemeClr val="accent2"/>
              </a:buClr>
            </a:pPr>
            <a:r>
              <a:rPr lang="en-US" dirty="0"/>
              <a:t>Design and implement an information safeguards program. </a:t>
            </a:r>
          </a:p>
          <a:p>
            <a:pPr marL="915988" lvl="2" indent="-342900">
              <a:buClr>
                <a:schemeClr val="accent2"/>
              </a:buClr>
            </a:pPr>
            <a:r>
              <a:rPr lang="en-US" dirty="0"/>
              <a:t>Select appropriate service providers that are capable of maintaining appropriate safeguards. </a:t>
            </a:r>
          </a:p>
          <a:p>
            <a:pPr marL="457200" indent="-457200">
              <a:lnSpc>
                <a:spcPct val="100000"/>
              </a:lnSpc>
              <a:spcBef>
                <a:spcPts val="0"/>
              </a:spcBef>
              <a:buClr>
                <a:schemeClr val="accent2"/>
              </a:buClr>
              <a:buFont typeface="Arial" panose="020B0604020202020204" pitchFamily="34" charset="0"/>
              <a:buChar char="•"/>
            </a:pPr>
            <a:r>
              <a:rPr lang="en-US" dirty="0"/>
              <a:t>Designate the employee(s) responsible for coordinating the information security program.</a:t>
            </a:r>
          </a:p>
          <a:p>
            <a:pPr marL="457200" indent="-457200">
              <a:buClr>
                <a:schemeClr val="accent2"/>
              </a:buClr>
              <a:buFont typeface="Arial" panose="020B0604020202020204" pitchFamily="34" charset="0"/>
              <a:buChar char="•"/>
            </a:pPr>
            <a:r>
              <a:rPr lang="en-US" dirty="0"/>
              <a:t>Identify and assess risks to customer information.</a:t>
            </a:r>
          </a:p>
          <a:p>
            <a:pPr marL="915988" lvl="2" indent="-342900">
              <a:buClr>
                <a:schemeClr val="accent2"/>
              </a:buClr>
            </a:pPr>
            <a:r>
              <a:rPr lang="en-US" dirty="0"/>
              <a:t>Periodically evaluate and update your school’s security program.</a:t>
            </a:r>
          </a:p>
          <a:p>
            <a:pPr marL="457200" indent="-457200">
              <a:buFont typeface="Arial" panose="020B0604020202020204" pitchFamily="34" charset="0"/>
              <a:buChar char="•"/>
            </a:pPr>
            <a:endParaRPr lang="en-US" sz="2400" dirty="0"/>
          </a:p>
        </p:txBody>
      </p:sp>
      <p:sp>
        <p:nvSpPr>
          <p:cNvPr id="4" name="Slide Number Placeholder 3">
            <a:extLst>
              <a:ext uri="{FF2B5EF4-FFF2-40B4-BE49-F238E27FC236}">
                <a16:creationId xmlns:a16="http://schemas.microsoft.com/office/drawing/2014/main" id="{D1BE39EB-AA14-4F49-B99D-B76BC1113F9C}"/>
              </a:ext>
            </a:extLst>
          </p:cNvPr>
          <p:cNvSpPr>
            <a:spLocks noGrp="1"/>
          </p:cNvSpPr>
          <p:nvPr>
            <p:ph type="sldNum" sz="quarter" idx="12"/>
          </p:nvPr>
        </p:nvSpPr>
        <p:spPr/>
        <p:txBody>
          <a:bodyPr/>
          <a:lstStyle/>
          <a:p>
            <a:fld id="{0E588DAA-4848-48CA-9FC9-2BD67EAD2930}" type="slidenum">
              <a:rPr lang="en-US" smtClean="0"/>
              <a:t>22</a:t>
            </a:fld>
            <a:endParaRPr lang="en-US" dirty="0"/>
          </a:p>
        </p:txBody>
      </p:sp>
    </p:spTree>
    <p:extLst>
      <p:ext uri="{BB962C8B-B14F-4D97-AF65-F5344CB8AC3E}">
        <p14:creationId xmlns:p14="http://schemas.microsoft.com/office/powerpoint/2010/main" val="11321786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4B7DA8F-CEF9-4404-B2FF-06175CA17396}"/>
              </a:ext>
            </a:extLst>
          </p:cNvPr>
          <p:cNvSpPr>
            <a:spLocks noGrp="1"/>
          </p:cNvSpPr>
          <p:nvPr>
            <p:ph idx="1"/>
          </p:nvPr>
        </p:nvSpPr>
        <p:spPr>
          <a:xfrm>
            <a:off x="1910641" y="1810590"/>
            <a:ext cx="9610344" cy="4823050"/>
          </a:xfrm>
        </p:spPr>
        <p:txBody>
          <a:bodyPr vert="horz" lIns="0" tIns="0" rIns="0" bIns="0" rtlCol="0" anchor="t">
            <a:noAutofit/>
          </a:bodyPr>
          <a:lstStyle/>
          <a:p>
            <a:pPr>
              <a:lnSpc>
                <a:spcPct val="110000"/>
              </a:lnSpc>
              <a:spcBef>
                <a:spcPts val="0"/>
              </a:spcBef>
            </a:pPr>
            <a:r>
              <a:rPr lang="en-US" sz="2200" dirty="0"/>
              <a:t>FSA IHE Cyber Team receives a notification of audit report finding. </a:t>
            </a:r>
          </a:p>
          <a:p>
            <a:pPr>
              <a:lnSpc>
                <a:spcPct val="110000"/>
              </a:lnSpc>
              <a:spcBef>
                <a:spcPts val="0"/>
              </a:spcBef>
            </a:pPr>
            <a:endParaRPr lang="en-US" sz="2200" dirty="0">
              <a:ea typeface="Cambria"/>
            </a:endParaRPr>
          </a:p>
          <a:p>
            <a:pPr>
              <a:lnSpc>
                <a:spcPct val="110000"/>
              </a:lnSpc>
              <a:spcBef>
                <a:spcPts val="0"/>
              </a:spcBef>
            </a:pPr>
            <a:endParaRPr lang="en-US" sz="2200" dirty="0"/>
          </a:p>
          <a:p>
            <a:pPr>
              <a:lnSpc>
                <a:spcPct val="110000"/>
              </a:lnSpc>
              <a:spcBef>
                <a:spcPts val="0"/>
              </a:spcBef>
            </a:pPr>
            <a:r>
              <a:rPr lang="en-US" sz="2200" dirty="0"/>
              <a:t>FSA IHE Cyber Team reviews finding and determines risk rating. </a:t>
            </a:r>
            <a:endParaRPr lang="en-US" sz="2200" dirty="0">
              <a:ea typeface="Cambria"/>
            </a:endParaRPr>
          </a:p>
          <a:p>
            <a:pPr>
              <a:lnSpc>
                <a:spcPct val="110000"/>
              </a:lnSpc>
              <a:spcBef>
                <a:spcPts val="0"/>
              </a:spcBef>
            </a:pPr>
            <a:endParaRPr lang="en-US" sz="2200" dirty="0"/>
          </a:p>
          <a:p>
            <a:pPr>
              <a:lnSpc>
                <a:spcPct val="110000"/>
              </a:lnSpc>
              <a:spcBef>
                <a:spcPts val="0"/>
              </a:spcBef>
            </a:pPr>
            <a:endParaRPr lang="en-US" sz="2200" dirty="0"/>
          </a:p>
          <a:p>
            <a:pPr>
              <a:lnSpc>
                <a:spcPct val="110000"/>
              </a:lnSpc>
              <a:spcBef>
                <a:spcPts val="0"/>
              </a:spcBef>
            </a:pPr>
            <a:r>
              <a:rPr lang="en-US" sz="2200" dirty="0"/>
              <a:t>FSA IHE Cyber Team issues an initial contact letter to school from CISO and provides white paper outlining the best practices to compliance. </a:t>
            </a:r>
            <a:endParaRPr lang="en-US" sz="2200" dirty="0">
              <a:ea typeface="Cambria"/>
            </a:endParaRPr>
          </a:p>
          <a:p>
            <a:pPr>
              <a:lnSpc>
                <a:spcPct val="110000"/>
              </a:lnSpc>
              <a:spcBef>
                <a:spcPts val="0"/>
              </a:spcBef>
            </a:pPr>
            <a:r>
              <a:rPr lang="en-US" sz="2200" dirty="0"/>
              <a:t>FSA IHE Cyber Team works collaboratively with school to determine the actions taken to ensure compliance and attests once they have completed all actions need. </a:t>
            </a:r>
            <a:endParaRPr lang="en-US" sz="2200" dirty="0">
              <a:ea typeface="Cambria"/>
            </a:endParaRPr>
          </a:p>
          <a:p>
            <a:pPr>
              <a:lnSpc>
                <a:spcPct val="110000"/>
              </a:lnSpc>
              <a:spcBef>
                <a:spcPts val="0"/>
              </a:spcBef>
            </a:pPr>
            <a:r>
              <a:rPr lang="en-US" sz="2200" dirty="0"/>
              <a:t>FSA IHE Cyber Team reviews information provided from school and closes finding once everything is complete. </a:t>
            </a:r>
            <a:endParaRPr lang="en-US" sz="2200" dirty="0">
              <a:ea typeface="Cambria"/>
            </a:endParaRPr>
          </a:p>
        </p:txBody>
      </p:sp>
      <p:pic>
        <p:nvPicPr>
          <p:cNvPr id="10" name="Picture 9">
            <a:extLst>
              <a:ext uri="{FF2B5EF4-FFF2-40B4-BE49-F238E27FC236}">
                <a16:creationId xmlns:a16="http://schemas.microsoft.com/office/drawing/2014/main" id="{C610D065-A4DC-4806-B084-6749C830167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78785" y="1810589"/>
            <a:ext cx="598455" cy="655450"/>
          </a:xfrm>
          <a:prstGeom prst="rect">
            <a:avLst/>
          </a:prstGeom>
        </p:spPr>
      </p:pic>
      <p:pic>
        <p:nvPicPr>
          <p:cNvPr id="12" name="Picture 11">
            <a:extLst>
              <a:ext uri="{FF2B5EF4-FFF2-40B4-BE49-F238E27FC236}">
                <a16:creationId xmlns:a16="http://schemas.microsoft.com/office/drawing/2014/main" id="{9132974C-750A-48AD-A754-B84C04A41E6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64537" y="2752060"/>
            <a:ext cx="605579" cy="812189"/>
          </a:xfrm>
          <a:prstGeom prst="rect">
            <a:avLst/>
          </a:prstGeom>
        </p:spPr>
      </p:pic>
      <p:pic>
        <p:nvPicPr>
          <p:cNvPr id="13" name="Picture 12">
            <a:extLst>
              <a:ext uri="{FF2B5EF4-FFF2-40B4-BE49-F238E27FC236}">
                <a16:creationId xmlns:a16="http://schemas.microsoft.com/office/drawing/2014/main" id="{0F30B180-4A7C-4D0C-BB5E-4E73F4A87F5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89749" y="4695796"/>
            <a:ext cx="566395" cy="826437"/>
          </a:xfrm>
          <a:prstGeom prst="rect">
            <a:avLst/>
          </a:prstGeom>
        </p:spPr>
      </p:pic>
      <p:pic>
        <p:nvPicPr>
          <p:cNvPr id="14" name="Picture 13">
            <a:extLst>
              <a:ext uri="{FF2B5EF4-FFF2-40B4-BE49-F238E27FC236}">
                <a16:creationId xmlns:a16="http://schemas.microsoft.com/office/drawing/2014/main" id="{9BD893F1-5D82-457C-BB13-C1912FEC2CD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64537" y="3894836"/>
            <a:ext cx="626953" cy="616267"/>
          </a:xfrm>
          <a:prstGeom prst="rect">
            <a:avLst/>
          </a:prstGeom>
        </p:spPr>
      </p:pic>
      <p:pic>
        <p:nvPicPr>
          <p:cNvPr id="15" name="Picture 14">
            <a:extLst>
              <a:ext uri="{FF2B5EF4-FFF2-40B4-BE49-F238E27FC236}">
                <a16:creationId xmlns:a16="http://schemas.microsoft.com/office/drawing/2014/main" id="{BDC2A37A-C285-4EB3-A57B-BCF3910EAE1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952346" y="5743638"/>
            <a:ext cx="641202" cy="783692"/>
          </a:xfrm>
          <a:prstGeom prst="rect">
            <a:avLst/>
          </a:prstGeom>
        </p:spPr>
      </p:pic>
      <p:sp>
        <p:nvSpPr>
          <p:cNvPr id="2" name="Title 1">
            <a:extLst>
              <a:ext uri="{FF2B5EF4-FFF2-40B4-BE49-F238E27FC236}">
                <a16:creationId xmlns:a16="http://schemas.microsoft.com/office/drawing/2014/main" id="{8CEBEE14-116F-40DA-A04B-E47C62B19534}"/>
              </a:ext>
            </a:extLst>
          </p:cNvPr>
          <p:cNvSpPr>
            <a:spLocks noGrp="1"/>
          </p:cNvSpPr>
          <p:nvPr>
            <p:ph type="title"/>
          </p:nvPr>
        </p:nvSpPr>
        <p:spPr/>
        <p:txBody>
          <a:bodyPr/>
          <a:lstStyle/>
          <a:p>
            <a:r>
              <a:rPr lang="en-US" dirty="0"/>
              <a:t>GLBA AUDIT process</a:t>
            </a:r>
          </a:p>
        </p:txBody>
      </p:sp>
      <p:sp>
        <p:nvSpPr>
          <p:cNvPr id="4" name="Slide Number Placeholder 3">
            <a:extLst>
              <a:ext uri="{FF2B5EF4-FFF2-40B4-BE49-F238E27FC236}">
                <a16:creationId xmlns:a16="http://schemas.microsoft.com/office/drawing/2014/main" id="{18EB47CC-0466-4AF9-A095-0812AEFB9A66}"/>
              </a:ext>
            </a:extLst>
          </p:cNvPr>
          <p:cNvSpPr>
            <a:spLocks noGrp="1"/>
          </p:cNvSpPr>
          <p:nvPr>
            <p:ph type="sldNum" sz="quarter" idx="12"/>
          </p:nvPr>
        </p:nvSpPr>
        <p:spPr/>
        <p:txBody>
          <a:bodyPr/>
          <a:lstStyle/>
          <a:p>
            <a:fld id="{0E588DAA-4848-48CA-9FC9-2BD67EAD2930}" type="slidenum">
              <a:rPr lang="en-US" smtClean="0"/>
              <a:t>23</a:t>
            </a:fld>
            <a:endParaRPr lang="en-US" dirty="0"/>
          </a:p>
        </p:txBody>
      </p:sp>
    </p:spTree>
    <p:extLst>
      <p:ext uri="{BB962C8B-B14F-4D97-AF65-F5344CB8AC3E}">
        <p14:creationId xmlns:p14="http://schemas.microsoft.com/office/powerpoint/2010/main" val="5740197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43015-EE12-4B7D-BA93-C74921CCD884}"/>
              </a:ext>
            </a:extLst>
          </p:cNvPr>
          <p:cNvSpPr>
            <a:spLocks noGrp="1"/>
          </p:cNvSpPr>
          <p:nvPr>
            <p:ph type="title"/>
          </p:nvPr>
        </p:nvSpPr>
        <p:spPr/>
        <p:txBody>
          <a:bodyPr/>
          <a:lstStyle/>
          <a:p>
            <a:r>
              <a:rPr lang="en-US" dirty="0"/>
              <a:t>GLBA Guidance to schools </a:t>
            </a:r>
          </a:p>
        </p:txBody>
      </p:sp>
      <p:sp>
        <p:nvSpPr>
          <p:cNvPr id="3" name="Content Placeholder 2">
            <a:extLst>
              <a:ext uri="{FF2B5EF4-FFF2-40B4-BE49-F238E27FC236}">
                <a16:creationId xmlns:a16="http://schemas.microsoft.com/office/drawing/2014/main" id="{4D166739-6EF7-4F43-869A-2F6E413077A6}"/>
              </a:ext>
            </a:extLst>
          </p:cNvPr>
          <p:cNvSpPr>
            <a:spLocks noGrp="1"/>
          </p:cNvSpPr>
          <p:nvPr>
            <p:ph idx="1"/>
          </p:nvPr>
        </p:nvSpPr>
        <p:spPr/>
        <p:txBody>
          <a:bodyPr>
            <a:normAutofit fontScale="85000" lnSpcReduction="20000"/>
          </a:bodyPr>
          <a:lstStyle/>
          <a:p>
            <a:pPr>
              <a:spcBef>
                <a:spcPts val="0"/>
              </a:spcBef>
            </a:pPr>
            <a:r>
              <a:rPr lang="en-US" dirty="0"/>
              <a:t>Institutions shall develop, implement, and maintain a comprehensive information security program that is written in one or more readily accessible parts and contains administrative, technical, and physical safeguards that are appropriate to the institution’s size and complexity, the nature and scope of activities, and the sensitivity of any customer information at issue.</a:t>
            </a:r>
          </a:p>
          <a:p>
            <a:r>
              <a:rPr lang="en-US" dirty="0"/>
              <a:t>The objectives of establishing an information security program under GLBA are to</a:t>
            </a:r>
          </a:p>
          <a:p>
            <a:pPr marL="284163" indent="-284163">
              <a:buClr>
                <a:schemeClr val="accent2"/>
              </a:buClr>
              <a:buFont typeface="+mj-lt"/>
              <a:buAutoNum type="arabicPeriod"/>
            </a:pPr>
            <a:r>
              <a:rPr lang="en-US" dirty="0"/>
              <a:t>ensure the security and confidentiality of customer information;</a:t>
            </a:r>
          </a:p>
          <a:p>
            <a:pPr marL="284163" indent="-284163">
              <a:buClr>
                <a:schemeClr val="accent2"/>
              </a:buClr>
              <a:buFont typeface="+mj-lt"/>
              <a:buAutoNum type="arabicPeriod"/>
            </a:pPr>
            <a:r>
              <a:rPr lang="en-US" dirty="0"/>
              <a:t>protect against any anticipated threats or hazards to the security or integrity of such information; and</a:t>
            </a:r>
          </a:p>
          <a:p>
            <a:pPr marL="284163" indent="-284163">
              <a:buClr>
                <a:schemeClr val="accent2"/>
              </a:buClr>
              <a:buFont typeface="+mj-lt"/>
              <a:buAutoNum type="arabicPeriod"/>
            </a:pPr>
            <a:r>
              <a:rPr lang="en-US" dirty="0"/>
              <a:t>protect against unauthorized access to or use of such information that could result in substantial harm or inconvenience to any customer.</a:t>
            </a:r>
          </a:p>
        </p:txBody>
      </p:sp>
      <p:sp>
        <p:nvSpPr>
          <p:cNvPr id="4" name="Slide Number Placeholder 3">
            <a:extLst>
              <a:ext uri="{FF2B5EF4-FFF2-40B4-BE49-F238E27FC236}">
                <a16:creationId xmlns:a16="http://schemas.microsoft.com/office/drawing/2014/main" id="{4A9B37E1-420D-4734-8349-052CA06A5C48}"/>
              </a:ext>
            </a:extLst>
          </p:cNvPr>
          <p:cNvSpPr>
            <a:spLocks noGrp="1"/>
          </p:cNvSpPr>
          <p:nvPr>
            <p:ph type="sldNum" sz="quarter" idx="12"/>
          </p:nvPr>
        </p:nvSpPr>
        <p:spPr/>
        <p:txBody>
          <a:bodyPr/>
          <a:lstStyle/>
          <a:p>
            <a:fld id="{0E588DAA-4848-48CA-9FC9-2BD67EAD2930}" type="slidenum">
              <a:rPr lang="en-US" smtClean="0"/>
              <a:t>24</a:t>
            </a:fld>
            <a:endParaRPr lang="en-US" dirty="0"/>
          </a:p>
        </p:txBody>
      </p:sp>
    </p:spTree>
    <p:extLst>
      <p:ext uri="{BB962C8B-B14F-4D97-AF65-F5344CB8AC3E}">
        <p14:creationId xmlns:p14="http://schemas.microsoft.com/office/powerpoint/2010/main" val="1073395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43015-EE12-4B7D-BA93-C74921CCD884}"/>
              </a:ext>
            </a:extLst>
          </p:cNvPr>
          <p:cNvSpPr>
            <a:spLocks noGrp="1"/>
          </p:cNvSpPr>
          <p:nvPr>
            <p:ph type="title"/>
          </p:nvPr>
        </p:nvSpPr>
        <p:spPr/>
        <p:txBody>
          <a:bodyPr/>
          <a:lstStyle/>
          <a:p>
            <a:r>
              <a:rPr lang="en-US" dirty="0"/>
              <a:t>GLBA Guidance to schools (cont.) </a:t>
            </a:r>
          </a:p>
        </p:txBody>
      </p:sp>
      <p:sp>
        <p:nvSpPr>
          <p:cNvPr id="3" name="Content Placeholder 2">
            <a:extLst>
              <a:ext uri="{FF2B5EF4-FFF2-40B4-BE49-F238E27FC236}">
                <a16:creationId xmlns:a16="http://schemas.microsoft.com/office/drawing/2014/main" id="{4D166739-6EF7-4F43-869A-2F6E413077A6}"/>
              </a:ext>
            </a:extLst>
          </p:cNvPr>
          <p:cNvSpPr>
            <a:spLocks noGrp="1"/>
          </p:cNvSpPr>
          <p:nvPr>
            <p:ph idx="1"/>
          </p:nvPr>
        </p:nvSpPr>
        <p:spPr/>
        <p:txBody>
          <a:bodyPr>
            <a:normAutofit/>
          </a:bodyPr>
          <a:lstStyle/>
          <a:p>
            <a:r>
              <a:rPr lang="en-US" sz="2200" dirty="0"/>
              <a:t>GLBA requires five elements to accomplish the objectives for an information security program.  An institution must: </a:t>
            </a:r>
          </a:p>
          <a:p>
            <a:pPr marL="284163" indent="-284163">
              <a:buClr>
                <a:schemeClr val="accent2"/>
              </a:buClr>
              <a:buFont typeface="+mj-lt"/>
              <a:buAutoNum type="arabicPeriod"/>
              <a:tabLst>
                <a:tab pos="284163" algn="l"/>
              </a:tabLst>
            </a:pPr>
            <a:r>
              <a:rPr lang="en-US" sz="2200" dirty="0"/>
              <a:t>Designate a information security program contact.</a:t>
            </a:r>
          </a:p>
          <a:p>
            <a:pPr marL="284163" indent="-284163">
              <a:buClr>
                <a:schemeClr val="accent2"/>
              </a:buClr>
              <a:buFont typeface="+mj-lt"/>
              <a:buAutoNum type="arabicPeriod"/>
              <a:tabLst>
                <a:tab pos="284163" algn="l"/>
              </a:tabLst>
            </a:pPr>
            <a:r>
              <a:rPr lang="en-US" sz="2200" dirty="0"/>
              <a:t>Perform a information security risk assesment.</a:t>
            </a:r>
          </a:p>
          <a:p>
            <a:pPr marL="284163" indent="-284163">
              <a:buClr>
                <a:schemeClr val="accent2"/>
              </a:buClr>
              <a:buFont typeface="+mj-lt"/>
              <a:buAutoNum type="arabicPeriod"/>
              <a:tabLst>
                <a:tab pos="284163" algn="l"/>
              </a:tabLst>
            </a:pPr>
            <a:r>
              <a:rPr lang="en-US" sz="2200" dirty="0"/>
              <a:t>Create safeguards for risks.</a:t>
            </a:r>
          </a:p>
          <a:p>
            <a:pPr marL="284163" indent="-284163">
              <a:buClr>
                <a:schemeClr val="accent2"/>
              </a:buClr>
              <a:buFont typeface="+mj-lt"/>
              <a:buAutoNum type="arabicPeriod"/>
              <a:tabLst>
                <a:tab pos="284163" algn="l"/>
              </a:tabLst>
            </a:pPr>
            <a:r>
              <a:rPr lang="en-US" sz="2200" dirty="0"/>
              <a:t>Oversee service providers. </a:t>
            </a:r>
          </a:p>
          <a:p>
            <a:pPr marL="284163" indent="-284163">
              <a:buClr>
                <a:schemeClr val="accent2"/>
              </a:buClr>
              <a:buFont typeface="+mj-lt"/>
              <a:buAutoNum type="arabicPeriod"/>
              <a:tabLst>
                <a:tab pos="284163" algn="l"/>
              </a:tabLst>
            </a:pPr>
            <a:r>
              <a:rPr lang="en-US" sz="2200" dirty="0"/>
              <a:t>Evaluate and adjust information security over time. </a:t>
            </a:r>
          </a:p>
          <a:p>
            <a:pPr marL="284163" indent="-284163">
              <a:buFont typeface="+mj-lt"/>
              <a:buAutoNum type="arabicPeriod"/>
              <a:tabLst>
                <a:tab pos="284163" algn="l"/>
              </a:tabLst>
            </a:pPr>
            <a:endParaRPr lang="en-US" sz="2200" dirty="0"/>
          </a:p>
          <a:p>
            <a:pPr marL="284163" indent="-284163">
              <a:buFont typeface="+mj-lt"/>
              <a:buAutoNum type="arabicPeriod"/>
              <a:tabLst>
                <a:tab pos="284163" algn="l"/>
              </a:tabLst>
            </a:pPr>
            <a:endParaRPr lang="en-US" sz="2200" dirty="0"/>
          </a:p>
        </p:txBody>
      </p:sp>
      <p:sp>
        <p:nvSpPr>
          <p:cNvPr id="4" name="Slide Number Placeholder 3">
            <a:extLst>
              <a:ext uri="{FF2B5EF4-FFF2-40B4-BE49-F238E27FC236}">
                <a16:creationId xmlns:a16="http://schemas.microsoft.com/office/drawing/2014/main" id="{4A9B37E1-420D-4734-8349-052CA06A5C48}"/>
              </a:ext>
            </a:extLst>
          </p:cNvPr>
          <p:cNvSpPr>
            <a:spLocks noGrp="1"/>
          </p:cNvSpPr>
          <p:nvPr>
            <p:ph type="sldNum" sz="quarter" idx="12"/>
          </p:nvPr>
        </p:nvSpPr>
        <p:spPr/>
        <p:txBody>
          <a:bodyPr/>
          <a:lstStyle/>
          <a:p>
            <a:fld id="{0E588DAA-4848-48CA-9FC9-2BD67EAD2930}" type="slidenum">
              <a:rPr lang="en-US" smtClean="0"/>
              <a:t>25</a:t>
            </a:fld>
            <a:endParaRPr lang="en-US" dirty="0"/>
          </a:p>
        </p:txBody>
      </p:sp>
    </p:spTree>
    <p:extLst>
      <p:ext uri="{BB962C8B-B14F-4D97-AF65-F5344CB8AC3E}">
        <p14:creationId xmlns:p14="http://schemas.microsoft.com/office/powerpoint/2010/main" val="2494878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3BB3D-65FF-4D29-8DC0-69040020B5DC}"/>
              </a:ext>
            </a:extLst>
          </p:cNvPr>
          <p:cNvSpPr>
            <a:spLocks noGrp="1"/>
          </p:cNvSpPr>
          <p:nvPr>
            <p:ph type="title"/>
          </p:nvPr>
        </p:nvSpPr>
        <p:spPr/>
        <p:txBody>
          <a:bodyPr/>
          <a:lstStyle/>
          <a:p>
            <a:r>
              <a:rPr lang="en-US" dirty="0"/>
              <a:t>Audit Concerns</a:t>
            </a:r>
          </a:p>
        </p:txBody>
      </p:sp>
      <p:sp>
        <p:nvSpPr>
          <p:cNvPr id="3" name="Content Placeholder 2">
            <a:extLst>
              <a:ext uri="{FF2B5EF4-FFF2-40B4-BE49-F238E27FC236}">
                <a16:creationId xmlns:a16="http://schemas.microsoft.com/office/drawing/2014/main" id="{D275F96E-5BC7-4673-9C3B-9297ADCC4CE2}"/>
              </a:ext>
            </a:extLst>
          </p:cNvPr>
          <p:cNvSpPr>
            <a:spLocks noGrp="1"/>
          </p:cNvSpPr>
          <p:nvPr>
            <p:ph idx="1"/>
          </p:nvPr>
        </p:nvSpPr>
        <p:spPr/>
        <p:txBody>
          <a:bodyPr>
            <a:normAutofit/>
          </a:bodyPr>
          <a:lstStyle/>
          <a:p>
            <a:pPr marL="517525" lvl="1" indent="-457200">
              <a:buClr>
                <a:schemeClr val="accent2"/>
              </a:buClr>
            </a:pPr>
            <a:r>
              <a:rPr lang="en-US" sz="3200" dirty="0"/>
              <a:t>5-10% of institutions with audit findings didn’t know that GLBA is required for Title IV participation. </a:t>
            </a:r>
          </a:p>
          <a:p>
            <a:pPr marL="457200" indent="-457200">
              <a:buClr>
                <a:schemeClr val="accent2"/>
              </a:buClr>
              <a:buFont typeface="Arial" panose="020B0604020202020204" pitchFamily="34" charset="0"/>
              <a:buChar char="•"/>
            </a:pPr>
            <a:r>
              <a:rPr lang="en-US" sz="3200" dirty="0"/>
              <a:t>Findings are occurring in all three areas</a:t>
            </a:r>
          </a:p>
          <a:p>
            <a:pPr marL="1030288" lvl="2" indent="-457200">
              <a:buClr>
                <a:schemeClr val="accent2"/>
              </a:buClr>
            </a:pPr>
            <a:r>
              <a:rPr lang="en-US" sz="2800" dirty="0"/>
              <a:t>Some schools could not identify the point of contact.</a:t>
            </a:r>
          </a:p>
          <a:p>
            <a:pPr marL="1030288" lvl="2" indent="-457200">
              <a:buClr>
                <a:schemeClr val="accent2"/>
              </a:buClr>
            </a:pPr>
            <a:r>
              <a:rPr lang="en-US" sz="2800" dirty="0"/>
              <a:t>Many did not have an incident plan in place.</a:t>
            </a:r>
          </a:p>
          <a:p>
            <a:pPr marL="1030288" lvl="2" indent="-457200">
              <a:buClr>
                <a:schemeClr val="accent2"/>
              </a:buClr>
            </a:pPr>
            <a:r>
              <a:rPr lang="en-US" sz="2800" dirty="0"/>
              <a:t>Failure to perform a risk assessment is the most common audit finding.</a:t>
            </a:r>
          </a:p>
          <a:p>
            <a:pPr marL="685800" lvl="1" indent="-457200"/>
            <a:endParaRPr lang="en-US" sz="3200" dirty="0"/>
          </a:p>
        </p:txBody>
      </p:sp>
      <p:sp>
        <p:nvSpPr>
          <p:cNvPr id="4" name="Slide Number Placeholder 3">
            <a:extLst>
              <a:ext uri="{FF2B5EF4-FFF2-40B4-BE49-F238E27FC236}">
                <a16:creationId xmlns:a16="http://schemas.microsoft.com/office/drawing/2014/main" id="{BF8A1AD4-65E7-4B46-963D-55FBBE112443}"/>
              </a:ext>
            </a:extLst>
          </p:cNvPr>
          <p:cNvSpPr>
            <a:spLocks noGrp="1"/>
          </p:cNvSpPr>
          <p:nvPr>
            <p:ph type="sldNum" sz="quarter" idx="12"/>
          </p:nvPr>
        </p:nvSpPr>
        <p:spPr/>
        <p:txBody>
          <a:bodyPr/>
          <a:lstStyle/>
          <a:p>
            <a:fld id="{0E588DAA-4848-48CA-9FC9-2BD67EAD2930}" type="slidenum">
              <a:rPr lang="en-US" smtClean="0"/>
              <a:t>26</a:t>
            </a:fld>
            <a:endParaRPr lang="en-US" dirty="0"/>
          </a:p>
        </p:txBody>
      </p:sp>
    </p:spTree>
    <p:extLst>
      <p:ext uri="{BB962C8B-B14F-4D97-AF65-F5344CB8AC3E}">
        <p14:creationId xmlns:p14="http://schemas.microsoft.com/office/powerpoint/2010/main" val="2771048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22248-557F-46B1-B658-49143F6FAF1A}"/>
              </a:ext>
            </a:extLst>
          </p:cNvPr>
          <p:cNvSpPr>
            <a:spLocks noGrp="1"/>
          </p:cNvSpPr>
          <p:nvPr>
            <p:ph type="title"/>
          </p:nvPr>
        </p:nvSpPr>
        <p:spPr/>
        <p:txBody>
          <a:bodyPr/>
          <a:lstStyle/>
          <a:p>
            <a:r>
              <a:rPr lang="en-US" dirty="0"/>
              <a:t>Examples of GLBA Compliance Findings</a:t>
            </a:r>
          </a:p>
        </p:txBody>
      </p:sp>
      <p:sp>
        <p:nvSpPr>
          <p:cNvPr id="3" name="Content Placeholder 2">
            <a:extLst>
              <a:ext uri="{FF2B5EF4-FFF2-40B4-BE49-F238E27FC236}">
                <a16:creationId xmlns:a16="http://schemas.microsoft.com/office/drawing/2014/main" id="{94D75C9C-F785-4C10-8C2C-81D60DF7E73F}"/>
              </a:ext>
            </a:extLst>
          </p:cNvPr>
          <p:cNvSpPr>
            <a:spLocks noGrp="1"/>
          </p:cNvSpPr>
          <p:nvPr>
            <p:ph idx="1"/>
          </p:nvPr>
        </p:nvSpPr>
        <p:spPr/>
        <p:txBody>
          <a:bodyPr vert="horz" lIns="0" tIns="0" rIns="0" bIns="0" rtlCol="0" anchor="t">
            <a:normAutofit/>
          </a:bodyPr>
          <a:lstStyle/>
          <a:p>
            <a:pPr marL="457200" indent="-457200">
              <a:buClr>
                <a:schemeClr val="accent2"/>
              </a:buClr>
              <a:buFont typeface="Arial" panose="020B0604020202020204" pitchFamily="34" charset="0"/>
              <a:buChar char="•"/>
            </a:pPr>
            <a:r>
              <a:rPr lang="en-US" dirty="0">
                <a:ea typeface="Cambria"/>
              </a:rPr>
              <a:t>Missing Information Technology Point of Contact. </a:t>
            </a:r>
            <a:endParaRPr lang="en-US" dirty="0"/>
          </a:p>
          <a:p>
            <a:pPr marL="457200" indent="-457200">
              <a:buClr>
                <a:schemeClr val="accent2"/>
              </a:buClr>
              <a:buFont typeface="Arial" panose="020B0604020202020204" pitchFamily="34" charset="0"/>
              <a:buChar char="•"/>
            </a:pPr>
            <a:r>
              <a:rPr lang="en-US" dirty="0">
                <a:ea typeface="Cambria"/>
              </a:rPr>
              <a:t>Risk Assessment has not been performed. </a:t>
            </a:r>
            <a:endParaRPr lang="en-US" dirty="0"/>
          </a:p>
          <a:p>
            <a:pPr marL="457200" indent="-457200">
              <a:buClr>
                <a:schemeClr val="accent2"/>
              </a:buClr>
              <a:buFont typeface="Arial" panose="020B0604020202020204" pitchFamily="34" charset="0"/>
              <a:buChar char="•"/>
            </a:pPr>
            <a:r>
              <a:rPr lang="en-US" dirty="0"/>
              <a:t>Use of accounts that are not password protected. </a:t>
            </a:r>
            <a:endParaRPr lang="en-US" dirty="0">
              <a:ea typeface="Cambria"/>
            </a:endParaRPr>
          </a:p>
          <a:p>
            <a:pPr marL="457200" indent="-457200">
              <a:buClr>
                <a:schemeClr val="accent2"/>
              </a:buClr>
              <a:buFont typeface="Arial" panose="020B0604020202020204" pitchFamily="34" charset="0"/>
              <a:buChar char="•"/>
            </a:pPr>
            <a:r>
              <a:rPr lang="en-US" dirty="0"/>
              <a:t>Account passwords shared with staff members and student interns.</a:t>
            </a:r>
            <a:endParaRPr lang="en-US" dirty="0">
              <a:ea typeface="Cambria"/>
            </a:endParaRPr>
          </a:p>
          <a:p>
            <a:pPr marL="457200" indent="-457200">
              <a:buClr>
                <a:schemeClr val="accent2"/>
              </a:buClr>
              <a:buFont typeface="Arial" panose="020B0604020202020204" pitchFamily="34" charset="0"/>
              <a:buChar char="•"/>
            </a:pPr>
            <a:r>
              <a:rPr lang="en-US" dirty="0"/>
              <a:t>Scanning and storage of PII to a network that can be easily accessed through any of the common administrator accounts.</a:t>
            </a:r>
            <a:endParaRPr lang="en-US" dirty="0">
              <a:ea typeface="Cambria"/>
            </a:endParaRPr>
          </a:p>
          <a:p>
            <a:pPr marL="457200" indent="-457200">
              <a:buClr>
                <a:schemeClr val="accent2"/>
              </a:buClr>
              <a:buFont typeface="Arial" panose="020B0604020202020204" pitchFamily="34" charset="0"/>
              <a:buChar char="•"/>
            </a:pPr>
            <a:r>
              <a:rPr lang="en-US" dirty="0"/>
              <a:t>Discovered malicious programs, such as ones capable of capturing keystrokes typed on the keyboard (keylogger).</a:t>
            </a:r>
            <a:endParaRPr lang="en-US" dirty="0">
              <a:ea typeface="Cambria"/>
            </a:endParaRPr>
          </a:p>
          <a:p>
            <a:endParaRPr lang="en-US" dirty="0">
              <a:ea typeface="Cambria"/>
            </a:endParaRPr>
          </a:p>
          <a:p>
            <a:pPr marL="457200" indent="-457200">
              <a:buFont typeface="Arial" panose="020B0604020202020204" pitchFamily="34" charset="0"/>
              <a:buChar char="•"/>
            </a:pPr>
            <a:endParaRPr lang="en-US" dirty="0">
              <a:ea typeface="Cambria"/>
            </a:endParaRPr>
          </a:p>
        </p:txBody>
      </p:sp>
      <p:sp>
        <p:nvSpPr>
          <p:cNvPr id="4" name="Slide Number Placeholder 3">
            <a:extLst>
              <a:ext uri="{FF2B5EF4-FFF2-40B4-BE49-F238E27FC236}">
                <a16:creationId xmlns:a16="http://schemas.microsoft.com/office/drawing/2014/main" id="{4650789A-3948-4A85-A2F0-54770F3B25EC}"/>
              </a:ext>
            </a:extLst>
          </p:cNvPr>
          <p:cNvSpPr>
            <a:spLocks noGrp="1"/>
          </p:cNvSpPr>
          <p:nvPr>
            <p:ph type="sldNum" sz="quarter" idx="12"/>
          </p:nvPr>
        </p:nvSpPr>
        <p:spPr/>
        <p:txBody>
          <a:bodyPr/>
          <a:lstStyle/>
          <a:p>
            <a:fld id="{0E588DAA-4848-48CA-9FC9-2BD67EAD2930}" type="slidenum">
              <a:rPr lang="en-US" smtClean="0"/>
              <a:t>27</a:t>
            </a:fld>
            <a:endParaRPr lang="en-US" dirty="0"/>
          </a:p>
        </p:txBody>
      </p:sp>
    </p:spTree>
    <p:extLst>
      <p:ext uri="{BB962C8B-B14F-4D97-AF65-F5344CB8AC3E}">
        <p14:creationId xmlns:p14="http://schemas.microsoft.com/office/powerpoint/2010/main" val="3892514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BB7EC-D06A-4DFD-B8BB-38F41A3506FF}"/>
              </a:ext>
            </a:extLst>
          </p:cNvPr>
          <p:cNvSpPr>
            <a:spLocks noGrp="1"/>
          </p:cNvSpPr>
          <p:nvPr>
            <p:ph type="title"/>
          </p:nvPr>
        </p:nvSpPr>
        <p:spPr/>
        <p:txBody>
          <a:bodyPr/>
          <a:lstStyle/>
          <a:p>
            <a:r>
              <a:rPr lang="en-US" dirty="0"/>
              <a:t>Audit Findings – Corrective Actions</a:t>
            </a:r>
          </a:p>
        </p:txBody>
      </p:sp>
      <p:sp>
        <p:nvSpPr>
          <p:cNvPr id="3" name="Content Placeholder 2">
            <a:extLst>
              <a:ext uri="{FF2B5EF4-FFF2-40B4-BE49-F238E27FC236}">
                <a16:creationId xmlns:a16="http://schemas.microsoft.com/office/drawing/2014/main" id="{896FE3A6-142A-45A4-B14F-C60D5D6E9C86}"/>
              </a:ext>
            </a:extLst>
          </p:cNvPr>
          <p:cNvSpPr>
            <a:spLocks noGrp="1"/>
          </p:cNvSpPr>
          <p:nvPr>
            <p:ph idx="1"/>
          </p:nvPr>
        </p:nvSpPr>
        <p:spPr/>
        <p:txBody>
          <a:bodyPr>
            <a:normAutofit fontScale="92500"/>
          </a:bodyPr>
          <a:lstStyle/>
          <a:p>
            <a:pPr marL="457200" indent="-457200">
              <a:buClr>
                <a:schemeClr val="accent2"/>
              </a:buClr>
              <a:buFont typeface="Arial" panose="020B0604020202020204" pitchFamily="34" charset="0"/>
              <a:buChar char="•"/>
            </a:pPr>
            <a:r>
              <a:rPr lang="en-US" dirty="0"/>
              <a:t>FSA’s Cybersecurity Team will be informed of the GLBA audit findings and may request additional information to assess the level of risk to student data.</a:t>
            </a:r>
          </a:p>
          <a:p>
            <a:pPr marL="457200" indent="-457200">
              <a:buClr>
                <a:schemeClr val="accent2"/>
              </a:buClr>
              <a:buFont typeface="Arial" panose="020B0604020202020204" pitchFamily="34" charset="0"/>
              <a:buChar char="•"/>
            </a:pPr>
            <a:r>
              <a:rPr lang="en-US" dirty="0"/>
              <a:t>We will be asking for a corrective action plan. </a:t>
            </a:r>
          </a:p>
          <a:p>
            <a:pPr marL="457200" indent="-457200">
              <a:buClr>
                <a:schemeClr val="accent2"/>
              </a:buClr>
              <a:buFont typeface="Arial" panose="020B0604020202020204" pitchFamily="34" charset="0"/>
              <a:buChar char="•"/>
            </a:pPr>
            <a:r>
              <a:rPr lang="en-US" dirty="0"/>
              <a:t>The Cybersecurity Team  may provide assistance to the school to help address any findings.</a:t>
            </a:r>
          </a:p>
          <a:p>
            <a:r>
              <a:rPr lang="en-US" b="1" i="1" dirty="0"/>
              <a:t>LAST RESORT - If the Cybersecurity Team determines the institution poses a substantial security threat, FSA may implement an escalation process to ensure school accountability for protection of information.</a:t>
            </a:r>
          </a:p>
          <a:p>
            <a:endParaRPr lang="en-US" dirty="0"/>
          </a:p>
        </p:txBody>
      </p:sp>
      <p:sp>
        <p:nvSpPr>
          <p:cNvPr id="4" name="Slide Number Placeholder 3">
            <a:extLst>
              <a:ext uri="{FF2B5EF4-FFF2-40B4-BE49-F238E27FC236}">
                <a16:creationId xmlns:a16="http://schemas.microsoft.com/office/drawing/2014/main" id="{0619AB70-6ABA-457D-9280-E0224B3AC1B3}"/>
              </a:ext>
            </a:extLst>
          </p:cNvPr>
          <p:cNvSpPr>
            <a:spLocks noGrp="1"/>
          </p:cNvSpPr>
          <p:nvPr>
            <p:ph type="sldNum" sz="quarter" idx="12"/>
          </p:nvPr>
        </p:nvSpPr>
        <p:spPr/>
        <p:txBody>
          <a:bodyPr/>
          <a:lstStyle/>
          <a:p>
            <a:fld id="{0E588DAA-4848-48CA-9FC9-2BD67EAD2930}" type="slidenum">
              <a:rPr lang="en-US" smtClean="0"/>
              <a:t>28</a:t>
            </a:fld>
            <a:endParaRPr lang="en-US" dirty="0"/>
          </a:p>
        </p:txBody>
      </p:sp>
    </p:spTree>
    <p:extLst>
      <p:ext uri="{BB962C8B-B14F-4D97-AF65-F5344CB8AC3E}">
        <p14:creationId xmlns:p14="http://schemas.microsoft.com/office/powerpoint/2010/main" val="41696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BF22C-52CA-4708-AF83-7F2E3D366C75}"/>
              </a:ext>
            </a:extLst>
          </p:cNvPr>
          <p:cNvSpPr>
            <a:spLocks noGrp="1"/>
          </p:cNvSpPr>
          <p:nvPr>
            <p:ph type="title"/>
          </p:nvPr>
        </p:nvSpPr>
        <p:spPr/>
        <p:txBody>
          <a:bodyPr/>
          <a:lstStyle/>
          <a:p>
            <a:r>
              <a:rPr lang="en-US" dirty="0"/>
              <a:t>Nist - SP 800-171</a:t>
            </a:r>
          </a:p>
        </p:txBody>
      </p:sp>
      <p:sp>
        <p:nvSpPr>
          <p:cNvPr id="3" name="Content Placeholder 2">
            <a:extLst>
              <a:ext uri="{FF2B5EF4-FFF2-40B4-BE49-F238E27FC236}">
                <a16:creationId xmlns:a16="http://schemas.microsoft.com/office/drawing/2014/main" id="{38B00359-BB74-4524-AD22-1D14BEE692B5}"/>
              </a:ext>
            </a:extLst>
          </p:cNvPr>
          <p:cNvSpPr>
            <a:spLocks noGrp="1"/>
          </p:cNvSpPr>
          <p:nvPr>
            <p:ph idx="1"/>
          </p:nvPr>
        </p:nvSpPr>
        <p:spPr>
          <a:xfrm>
            <a:off x="914400" y="1600200"/>
            <a:ext cx="10872216" cy="5257800"/>
          </a:xfrm>
        </p:spPr>
        <p:txBody>
          <a:bodyPr>
            <a:normAutofit fontScale="85000" lnSpcReduction="20000"/>
          </a:bodyPr>
          <a:lstStyle/>
          <a:p>
            <a:r>
              <a:rPr lang="en-US" sz="3300" dirty="0"/>
              <a:t>National Institute of Standards and Technology (NIST) SP 800-171 Rev. 2 Protecting Controlled Unclassified Information in Nonfederal Systems and Organizations.</a:t>
            </a:r>
          </a:p>
          <a:p>
            <a:pPr marL="457200" indent="-457200">
              <a:spcBef>
                <a:spcPts val="0"/>
              </a:spcBef>
              <a:buClr>
                <a:schemeClr val="accent2"/>
              </a:buClr>
              <a:buFont typeface="Arial" panose="020B0604020202020204" pitchFamily="34" charset="0"/>
              <a:buChar char="•"/>
            </a:pPr>
            <a:r>
              <a:rPr lang="en-US" sz="3300" dirty="0"/>
              <a:t>Describes how to securely share Controlled Unclassified Information (CUI) </a:t>
            </a:r>
          </a:p>
          <a:p>
            <a:pPr marL="1030288" lvl="2" indent="-457200">
              <a:lnSpc>
                <a:spcPct val="120000"/>
              </a:lnSpc>
              <a:spcBef>
                <a:spcPts val="0"/>
              </a:spcBef>
              <a:buClr>
                <a:schemeClr val="accent2"/>
              </a:buClr>
            </a:pPr>
            <a:r>
              <a:rPr lang="en-US" sz="2800" dirty="0"/>
              <a:t>When agencies share CUI with a non-executive branch entity, they should enter into a formal agreement (32 C.F.R. § 2002.16) </a:t>
            </a:r>
          </a:p>
          <a:p>
            <a:pPr marL="1030288" lvl="2" indent="-457200">
              <a:lnSpc>
                <a:spcPct val="120000"/>
              </a:lnSpc>
              <a:spcBef>
                <a:spcPts val="0"/>
              </a:spcBef>
              <a:buClr>
                <a:schemeClr val="accent2"/>
              </a:buClr>
            </a:pPr>
            <a:r>
              <a:rPr lang="en-US" sz="2800" dirty="0"/>
              <a:t>Federal Mandate – requires compliance with a set of technical and administrative controls.</a:t>
            </a:r>
          </a:p>
          <a:p>
            <a:pPr marL="457200" indent="-457200">
              <a:spcBef>
                <a:spcPts val="0"/>
              </a:spcBef>
              <a:buClr>
                <a:schemeClr val="accent2"/>
              </a:buClr>
              <a:buFont typeface="Arial" panose="020B0604020202020204" pitchFamily="34" charset="0"/>
              <a:buChar char="•"/>
            </a:pPr>
            <a:r>
              <a:rPr lang="en-US" sz="3300" dirty="0"/>
              <a:t>The Department is looking at how this may apply to Institutions of Higher Education (IHE).  We encourage schools to review and understand the standards defined in NIST SP 800-171.</a:t>
            </a:r>
          </a:p>
          <a:p>
            <a:pPr marL="457200" indent="-4572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97A435A5-86C1-4FCE-A829-4B34122AEEFA}"/>
              </a:ext>
            </a:extLst>
          </p:cNvPr>
          <p:cNvSpPr>
            <a:spLocks noGrp="1"/>
          </p:cNvSpPr>
          <p:nvPr>
            <p:ph type="sldNum" sz="quarter" idx="12"/>
          </p:nvPr>
        </p:nvSpPr>
        <p:spPr/>
        <p:txBody>
          <a:bodyPr/>
          <a:lstStyle/>
          <a:p>
            <a:fld id="{0E588DAA-4848-48CA-9FC9-2BD67EAD2930}" type="slidenum">
              <a:rPr lang="en-US" smtClean="0"/>
              <a:t>29</a:t>
            </a:fld>
            <a:endParaRPr lang="en-US" dirty="0"/>
          </a:p>
        </p:txBody>
      </p:sp>
    </p:spTree>
    <p:extLst>
      <p:ext uri="{BB962C8B-B14F-4D97-AF65-F5344CB8AC3E}">
        <p14:creationId xmlns:p14="http://schemas.microsoft.com/office/powerpoint/2010/main" val="933876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99345-1733-4366-8591-D6CA5EF04D51}"/>
              </a:ext>
            </a:extLst>
          </p:cNvPr>
          <p:cNvSpPr>
            <a:spLocks noGrp="1"/>
          </p:cNvSpPr>
          <p:nvPr>
            <p:ph type="title"/>
          </p:nvPr>
        </p:nvSpPr>
        <p:spPr/>
        <p:txBody>
          <a:bodyPr/>
          <a:lstStyle/>
          <a:p>
            <a:r>
              <a:rPr lang="en-US" dirty="0"/>
              <a:t>Overview</a:t>
            </a:r>
          </a:p>
        </p:txBody>
      </p:sp>
      <p:sp>
        <p:nvSpPr>
          <p:cNvPr id="3" name="Slide Number Placeholder 2">
            <a:extLst>
              <a:ext uri="{FF2B5EF4-FFF2-40B4-BE49-F238E27FC236}">
                <a16:creationId xmlns:a16="http://schemas.microsoft.com/office/drawing/2014/main" id="{30DDC765-F95B-4CDE-9EF2-32197124A9DF}"/>
              </a:ext>
            </a:extLst>
          </p:cNvPr>
          <p:cNvSpPr>
            <a:spLocks noGrp="1"/>
          </p:cNvSpPr>
          <p:nvPr>
            <p:ph type="sldNum" sz="quarter" idx="12"/>
          </p:nvPr>
        </p:nvSpPr>
        <p:spPr/>
        <p:txBody>
          <a:bodyPr/>
          <a:lstStyle/>
          <a:p>
            <a:fld id="{0E588DAA-4848-48CA-9FC9-2BD67EAD2930}" type="slidenum">
              <a:rPr lang="en-US" smtClean="0"/>
              <a:t>3</a:t>
            </a:fld>
            <a:endParaRPr lang="en-US" dirty="0"/>
          </a:p>
        </p:txBody>
      </p:sp>
    </p:spTree>
    <p:extLst>
      <p:ext uri="{BB962C8B-B14F-4D97-AF65-F5344CB8AC3E}">
        <p14:creationId xmlns:p14="http://schemas.microsoft.com/office/powerpoint/2010/main" val="15433968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3F993-EB79-4E94-B9B9-83DF9372B6B3}"/>
              </a:ext>
            </a:extLst>
          </p:cNvPr>
          <p:cNvSpPr>
            <a:spLocks noGrp="1"/>
          </p:cNvSpPr>
          <p:nvPr>
            <p:ph type="title"/>
          </p:nvPr>
        </p:nvSpPr>
        <p:spPr/>
        <p:txBody>
          <a:bodyPr/>
          <a:lstStyle/>
          <a:p>
            <a:r>
              <a:rPr lang="en-US" dirty="0"/>
              <a:t>Cybersecurity hygiene</a:t>
            </a:r>
          </a:p>
        </p:txBody>
      </p:sp>
      <p:sp>
        <p:nvSpPr>
          <p:cNvPr id="3" name="Slide Number Placeholder 2">
            <a:extLst>
              <a:ext uri="{FF2B5EF4-FFF2-40B4-BE49-F238E27FC236}">
                <a16:creationId xmlns:a16="http://schemas.microsoft.com/office/drawing/2014/main" id="{09D26012-4A08-4378-BA49-01675B6F97F8}"/>
              </a:ext>
            </a:extLst>
          </p:cNvPr>
          <p:cNvSpPr>
            <a:spLocks noGrp="1"/>
          </p:cNvSpPr>
          <p:nvPr>
            <p:ph type="sldNum" sz="quarter" idx="12"/>
          </p:nvPr>
        </p:nvSpPr>
        <p:spPr/>
        <p:txBody>
          <a:bodyPr/>
          <a:lstStyle/>
          <a:p>
            <a:fld id="{0E588DAA-4848-48CA-9FC9-2BD67EAD2930}" type="slidenum">
              <a:rPr lang="en-US" smtClean="0"/>
              <a:t>30</a:t>
            </a:fld>
            <a:endParaRPr lang="en-US" dirty="0"/>
          </a:p>
        </p:txBody>
      </p:sp>
    </p:spTree>
    <p:extLst>
      <p:ext uri="{BB962C8B-B14F-4D97-AF65-F5344CB8AC3E}">
        <p14:creationId xmlns:p14="http://schemas.microsoft.com/office/powerpoint/2010/main" val="25566059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0A4CE-D4C7-44AB-8C34-4FD13EE4925A}"/>
              </a:ext>
            </a:extLst>
          </p:cNvPr>
          <p:cNvSpPr>
            <a:spLocks noGrp="1"/>
          </p:cNvSpPr>
          <p:nvPr>
            <p:ph type="title"/>
          </p:nvPr>
        </p:nvSpPr>
        <p:spPr/>
        <p:txBody>
          <a:bodyPr/>
          <a:lstStyle/>
          <a:p>
            <a:r>
              <a:rPr lang="en-US" dirty="0"/>
              <a:t>Cyber hygiene</a:t>
            </a:r>
          </a:p>
        </p:txBody>
      </p:sp>
      <p:sp>
        <p:nvSpPr>
          <p:cNvPr id="4" name="Slide Number Placeholder 3">
            <a:extLst>
              <a:ext uri="{FF2B5EF4-FFF2-40B4-BE49-F238E27FC236}">
                <a16:creationId xmlns:a16="http://schemas.microsoft.com/office/drawing/2014/main" id="{E804E4FA-E19B-4E93-A7B9-79E31EA8F448}"/>
              </a:ext>
            </a:extLst>
          </p:cNvPr>
          <p:cNvSpPr>
            <a:spLocks noGrp="1"/>
          </p:cNvSpPr>
          <p:nvPr>
            <p:ph type="sldNum" sz="quarter" idx="12"/>
          </p:nvPr>
        </p:nvSpPr>
        <p:spPr/>
        <p:txBody>
          <a:bodyPr/>
          <a:lstStyle/>
          <a:p>
            <a:fld id="{0E588DAA-4848-48CA-9FC9-2BD67EAD2930}" type="slidenum">
              <a:rPr lang="en-US" smtClean="0"/>
              <a:t>31</a:t>
            </a:fld>
            <a:endParaRPr lang="en-US" dirty="0"/>
          </a:p>
        </p:txBody>
      </p:sp>
      <p:pic>
        <p:nvPicPr>
          <p:cNvPr id="5" name="Content Placeholder 4">
            <a:extLst>
              <a:ext uri="{FF2B5EF4-FFF2-40B4-BE49-F238E27FC236}">
                <a16:creationId xmlns:a16="http://schemas.microsoft.com/office/drawing/2014/main" id="{E4465B34-0F30-453A-AC31-1A812497744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5900" y="1657350"/>
            <a:ext cx="9525000" cy="4686300"/>
          </a:xfrm>
          <a:prstGeom prst="rect">
            <a:avLst/>
          </a:prstGeom>
        </p:spPr>
      </p:pic>
    </p:spTree>
    <p:extLst>
      <p:ext uri="{BB962C8B-B14F-4D97-AF65-F5344CB8AC3E}">
        <p14:creationId xmlns:p14="http://schemas.microsoft.com/office/powerpoint/2010/main" val="6144575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erson using a computer&#10;&#10;Description automatically generated with low confidence">
            <a:extLst>
              <a:ext uri="{FF2B5EF4-FFF2-40B4-BE49-F238E27FC236}">
                <a16:creationId xmlns:a16="http://schemas.microsoft.com/office/drawing/2014/main" id="{2D236910-6742-4B94-84C0-AAC22C0D0B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1343" y="0"/>
            <a:ext cx="3350657" cy="6858000"/>
          </a:xfrm>
          <a:prstGeom prst="rect">
            <a:avLst/>
          </a:prstGeom>
        </p:spPr>
      </p:pic>
      <p:sp>
        <p:nvSpPr>
          <p:cNvPr id="2" name="Title 1">
            <a:extLst>
              <a:ext uri="{FF2B5EF4-FFF2-40B4-BE49-F238E27FC236}">
                <a16:creationId xmlns:a16="http://schemas.microsoft.com/office/drawing/2014/main" id="{86F90B05-B886-4405-8ACE-18EDB5F8C7DC}"/>
              </a:ext>
            </a:extLst>
          </p:cNvPr>
          <p:cNvSpPr>
            <a:spLocks noGrp="1"/>
          </p:cNvSpPr>
          <p:nvPr>
            <p:ph type="title"/>
          </p:nvPr>
        </p:nvSpPr>
        <p:spPr/>
        <p:txBody>
          <a:bodyPr/>
          <a:lstStyle/>
          <a:p>
            <a:r>
              <a:rPr lang="en-US" dirty="0"/>
              <a:t>Best practice examples</a:t>
            </a:r>
          </a:p>
        </p:txBody>
      </p:sp>
      <p:sp>
        <p:nvSpPr>
          <p:cNvPr id="4" name="Slide Number Placeholder 3">
            <a:extLst>
              <a:ext uri="{FF2B5EF4-FFF2-40B4-BE49-F238E27FC236}">
                <a16:creationId xmlns:a16="http://schemas.microsoft.com/office/drawing/2014/main" id="{E07E5E53-A886-471A-A484-CFE87D7A4F91}"/>
              </a:ext>
            </a:extLst>
          </p:cNvPr>
          <p:cNvSpPr>
            <a:spLocks noGrp="1"/>
          </p:cNvSpPr>
          <p:nvPr>
            <p:ph type="sldNum" sz="quarter" idx="12"/>
          </p:nvPr>
        </p:nvSpPr>
        <p:spPr/>
        <p:txBody>
          <a:bodyPr/>
          <a:lstStyle/>
          <a:p>
            <a:fld id="{0E588DAA-4848-48CA-9FC9-2BD67EAD2930}" type="slidenum">
              <a:rPr lang="en-US" smtClean="0">
                <a:solidFill>
                  <a:schemeClr val="bg1"/>
                </a:solidFill>
              </a:rPr>
              <a:t>32</a:t>
            </a:fld>
            <a:endParaRPr lang="en-US" dirty="0">
              <a:solidFill>
                <a:schemeClr val="bg1"/>
              </a:solidFill>
            </a:endParaRPr>
          </a:p>
        </p:txBody>
      </p:sp>
      <p:sp>
        <p:nvSpPr>
          <p:cNvPr id="5" name="Content Placeholder 2">
            <a:extLst>
              <a:ext uri="{FF2B5EF4-FFF2-40B4-BE49-F238E27FC236}">
                <a16:creationId xmlns:a16="http://schemas.microsoft.com/office/drawing/2014/main" id="{FB7DBCBE-FFCB-4A7C-B8FA-703A18EC9734}"/>
              </a:ext>
            </a:extLst>
          </p:cNvPr>
          <p:cNvSpPr>
            <a:spLocks noGrp="1"/>
          </p:cNvSpPr>
          <p:nvPr>
            <p:ph idx="1"/>
          </p:nvPr>
        </p:nvSpPr>
        <p:spPr>
          <a:xfrm>
            <a:off x="914400" y="1600200"/>
            <a:ext cx="6894576" cy="5033439"/>
          </a:xfrm>
        </p:spPr>
        <p:txBody>
          <a:bodyPr>
            <a:normAutofit fontScale="85000" lnSpcReduction="20000"/>
          </a:bodyPr>
          <a:lstStyle/>
          <a:p>
            <a:pPr marL="457200" indent="-457200">
              <a:buClr>
                <a:schemeClr val="accent2"/>
              </a:buClr>
              <a:buFont typeface="Arial" panose="020B0604020202020204" pitchFamily="34" charset="0"/>
              <a:buChar char="•"/>
            </a:pPr>
            <a:r>
              <a:rPr lang="en-US" dirty="0"/>
              <a:t>Form a hierarchical cybersecurity policy</a:t>
            </a:r>
          </a:p>
          <a:p>
            <a:pPr marL="457200" indent="-457200">
              <a:buClr>
                <a:schemeClr val="accent2"/>
              </a:buClr>
              <a:buFont typeface="Arial" panose="020B0604020202020204" pitchFamily="34" charset="0"/>
              <a:buChar char="•"/>
            </a:pPr>
            <a:r>
              <a:rPr lang="en-US" dirty="0"/>
              <a:t>Employ a risk-based approach to security</a:t>
            </a:r>
          </a:p>
          <a:p>
            <a:pPr marL="457200" indent="-457200">
              <a:buClr>
                <a:schemeClr val="accent2"/>
              </a:buClr>
              <a:buFont typeface="Arial" panose="020B0604020202020204" pitchFamily="34" charset="0"/>
              <a:buChar char="•"/>
            </a:pPr>
            <a:r>
              <a:rPr lang="en-US" dirty="0"/>
              <a:t>Segregate your data</a:t>
            </a:r>
          </a:p>
          <a:p>
            <a:pPr marL="457200" indent="-457200">
              <a:buClr>
                <a:schemeClr val="accent2"/>
              </a:buClr>
              <a:buFont typeface="Arial" panose="020B0604020202020204" pitchFamily="34" charset="0"/>
              <a:buChar char="•"/>
            </a:pPr>
            <a:r>
              <a:rPr lang="en-US" dirty="0"/>
              <a:t>Back up your data</a:t>
            </a:r>
          </a:p>
          <a:p>
            <a:pPr marL="457200" indent="-457200">
              <a:buClr>
                <a:schemeClr val="accent2"/>
              </a:buClr>
              <a:buFont typeface="Arial" panose="020B0604020202020204" pitchFamily="34" charset="0"/>
              <a:buChar char="•"/>
            </a:pPr>
            <a:r>
              <a:rPr lang="en-US" dirty="0"/>
              <a:t>Use multi-factor authentication</a:t>
            </a:r>
          </a:p>
          <a:p>
            <a:pPr marL="457200" indent="-457200">
              <a:buClr>
                <a:schemeClr val="accent2"/>
              </a:buClr>
              <a:buFont typeface="Arial" panose="020B0604020202020204" pitchFamily="34" charset="0"/>
              <a:buChar char="•"/>
            </a:pPr>
            <a:r>
              <a:rPr lang="en-US" dirty="0"/>
              <a:t>Handle passwords securely</a:t>
            </a:r>
          </a:p>
          <a:p>
            <a:pPr marL="457200" indent="-457200">
              <a:buClr>
                <a:schemeClr val="accent2"/>
              </a:buClr>
              <a:buFont typeface="Arial" panose="020B0604020202020204" pitchFamily="34" charset="0"/>
              <a:buChar char="•"/>
            </a:pPr>
            <a:r>
              <a:rPr lang="en-US" dirty="0"/>
              <a:t>Keep an eye on privileged users</a:t>
            </a:r>
          </a:p>
          <a:p>
            <a:pPr marL="457200" indent="-457200">
              <a:buClr>
                <a:schemeClr val="accent2"/>
              </a:buClr>
              <a:buFont typeface="Arial" panose="020B0604020202020204" pitchFamily="34" charset="0"/>
              <a:buChar char="•"/>
            </a:pPr>
            <a:r>
              <a:rPr lang="en-US" dirty="0"/>
              <a:t>Raise employee awareness</a:t>
            </a:r>
          </a:p>
          <a:p>
            <a:pPr marL="457200" indent="-457200">
              <a:buClr>
                <a:schemeClr val="accent2"/>
              </a:buClr>
              <a:buFont typeface="Arial" panose="020B0604020202020204" pitchFamily="34" charset="0"/>
              <a:buChar char="•"/>
            </a:pPr>
            <a:r>
              <a:rPr lang="en-US" dirty="0"/>
              <a:t>Monitor third-party access to your data</a:t>
            </a:r>
          </a:p>
          <a:p>
            <a:pPr marL="457200" indent="-457200">
              <a:buClr>
                <a:schemeClr val="accent2"/>
              </a:buClr>
              <a:buFont typeface="Arial" panose="020B0604020202020204" pitchFamily="34" charset="0"/>
              <a:buChar char="•"/>
            </a:pPr>
            <a:r>
              <a:rPr lang="en-US" dirty="0"/>
              <a:t>Use the principle of least privilege</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pic>
        <p:nvPicPr>
          <p:cNvPr id="8" name="Graphic 7">
            <a:extLst>
              <a:ext uri="{FF2B5EF4-FFF2-40B4-BE49-F238E27FC236}">
                <a16:creationId xmlns:a16="http://schemas.microsoft.com/office/drawing/2014/main" id="{13F0D6E4-78DB-4A44-AA60-864263CE786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9906" y="224360"/>
            <a:ext cx="1610446" cy="223695"/>
          </a:xfrm>
          <a:prstGeom prst="rect">
            <a:avLst/>
          </a:prstGeom>
        </p:spPr>
      </p:pic>
    </p:spTree>
    <p:extLst>
      <p:ext uri="{BB962C8B-B14F-4D97-AF65-F5344CB8AC3E}">
        <p14:creationId xmlns:p14="http://schemas.microsoft.com/office/powerpoint/2010/main" val="41786060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156A7-2031-4881-B6CD-93496EB4160C}"/>
              </a:ext>
            </a:extLst>
          </p:cNvPr>
          <p:cNvSpPr>
            <a:spLocks noGrp="1"/>
          </p:cNvSpPr>
          <p:nvPr>
            <p:ph type="title"/>
          </p:nvPr>
        </p:nvSpPr>
        <p:spPr/>
        <p:txBody>
          <a:bodyPr/>
          <a:lstStyle/>
          <a:p>
            <a:r>
              <a:rPr lang="en-US" dirty="0"/>
              <a:t>Department communications</a:t>
            </a:r>
          </a:p>
        </p:txBody>
      </p:sp>
      <p:sp>
        <p:nvSpPr>
          <p:cNvPr id="3" name="Content Placeholder 2">
            <a:extLst>
              <a:ext uri="{FF2B5EF4-FFF2-40B4-BE49-F238E27FC236}">
                <a16:creationId xmlns:a16="http://schemas.microsoft.com/office/drawing/2014/main" id="{D6936702-42EA-4031-92AB-36A6B31E1E0E}"/>
              </a:ext>
            </a:extLst>
          </p:cNvPr>
          <p:cNvSpPr>
            <a:spLocks noGrp="1"/>
          </p:cNvSpPr>
          <p:nvPr>
            <p:ph idx="1"/>
          </p:nvPr>
        </p:nvSpPr>
        <p:spPr/>
        <p:txBody>
          <a:bodyPr vert="horz" lIns="0" tIns="0" rIns="0" bIns="0" rtlCol="0" anchor="t">
            <a:normAutofit fontScale="85000" lnSpcReduction="20000"/>
          </a:bodyPr>
          <a:lstStyle/>
          <a:p>
            <a:r>
              <a:rPr lang="en-US" dirty="0"/>
              <a:t>Dear Colleague Letters: GEN 16-12 &amp; GEN 15-18 </a:t>
            </a:r>
          </a:p>
          <a:p>
            <a:r>
              <a:rPr lang="en-US" dirty="0"/>
              <a:t>Electronic Announcement: </a:t>
            </a:r>
            <a:endParaRPr lang="en-US" dirty="0">
              <a:ea typeface="Cambria"/>
            </a:endParaRPr>
          </a:p>
          <a:p>
            <a:pPr marL="572770" lvl="2" indent="0">
              <a:buNone/>
            </a:pPr>
            <a:r>
              <a:rPr lang="en-US" i="1" dirty="0"/>
              <a:t>Enforcement of Cybersecurity Requirements under the Gramm-Leach-Bliley Act </a:t>
            </a:r>
            <a:endParaRPr lang="en-US" i="1" dirty="0">
              <a:ea typeface="Cambria"/>
            </a:endParaRPr>
          </a:p>
          <a:p>
            <a:r>
              <a:rPr lang="en-US" dirty="0"/>
              <a:t>FSA Handbook:  </a:t>
            </a:r>
            <a:r>
              <a:rPr lang="en-US" dirty="0">
                <a:hlinkClick r:id="rId2"/>
              </a:rPr>
              <a:t>https://ifap.ed.gov/sites/default/files/attachments/2020-01/1920FSAHbkVol2Ch7.pdf </a:t>
            </a:r>
            <a:endParaRPr lang="en-US" dirty="0"/>
          </a:p>
          <a:p>
            <a:r>
              <a:rPr lang="en-US" dirty="0"/>
              <a:t>FSA Website:  </a:t>
            </a:r>
            <a:r>
              <a:rPr lang="en-US" dirty="0">
                <a:hlinkClick r:id="rId3"/>
              </a:rPr>
              <a:t>https://ifap.ed.gov/fsa-cybersecurity-compliance </a:t>
            </a:r>
            <a:endParaRPr lang="en-US" dirty="0"/>
          </a:p>
          <a:p>
            <a:r>
              <a:rPr lang="en-US" dirty="0"/>
              <a:t>CISA Resources: </a:t>
            </a:r>
            <a:r>
              <a:rPr lang="en-US" dirty="0">
                <a:hlinkClick r:id="rId4"/>
              </a:rPr>
              <a:t>https://www.cisa.gov/cybersecurity</a:t>
            </a:r>
            <a:endParaRPr lang="en-US" dirty="0"/>
          </a:p>
          <a:p>
            <a:r>
              <a:rPr lang="en-US" dirty="0"/>
              <a:t>NIST: </a:t>
            </a:r>
            <a:r>
              <a:rPr lang="en-US" dirty="0">
                <a:hlinkClick r:id="rId5"/>
              </a:rPr>
              <a:t>https://www.nist.gov/cyberframework</a:t>
            </a:r>
            <a:endParaRPr lang="en-US" dirty="0"/>
          </a:p>
          <a:p>
            <a:r>
              <a:rPr lang="en-US" dirty="0"/>
              <a:t>CMMC:  </a:t>
            </a:r>
            <a:r>
              <a:rPr lang="en-US" dirty="0">
                <a:hlinkClick r:id="rId6"/>
              </a:rPr>
              <a:t>https://nvlpubs.nist.gov/nistpubs/hb/2017/NIST.HB.162.pdf</a:t>
            </a:r>
            <a:endParaRPr lang="en-US" dirty="0"/>
          </a:p>
          <a:p>
            <a:r>
              <a:rPr lang="en-US" dirty="0">
                <a:ea typeface="Cambria"/>
              </a:rPr>
              <a:t>National Cybersecurity Alliance: </a:t>
            </a:r>
            <a:r>
              <a:rPr lang="en-US" dirty="0">
                <a:ea typeface="Cambria"/>
                <a:hlinkClick r:id="rId7"/>
              </a:rPr>
              <a:t>https://staysafeonline.org/resources</a:t>
            </a:r>
          </a:p>
          <a:p>
            <a:pPr marL="457200" indent="-457200">
              <a:buFont typeface="Arial" panose="020B0604020202020204" pitchFamily="34" charset="0"/>
              <a:buChar char="•"/>
            </a:pPr>
            <a:endParaRPr lang="en-US" dirty="0">
              <a:ea typeface="Cambria"/>
            </a:endParaRPr>
          </a:p>
          <a:p>
            <a:pPr marL="457200" indent="-457200">
              <a:buFont typeface="Arial" panose="020B0604020202020204" pitchFamily="34" charset="0"/>
              <a:buChar char="•"/>
            </a:pPr>
            <a:endParaRPr lang="en-US" dirty="0">
              <a:ea typeface="Cambria"/>
            </a:endParaRPr>
          </a:p>
          <a:p>
            <a:pPr marL="457200" indent="-457200">
              <a:buFont typeface="Arial" panose="020B0604020202020204" pitchFamily="34" charset="0"/>
              <a:buChar char="•"/>
            </a:pPr>
            <a:endParaRPr lang="en-US" dirty="0">
              <a:ea typeface="Cambria"/>
            </a:endParaRPr>
          </a:p>
        </p:txBody>
      </p:sp>
      <p:sp>
        <p:nvSpPr>
          <p:cNvPr id="4" name="Slide Number Placeholder 3">
            <a:extLst>
              <a:ext uri="{FF2B5EF4-FFF2-40B4-BE49-F238E27FC236}">
                <a16:creationId xmlns:a16="http://schemas.microsoft.com/office/drawing/2014/main" id="{745DEE0E-6F80-4E65-9842-775D07D2035D}"/>
              </a:ext>
            </a:extLst>
          </p:cNvPr>
          <p:cNvSpPr>
            <a:spLocks noGrp="1"/>
          </p:cNvSpPr>
          <p:nvPr>
            <p:ph type="sldNum" sz="quarter" idx="12"/>
          </p:nvPr>
        </p:nvSpPr>
        <p:spPr/>
        <p:txBody>
          <a:bodyPr/>
          <a:lstStyle/>
          <a:p>
            <a:fld id="{0E588DAA-4848-48CA-9FC9-2BD67EAD2930}" type="slidenum">
              <a:rPr lang="en-US" smtClean="0"/>
              <a:t>33</a:t>
            </a:fld>
            <a:endParaRPr lang="en-US" dirty="0"/>
          </a:p>
        </p:txBody>
      </p:sp>
    </p:spTree>
    <p:extLst>
      <p:ext uri="{BB962C8B-B14F-4D97-AF65-F5344CB8AC3E}">
        <p14:creationId xmlns:p14="http://schemas.microsoft.com/office/powerpoint/2010/main" val="26640344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Graphic 8">
            <a:extLst>
              <a:ext uri="{FF2B5EF4-FFF2-40B4-BE49-F238E27FC236}">
                <a16:creationId xmlns:a16="http://schemas.microsoft.com/office/drawing/2014/main" id="{45F85F89-B93F-4D6F-903A-7272F0CE1BEA}"/>
              </a:ext>
            </a:extLst>
          </p:cNvPr>
          <p:cNvPicPr>
            <a:picLocks noChangeAspect="1"/>
          </p:cNvPicPr>
          <p:nvPr/>
        </p:nvPicPr>
        <p:blipFill>
          <a:blip r:embed="rId2">
            <a:alphaModFix amt="70000"/>
            <a:extLst>
              <a:ext uri="{28A0092B-C50C-407E-A947-70E740481C1C}">
                <a14:useLocalDpi xmlns:a14="http://schemas.microsoft.com/office/drawing/2010/main" val="0"/>
              </a:ext>
            </a:extLst>
          </a:blip>
          <a:srcRect/>
          <a:stretch/>
        </p:blipFill>
        <p:spPr>
          <a:xfrm>
            <a:off x="5987846" y="1193738"/>
            <a:ext cx="6201644" cy="4349970"/>
          </a:xfrm>
          <a:prstGeom prst="rect">
            <a:avLst/>
          </a:prstGeom>
        </p:spPr>
      </p:pic>
      <p:sp>
        <p:nvSpPr>
          <p:cNvPr id="2" name="Subtitle 1">
            <a:extLst>
              <a:ext uri="{FF2B5EF4-FFF2-40B4-BE49-F238E27FC236}">
                <a16:creationId xmlns:a16="http://schemas.microsoft.com/office/drawing/2014/main" id="{C7D4053F-31EA-4F99-9E97-924E1749E671}"/>
              </a:ext>
            </a:extLst>
          </p:cNvPr>
          <p:cNvSpPr>
            <a:spLocks noGrp="1"/>
          </p:cNvSpPr>
          <p:nvPr>
            <p:ph type="subTitle" idx="1"/>
          </p:nvPr>
        </p:nvSpPr>
        <p:spPr>
          <a:xfrm>
            <a:off x="577420" y="3429000"/>
            <a:ext cx="8236380" cy="2006596"/>
          </a:xfrm>
        </p:spPr>
        <p:txBody>
          <a:bodyPr vert="horz" lIns="91440" tIns="45720" rIns="91440" bIns="45720" rtlCol="0" anchor="t">
            <a:noAutofit/>
          </a:bodyPr>
          <a:lstStyle/>
          <a:p>
            <a:pPr>
              <a:lnSpc>
                <a:spcPct val="100000"/>
              </a:lnSpc>
            </a:pPr>
            <a:r>
              <a:rPr lang="en-US" sz="3200" dirty="0">
                <a:latin typeface="Cambria"/>
                <a:ea typeface="Cambria"/>
              </a:rPr>
              <a:t>Dan Commons</a:t>
            </a:r>
          </a:p>
          <a:p>
            <a:pPr>
              <a:lnSpc>
                <a:spcPct val="100000"/>
              </a:lnSpc>
            </a:pPr>
            <a:r>
              <a:rPr lang="en-US" sz="2400" i="1" dirty="0">
                <a:solidFill>
                  <a:srgbClr val="58A5C8"/>
                </a:solidFill>
                <a:latin typeface="Cambria"/>
                <a:ea typeface="Cambria"/>
                <a:hlinkClick r:id="rId3"/>
              </a:rPr>
              <a:t>FSASchoolCyberSafety@ed.</a:t>
            </a:r>
            <a:r>
              <a:rPr lang="en-US" sz="2400" dirty="0">
                <a:solidFill>
                  <a:srgbClr val="F2F2F2"/>
                </a:solidFill>
                <a:latin typeface="Cambria"/>
                <a:ea typeface="Cambria"/>
                <a:hlinkClick r:id="rId3"/>
              </a:rPr>
              <a:t>gov</a:t>
            </a:r>
            <a:endParaRPr lang="en-US" sz="2400" dirty="0">
              <a:solidFill>
                <a:srgbClr val="F2F2F2"/>
              </a:solidFill>
              <a:ea typeface="Cambria" panose="02040503050406030204" pitchFamily="18" charset="0"/>
            </a:endParaRPr>
          </a:p>
          <a:p>
            <a:pPr>
              <a:lnSpc>
                <a:spcPct val="100000"/>
              </a:lnSpc>
            </a:pPr>
            <a:endParaRPr lang="en-US" sz="2400" dirty="0">
              <a:ea typeface="Cambria"/>
            </a:endParaRPr>
          </a:p>
        </p:txBody>
      </p:sp>
      <p:sp>
        <p:nvSpPr>
          <p:cNvPr id="4" name="Title 3">
            <a:extLst>
              <a:ext uri="{FF2B5EF4-FFF2-40B4-BE49-F238E27FC236}">
                <a16:creationId xmlns:a16="http://schemas.microsoft.com/office/drawing/2014/main" id="{2918124C-7F36-4D96-9D4D-A93C6443B10C}"/>
              </a:ext>
            </a:extLst>
          </p:cNvPr>
          <p:cNvSpPr>
            <a:spLocks noGrp="1"/>
          </p:cNvSpPr>
          <p:nvPr>
            <p:ph type="title"/>
          </p:nvPr>
        </p:nvSpPr>
        <p:spPr>
          <a:xfrm>
            <a:off x="641779" y="795781"/>
            <a:ext cx="10972800" cy="1881597"/>
          </a:xfrm>
        </p:spPr>
        <p:txBody>
          <a:bodyPr/>
          <a:lstStyle/>
          <a:p>
            <a:r>
              <a:rPr lang="en-US" sz="5400" dirty="0">
                <a:solidFill>
                  <a:schemeClr val="bg1"/>
                </a:solidFill>
              </a:rPr>
              <a:t>Q&amp;A</a:t>
            </a:r>
          </a:p>
        </p:txBody>
      </p:sp>
      <p:sp>
        <p:nvSpPr>
          <p:cNvPr id="7" name="Rectangle 6">
            <a:extLst>
              <a:ext uri="{FF2B5EF4-FFF2-40B4-BE49-F238E27FC236}">
                <a16:creationId xmlns:a16="http://schemas.microsoft.com/office/drawing/2014/main" id="{0380EF3D-65E2-488B-A977-D1860BA2FE43}"/>
              </a:ext>
            </a:extLst>
          </p:cNvPr>
          <p:cNvSpPr/>
          <p:nvPr/>
        </p:nvSpPr>
        <p:spPr>
          <a:xfrm flipH="1">
            <a:off x="692126" y="2858139"/>
            <a:ext cx="1146468" cy="78743"/>
          </a:xfrm>
          <a:prstGeom prst="rect">
            <a:avLst/>
          </a:prstGeom>
          <a:solidFill>
            <a:srgbClr val="81C149"/>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64726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513C2-9308-4A79-ADE1-A3030A6B85F2}"/>
              </a:ext>
            </a:extLst>
          </p:cNvPr>
          <p:cNvSpPr>
            <a:spLocks noGrp="1"/>
          </p:cNvSpPr>
          <p:nvPr>
            <p:ph type="title"/>
          </p:nvPr>
        </p:nvSpPr>
        <p:spPr/>
        <p:txBody>
          <a:bodyPr/>
          <a:lstStyle/>
          <a:p>
            <a:r>
              <a:rPr lang="en-US" sz="3600" dirty="0"/>
              <a:t>Why are we here</a:t>
            </a:r>
            <a:endParaRPr lang="en-US" dirty="0"/>
          </a:p>
        </p:txBody>
      </p:sp>
      <p:sp>
        <p:nvSpPr>
          <p:cNvPr id="3" name="Content Placeholder 2">
            <a:extLst>
              <a:ext uri="{FF2B5EF4-FFF2-40B4-BE49-F238E27FC236}">
                <a16:creationId xmlns:a16="http://schemas.microsoft.com/office/drawing/2014/main" id="{3DF7902F-C635-478B-A55A-219770AF6526}"/>
              </a:ext>
            </a:extLst>
          </p:cNvPr>
          <p:cNvSpPr>
            <a:spLocks noGrp="1"/>
          </p:cNvSpPr>
          <p:nvPr>
            <p:ph idx="1"/>
          </p:nvPr>
        </p:nvSpPr>
        <p:spPr/>
        <p:txBody>
          <a:bodyPr vert="horz" lIns="0" tIns="0" rIns="0" bIns="0" rtlCol="0" anchor="t">
            <a:normAutofit/>
          </a:bodyPr>
          <a:lstStyle/>
          <a:p>
            <a:pPr marL="457200" indent="-457200">
              <a:buClr>
                <a:schemeClr val="accent2"/>
              </a:buClr>
              <a:buFont typeface="Arial" panose="020B0604020202020204" pitchFamily="34" charset="0"/>
              <a:buChar char="•"/>
            </a:pPr>
            <a:r>
              <a:rPr lang="en-US" dirty="0"/>
              <a:t>Discuss the challenges that we continue to face together.</a:t>
            </a:r>
          </a:p>
          <a:p>
            <a:pPr marL="457200" indent="-457200">
              <a:buClr>
                <a:schemeClr val="accent2"/>
              </a:buClr>
              <a:buFont typeface="Arial" panose="020B0604020202020204" pitchFamily="34" charset="0"/>
              <a:buChar char="•"/>
            </a:pPr>
            <a:r>
              <a:rPr lang="en-US" dirty="0"/>
              <a:t>Look at cybersecurity threats. </a:t>
            </a:r>
          </a:p>
          <a:p>
            <a:pPr marL="457200" indent="-457200">
              <a:buClr>
                <a:schemeClr val="accent2"/>
              </a:buClr>
              <a:buFont typeface="Arial" panose="020B0604020202020204" pitchFamily="34" charset="0"/>
              <a:buChar char="•"/>
            </a:pPr>
            <a:r>
              <a:rPr lang="en-US" dirty="0"/>
              <a:t>Discuss how each one of us plays a role in cybersecurity.</a:t>
            </a:r>
          </a:p>
          <a:p>
            <a:pPr marL="457200" indent="-457200">
              <a:buClr>
                <a:schemeClr val="accent2"/>
              </a:buClr>
              <a:buFont typeface="Arial" panose="020B0604020202020204" pitchFamily="34" charset="0"/>
              <a:buChar char="•"/>
            </a:pPr>
            <a:r>
              <a:rPr lang="en-US" dirty="0"/>
              <a:t>Understand cybersecurity compliance requirements.</a:t>
            </a:r>
          </a:p>
        </p:txBody>
      </p:sp>
      <p:sp>
        <p:nvSpPr>
          <p:cNvPr id="4" name="Slide Number Placeholder 3">
            <a:extLst>
              <a:ext uri="{FF2B5EF4-FFF2-40B4-BE49-F238E27FC236}">
                <a16:creationId xmlns:a16="http://schemas.microsoft.com/office/drawing/2014/main" id="{6C9C8847-34E2-4887-8B70-980D408FB038}"/>
              </a:ext>
            </a:extLst>
          </p:cNvPr>
          <p:cNvSpPr>
            <a:spLocks noGrp="1"/>
          </p:cNvSpPr>
          <p:nvPr>
            <p:ph type="sldNum" sz="quarter" idx="12"/>
          </p:nvPr>
        </p:nvSpPr>
        <p:spPr/>
        <p:txBody>
          <a:bodyPr/>
          <a:lstStyle/>
          <a:p>
            <a:fld id="{0E588DAA-4848-48CA-9FC9-2BD67EAD2930}" type="slidenum">
              <a:rPr lang="en-US" smtClean="0"/>
              <a:t>4</a:t>
            </a:fld>
            <a:endParaRPr lang="en-US" dirty="0"/>
          </a:p>
        </p:txBody>
      </p:sp>
    </p:spTree>
    <p:extLst>
      <p:ext uri="{BB962C8B-B14F-4D97-AF65-F5344CB8AC3E}">
        <p14:creationId xmlns:p14="http://schemas.microsoft.com/office/powerpoint/2010/main" val="3394498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computer&#10;&#10;Description automatically generated">
            <a:extLst>
              <a:ext uri="{FF2B5EF4-FFF2-40B4-BE49-F238E27FC236}">
                <a16:creationId xmlns:a16="http://schemas.microsoft.com/office/drawing/2014/main" id="{2A565BD2-9EA4-4E37-A1CA-DC952B7679CE}"/>
              </a:ext>
            </a:extLst>
          </p:cNvPr>
          <p:cNvPicPr>
            <a:picLocks noChangeAspect="1"/>
          </p:cNvPicPr>
          <p:nvPr/>
        </p:nvPicPr>
        <p:blipFill>
          <a:blip r:embed="rId2"/>
          <a:stretch>
            <a:fillRect/>
          </a:stretch>
        </p:blipFill>
        <p:spPr>
          <a:xfrm>
            <a:off x="7761421" y="0"/>
            <a:ext cx="4430579" cy="6858000"/>
          </a:xfrm>
          <a:prstGeom prst="rect">
            <a:avLst/>
          </a:prstGeom>
        </p:spPr>
      </p:pic>
      <p:sp>
        <p:nvSpPr>
          <p:cNvPr id="2" name="Title 1">
            <a:extLst>
              <a:ext uri="{FF2B5EF4-FFF2-40B4-BE49-F238E27FC236}">
                <a16:creationId xmlns:a16="http://schemas.microsoft.com/office/drawing/2014/main" id="{04AD99B7-FF03-49C6-B1AF-B95EFBC55348}"/>
              </a:ext>
            </a:extLst>
          </p:cNvPr>
          <p:cNvSpPr>
            <a:spLocks noGrp="1"/>
          </p:cNvSpPr>
          <p:nvPr>
            <p:ph type="title"/>
          </p:nvPr>
        </p:nvSpPr>
        <p:spPr/>
        <p:txBody>
          <a:bodyPr/>
          <a:lstStyle/>
          <a:p>
            <a:r>
              <a:rPr lang="en-US" dirty="0"/>
              <a:t>From the headlines</a:t>
            </a:r>
          </a:p>
        </p:txBody>
      </p:sp>
      <p:sp>
        <p:nvSpPr>
          <p:cNvPr id="3" name="Content Placeholder 2">
            <a:extLst>
              <a:ext uri="{FF2B5EF4-FFF2-40B4-BE49-F238E27FC236}">
                <a16:creationId xmlns:a16="http://schemas.microsoft.com/office/drawing/2014/main" id="{EE1E20E2-4141-417B-90E2-67CD41B319DD}"/>
              </a:ext>
            </a:extLst>
          </p:cNvPr>
          <p:cNvSpPr>
            <a:spLocks noGrp="1"/>
          </p:cNvSpPr>
          <p:nvPr>
            <p:ph idx="1"/>
          </p:nvPr>
        </p:nvSpPr>
        <p:spPr>
          <a:xfrm>
            <a:off x="914400" y="1600200"/>
            <a:ext cx="6583680" cy="4800599"/>
          </a:xfrm>
        </p:spPr>
        <p:txBody>
          <a:bodyPr vert="horz" lIns="0" tIns="0" rIns="0" bIns="0" rtlCol="0" anchor="t">
            <a:normAutofit fontScale="85000" lnSpcReduction="10000"/>
          </a:bodyPr>
          <a:lstStyle/>
          <a:p>
            <a:pPr marL="457200" indent="-457200">
              <a:buClr>
                <a:schemeClr val="accent2"/>
              </a:buClr>
              <a:buFont typeface="Arial" panose="020B0604020202020204" pitchFamily="34" charset="0"/>
              <a:buChar char="•"/>
            </a:pPr>
            <a:r>
              <a:rPr lang="en-US" dirty="0">
                <a:ea typeface="Cambria"/>
              </a:rPr>
              <a:t>Dozens of Texas School Districts Hammered </a:t>
            </a:r>
            <a:br>
              <a:rPr lang="en-US" dirty="0">
                <a:ea typeface="Cambria"/>
              </a:rPr>
            </a:br>
            <a:r>
              <a:rPr lang="en-US" dirty="0">
                <a:ea typeface="Cambria"/>
              </a:rPr>
              <a:t>by Cyberattacks </a:t>
            </a:r>
            <a:endParaRPr lang="en-US" dirty="0"/>
          </a:p>
          <a:p>
            <a:pPr marL="457200" indent="-457200">
              <a:buClr>
                <a:schemeClr val="accent2"/>
              </a:buClr>
              <a:buFont typeface="Arial" panose="020B0604020202020204" pitchFamily="34" charset="0"/>
              <a:buChar char="•"/>
            </a:pPr>
            <a:r>
              <a:rPr lang="en-US" dirty="0"/>
              <a:t>University Pays $457,000 to Ransomware Gang</a:t>
            </a:r>
          </a:p>
          <a:p>
            <a:pPr marL="457200" indent="-457200">
              <a:buClr>
                <a:schemeClr val="accent2"/>
              </a:buClr>
              <a:buFont typeface="Arial" panose="020B0604020202020204" pitchFamily="34" charset="0"/>
              <a:buChar char="•"/>
            </a:pPr>
            <a:r>
              <a:rPr lang="en-US" dirty="0">
                <a:ea typeface="Cambria"/>
              </a:rPr>
              <a:t>Colonial Pipeline Attack Disrupted Gas Supply</a:t>
            </a:r>
            <a:endParaRPr lang="en-US" dirty="0"/>
          </a:p>
          <a:p>
            <a:pPr marL="457200" indent="-457200">
              <a:buClr>
                <a:schemeClr val="accent2"/>
              </a:buClr>
              <a:buFont typeface="Arial" panose="020B0604020202020204" pitchFamily="34" charset="0"/>
              <a:buChar char="•"/>
            </a:pPr>
            <a:r>
              <a:rPr lang="en-US" dirty="0"/>
              <a:t>Equinix Data Center Giant Hit By Netwalker Ransomware, $4.5M Ransom</a:t>
            </a:r>
          </a:p>
          <a:p>
            <a:pPr marL="457200" indent="-457200">
              <a:buClr>
                <a:schemeClr val="accent2"/>
              </a:buClr>
              <a:buFont typeface="Arial" panose="020B0604020202020204" pitchFamily="34" charset="0"/>
              <a:buChar char="•"/>
            </a:pPr>
            <a:r>
              <a:rPr lang="en-US" dirty="0"/>
              <a:t>College Hit With Ransomware Attack; Multiple Systems Impacted</a:t>
            </a:r>
          </a:p>
          <a:p>
            <a:pPr marL="457200" indent="-457200">
              <a:buClr>
                <a:schemeClr val="accent2"/>
              </a:buClr>
              <a:buFont typeface="Arial" panose="020B0604020202020204" pitchFamily="34" charset="0"/>
              <a:buChar char="•"/>
            </a:pPr>
            <a:r>
              <a:rPr lang="en-US" dirty="0">
                <a:ea typeface="Cambria"/>
              </a:rPr>
              <a:t>This Just In: School Closed Due to Cyberattack  </a:t>
            </a:r>
          </a:p>
          <a:p>
            <a:pPr marL="457200" indent="-457200">
              <a:buClr>
                <a:schemeClr val="accent2"/>
              </a:buClr>
              <a:buFont typeface="Arial" panose="020B0604020202020204" pitchFamily="34" charset="0"/>
              <a:buChar char="•"/>
            </a:pPr>
            <a:r>
              <a:rPr lang="en-US" dirty="0">
                <a:ea typeface="Cambria"/>
              </a:rPr>
              <a:t>T-Mobile Breach Impacts Over 50M Customers  </a:t>
            </a:r>
          </a:p>
          <a:p>
            <a:pPr marL="457200" indent="-457200">
              <a:buFont typeface="Arial" panose="020B0604020202020204" pitchFamily="34" charset="0"/>
              <a:buChar char="•"/>
            </a:pPr>
            <a:endParaRPr lang="en-US" dirty="0">
              <a:ea typeface="Cambria"/>
            </a:endParaRPr>
          </a:p>
        </p:txBody>
      </p:sp>
      <p:sp>
        <p:nvSpPr>
          <p:cNvPr id="4" name="Slide Number Placeholder 3">
            <a:extLst>
              <a:ext uri="{FF2B5EF4-FFF2-40B4-BE49-F238E27FC236}">
                <a16:creationId xmlns:a16="http://schemas.microsoft.com/office/drawing/2014/main" id="{700604BA-783A-45B3-B7EA-E81A7535FC88}"/>
              </a:ext>
            </a:extLst>
          </p:cNvPr>
          <p:cNvSpPr>
            <a:spLocks noGrp="1"/>
          </p:cNvSpPr>
          <p:nvPr>
            <p:ph type="sldNum" sz="quarter" idx="12"/>
          </p:nvPr>
        </p:nvSpPr>
        <p:spPr/>
        <p:txBody>
          <a:bodyPr/>
          <a:lstStyle/>
          <a:p>
            <a:fld id="{0E588DAA-4848-48CA-9FC9-2BD67EAD2930}" type="slidenum">
              <a:rPr lang="en-US" smtClean="0">
                <a:solidFill>
                  <a:schemeClr val="bg1"/>
                </a:solidFill>
              </a:rPr>
              <a:t>5</a:t>
            </a:fld>
            <a:endParaRPr lang="en-US" dirty="0">
              <a:solidFill>
                <a:schemeClr val="bg1"/>
              </a:solidFill>
            </a:endParaRPr>
          </a:p>
        </p:txBody>
      </p:sp>
      <p:pic>
        <p:nvPicPr>
          <p:cNvPr id="7" name="Graphic 6">
            <a:extLst>
              <a:ext uri="{FF2B5EF4-FFF2-40B4-BE49-F238E27FC236}">
                <a16:creationId xmlns:a16="http://schemas.microsoft.com/office/drawing/2014/main" id="{751B39A4-EF79-4648-B707-80B62A1175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9906" y="224360"/>
            <a:ext cx="1610446" cy="223695"/>
          </a:xfrm>
          <a:prstGeom prst="rect">
            <a:avLst/>
          </a:prstGeom>
        </p:spPr>
      </p:pic>
    </p:spTree>
    <p:extLst>
      <p:ext uri="{BB962C8B-B14F-4D97-AF65-F5344CB8AC3E}">
        <p14:creationId xmlns:p14="http://schemas.microsoft.com/office/powerpoint/2010/main" val="4144002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FE0EA-7041-43D5-A8A0-4884CEAEC365}"/>
              </a:ext>
            </a:extLst>
          </p:cNvPr>
          <p:cNvSpPr>
            <a:spLocks noGrp="1"/>
          </p:cNvSpPr>
          <p:nvPr>
            <p:ph type="title"/>
          </p:nvPr>
        </p:nvSpPr>
        <p:spPr/>
        <p:txBody>
          <a:bodyPr/>
          <a:lstStyle/>
          <a:p>
            <a:r>
              <a:rPr lang="en-US" dirty="0"/>
              <a:t>Cybersecurity overview</a:t>
            </a:r>
          </a:p>
        </p:txBody>
      </p:sp>
      <p:sp>
        <p:nvSpPr>
          <p:cNvPr id="3" name="Content Placeholder 2">
            <a:extLst>
              <a:ext uri="{FF2B5EF4-FFF2-40B4-BE49-F238E27FC236}">
                <a16:creationId xmlns:a16="http://schemas.microsoft.com/office/drawing/2014/main" id="{2E58EE43-DEEE-40BD-81B2-A573028E370B}"/>
              </a:ext>
            </a:extLst>
          </p:cNvPr>
          <p:cNvSpPr>
            <a:spLocks noGrp="1"/>
          </p:cNvSpPr>
          <p:nvPr>
            <p:ph idx="1"/>
          </p:nvPr>
        </p:nvSpPr>
        <p:spPr>
          <a:xfrm>
            <a:off x="914400" y="1600200"/>
            <a:ext cx="10433304" cy="5029200"/>
          </a:xfrm>
        </p:spPr>
        <p:txBody>
          <a:bodyPr vert="horz" lIns="0" tIns="0" rIns="0" bIns="0" rtlCol="0" anchor="t">
            <a:normAutofit fontScale="85000" lnSpcReduction="20000"/>
          </a:bodyPr>
          <a:lstStyle/>
          <a:p>
            <a:pPr marL="457200" indent="-457200">
              <a:buClr>
                <a:schemeClr val="accent2"/>
              </a:buClr>
              <a:buFont typeface="Arial" panose="020B0604020202020204" pitchFamily="34" charset="0"/>
              <a:buChar char="•"/>
            </a:pPr>
            <a:r>
              <a:rPr lang="en-US" dirty="0"/>
              <a:t>Across the world, hackers are exploiting security weaknesses and holding the data of companies, governments and healthcare organizations hostage, sometimes demanding tens of millions of dollars in payment. </a:t>
            </a:r>
            <a:endParaRPr lang="en-US" dirty="0">
              <a:ea typeface="Cambria"/>
            </a:endParaRPr>
          </a:p>
          <a:p>
            <a:pPr marL="457200" indent="-457200">
              <a:buClr>
                <a:schemeClr val="accent2"/>
              </a:buClr>
              <a:buFont typeface="Arial" panose="020B0604020202020204" pitchFamily="34" charset="0"/>
              <a:buChar char="•"/>
            </a:pPr>
            <a:r>
              <a:rPr lang="en-US" dirty="0"/>
              <a:t>150,000 vulnerabilities disclosed to date. Patching vulnerabilities is still a problem for many organizations and cybercriminals know that. </a:t>
            </a:r>
            <a:endParaRPr lang="en-US" dirty="0">
              <a:ea typeface="Cambria"/>
            </a:endParaRPr>
          </a:p>
          <a:p>
            <a:pPr marL="457200" indent="-457200">
              <a:buClr>
                <a:schemeClr val="accent2"/>
              </a:buClr>
              <a:buFont typeface="Arial" panose="020B0604020202020204" pitchFamily="34" charset="0"/>
              <a:buChar char="•"/>
            </a:pPr>
            <a:r>
              <a:rPr lang="en-US" dirty="0"/>
              <a:t>2020 also saw in increase in the frequency of cyber attacks and higher ransom payments. According to </a:t>
            </a:r>
            <a:r>
              <a:rPr lang="en-US" dirty="0">
                <a:hlinkClick r:id="rId3"/>
              </a:rPr>
              <a:t>Harvard Business Review</a:t>
            </a:r>
            <a:r>
              <a:rPr lang="en-US" dirty="0"/>
              <a:t>, the amount companies paid to hackers grew by 300%. </a:t>
            </a:r>
            <a:endParaRPr lang="en-US" dirty="0">
              <a:ea typeface="Cambria"/>
            </a:endParaRPr>
          </a:p>
          <a:p>
            <a:pPr marL="457200" indent="-457200">
              <a:buClr>
                <a:schemeClr val="accent2"/>
              </a:buClr>
              <a:buFont typeface="Arial" panose="020B0604020202020204" pitchFamily="34" charset="0"/>
              <a:buChar char="•"/>
            </a:pPr>
            <a:r>
              <a:rPr lang="en-US" dirty="0"/>
              <a:t>North America the biggest geographic target. Asia, Europe, the Middle East and South America trailed North America in number of attacks.</a:t>
            </a:r>
            <a:endParaRPr lang="en-US" dirty="0">
              <a:ea typeface="Cambria"/>
            </a:endParaRPr>
          </a:p>
          <a:p>
            <a:pPr algn="r"/>
            <a:r>
              <a:rPr lang="en-US" sz="2100" dirty="0">
                <a:ea typeface="+mn-lt"/>
                <a:cs typeface="+mn-lt"/>
              </a:rPr>
              <a:t>Data source: </a:t>
            </a:r>
            <a:r>
              <a:rPr lang="en-US" sz="2100" dirty="0">
                <a:ea typeface="+mn-lt"/>
                <a:cs typeface="+mn-lt"/>
                <a:hlinkClick r:id="rId4"/>
              </a:rPr>
              <a:t>https://www.comparitech.com/blog/vpn-privacy/us-schools-data-breaches</a:t>
            </a:r>
            <a:r>
              <a:rPr lang="en-US" sz="2100" dirty="0">
                <a:ea typeface="+mn-lt"/>
                <a:cs typeface="+mn-lt"/>
                <a:hlinkClick r:id="rId5"/>
              </a:rPr>
              <a:t>https://illinois.touro.edu/news/the-10-biggest-ransomware-attacks-of-2021.php</a:t>
            </a:r>
            <a:endParaRPr lang="en-US" sz="2100" dirty="0">
              <a:ea typeface="+mn-lt"/>
              <a:cs typeface="+mn-lt"/>
            </a:endParaRPr>
          </a:p>
          <a:p>
            <a:endParaRPr lang="en-US" sz="1100" dirty="0">
              <a:ea typeface="Cambria"/>
            </a:endParaRPr>
          </a:p>
        </p:txBody>
      </p:sp>
      <p:sp>
        <p:nvSpPr>
          <p:cNvPr id="4" name="Slide Number Placeholder 3">
            <a:extLst>
              <a:ext uri="{FF2B5EF4-FFF2-40B4-BE49-F238E27FC236}">
                <a16:creationId xmlns:a16="http://schemas.microsoft.com/office/drawing/2014/main" id="{B350CD20-ABC8-49BB-9E72-6485EDC458DF}"/>
              </a:ext>
            </a:extLst>
          </p:cNvPr>
          <p:cNvSpPr>
            <a:spLocks noGrp="1"/>
          </p:cNvSpPr>
          <p:nvPr>
            <p:ph type="sldNum" sz="quarter" idx="12"/>
          </p:nvPr>
        </p:nvSpPr>
        <p:spPr/>
        <p:txBody>
          <a:bodyPr/>
          <a:lstStyle/>
          <a:p>
            <a:fld id="{0E588DAA-4848-48CA-9FC9-2BD67EAD2930}" type="slidenum">
              <a:rPr lang="en-US" smtClean="0"/>
              <a:t>6</a:t>
            </a:fld>
            <a:endParaRPr lang="en-US" dirty="0"/>
          </a:p>
        </p:txBody>
      </p:sp>
    </p:spTree>
    <p:extLst>
      <p:ext uri="{BB962C8B-B14F-4D97-AF65-F5344CB8AC3E}">
        <p14:creationId xmlns:p14="http://schemas.microsoft.com/office/powerpoint/2010/main" val="2353426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C6DF9-0381-4A44-96EF-10E5DA52793A}"/>
              </a:ext>
            </a:extLst>
          </p:cNvPr>
          <p:cNvSpPr>
            <a:spLocks noGrp="1"/>
          </p:cNvSpPr>
          <p:nvPr>
            <p:ph type="title"/>
          </p:nvPr>
        </p:nvSpPr>
        <p:spPr/>
        <p:txBody>
          <a:bodyPr>
            <a:normAutofit/>
          </a:bodyPr>
          <a:lstStyle/>
          <a:p>
            <a:r>
              <a:rPr lang="en-US" dirty="0"/>
              <a:t>Education breaches</a:t>
            </a:r>
          </a:p>
        </p:txBody>
      </p:sp>
      <p:sp>
        <p:nvSpPr>
          <p:cNvPr id="3" name="Content Placeholder 2">
            <a:extLst>
              <a:ext uri="{FF2B5EF4-FFF2-40B4-BE49-F238E27FC236}">
                <a16:creationId xmlns:a16="http://schemas.microsoft.com/office/drawing/2014/main" id="{D0E41704-1492-4DE6-B1B7-B45805DC0DCA}"/>
              </a:ext>
            </a:extLst>
          </p:cNvPr>
          <p:cNvSpPr>
            <a:spLocks noGrp="1"/>
          </p:cNvSpPr>
          <p:nvPr>
            <p:ph idx="1"/>
          </p:nvPr>
        </p:nvSpPr>
        <p:spPr>
          <a:xfrm>
            <a:off x="914399" y="1600200"/>
            <a:ext cx="10308771" cy="4800599"/>
          </a:xfrm>
        </p:spPr>
        <p:txBody>
          <a:bodyPr vert="horz" lIns="0" tIns="0" rIns="0" bIns="0" rtlCol="0" anchor="t">
            <a:noAutofit/>
          </a:bodyPr>
          <a:lstStyle/>
          <a:p>
            <a:pPr marL="457200" indent="-457200">
              <a:buFont typeface="Arial" panose="020B0604020202020204" pitchFamily="34" charset="0"/>
              <a:buChar char="•"/>
            </a:pPr>
            <a:r>
              <a:rPr lang="en-US" sz="2200" dirty="0">
                <a:ea typeface="Cambria"/>
              </a:rPr>
              <a:t>In the year 2020, there were 408 publicly-disclosed K-12 incidents; this was 18% more incidents than the previous year. This equates to two incidents per school day.</a:t>
            </a:r>
          </a:p>
          <a:p>
            <a:pPr marL="457200" indent="-457200">
              <a:buFont typeface="Arial" panose="020B0604020202020204" pitchFamily="34" charset="0"/>
              <a:buChar char="•"/>
            </a:pPr>
            <a:r>
              <a:rPr lang="en-US" sz="2200" dirty="0">
                <a:ea typeface="Cambria"/>
              </a:rPr>
              <a:t>57% of all reported ransomware attacks in August and September 2020 were targeted at K–12 schools.</a:t>
            </a:r>
          </a:p>
          <a:p>
            <a:pPr marL="457200" indent="-457200">
              <a:buFont typeface="Arial" panose="020B0604020202020204" pitchFamily="34" charset="0"/>
              <a:buChar char="•"/>
            </a:pPr>
            <a:r>
              <a:rPr lang="en-US" sz="2200" dirty="0">
                <a:ea typeface="Cambria"/>
              </a:rPr>
              <a:t>The education sector has become a top target: during 2020, nearly 1700 schools, colleges, and universities in the United States were impacted by ransomware.</a:t>
            </a:r>
          </a:p>
          <a:p>
            <a:pPr marL="457200" indent="-457200">
              <a:buFont typeface="Arial" panose="020B0604020202020204" pitchFamily="34" charset="0"/>
              <a:buChar char="•"/>
            </a:pPr>
            <a:r>
              <a:rPr lang="en-US" sz="2200" dirty="0"/>
              <a:t>The average cost of a ransomware attack in higher education in 2020 was $447,000.</a:t>
            </a:r>
          </a:p>
          <a:p>
            <a:pPr marL="457200" indent="-457200">
              <a:buFont typeface="Arial" panose="020B0604020202020204" pitchFamily="34" charset="0"/>
              <a:buChar char="•"/>
            </a:pPr>
            <a:r>
              <a:rPr lang="en-US" sz="2200" dirty="0"/>
              <a:t>According to the 2020 Ponemon study, the cost of a data breach in the education sector is $3,900,000.</a:t>
            </a:r>
            <a:endParaRPr lang="en-US" sz="2200" dirty="0">
              <a:ea typeface="Cambria"/>
            </a:endParaRPr>
          </a:p>
        </p:txBody>
      </p:sp>
      <p:sp>
        <p:nvSpPr>
          <p:cNvPr id="4" name="Slide Number Placeholder 3">
            <a:extLst>
              <a:ext uri="{FF2B5EF4-FFF2-40B4-BE49-F238E27FC236}">
                <a16:creationId xmlns:a16="http://schemas.microsoft.com/office/drawing/2014/main" id="{AE824959-6E8E-4F88-8798-8C84804681AF}"/>
              </a:ext>
            </a:extLst>
          </p:cNvPr>
          <p:cNvSpPr>
            <a:spLocks noGrp="1"/>
          </p:cNvSpPr>
          <p:nvPr>
            <p:ph type="sldNum" sz="quarter" idx="12"/>
          </p:nvPr>
        </p:nvSpPr>
        <p:spPr/>
        <p:txBody>
          <a:bodyPr/>
          <a:lstStyle/>
          <a:p>
            <a:fld id="{0E588DAA-4848-48CA-9FC9-2BD67EAD2930}" type="slidenum">
              <a:rPr lang="en-US" smtClean="0"/>
              <a:t>7</a:t>
            </a:fld>
            <a:endParaRPr lang="en-US" dirty="0"/>
          </a:p>
        </p:txBody>
      </p:sp>
    </p:spTree>
    <p:extLst>
      <p:ext uri="{BB962C8B-B14F-4D97-AF65-F5344CB8AC3E}">
        <p14:creationId xmlns:p14="http://schemas.microsoft.com/office/powerpoint/2010/main" val="3941448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ndoor, metalware, lock, silver&#10;&#10;Description automatically generated">
            <a:extLst>
              <a:ext uri="{FF2B5EF4-FFF2-40B4-BE49-F238E27FC236}">
                <a16:creationId xmlns:a16="http://schemas.microsoft.com/office/drawing/2014/main" id="{CE718D75-85DA-4C2F-A91E-8840BC3C54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1343" y="0"/>
            <a:ext cx="3350657" cy="6858000"/>
          </a:xfrm>
          <a:prstGeom prst="rect">
            <a:avLst/>
          </a:prstGeom>
        </p:spPr>
      </p:pic>
      <p:sp>
        <p:nvSpPr>
          <p:cNvPr id="2" name="Title 1">
            <a:extLst>
              <a:ext uri="{FF2B5EF4-FFF2-40B4-BE49-F238E27FC236}">
                <a16:creationId xmlns:a16="http://schemas.microsoft.com/office/drawing/2014/main" id="{70C7863F-65D8-4441-AE5B-D02C825CB8E0}"/>
              </a:ext>
            </a:extLst>
          </p:cNvPr>
          <p:cNvSpPr>
            <a:spLocks noGrp="1"/>
          </p:cNvSpPr>
          <p:nvPr>
            <p:ph type="title"/>
          </p:nvPr>
        </p:nvSpPr>
        <p:spPr/>
        <p:txBody>
          <a:bodyPr/>
          <a:lstStyle/>
          <a:p>
            <a:r>
              <a:rPr lang="en-US" dirty="0"/>
              <a:t>Department priority</a:t>
            </a:r>
          </a:p>
        </p:txBody>
      </p:sp>
      <p:sp>
        <p:nvSpPr>
          <p:cNvPr id="3" name="Content Placeholder 2">
            <a:extLst>
              <a:ext uri="{FF2B5EF4-FFF2-40B4-BE49-F238E27FC236}">
                <a16:creationId xmlns:a16="http://schemas.microsoft.com/office/drawing/2014/main" id="{4430D1EB-69D6-4783-A6FE-356E4866569C}"/>
              </a:ext>
            </a:extLst>
          </p:cNvPr>
          <p:cNvSpPr>
            <a:spLocks noGrp="1"/>
          </p:cNvSpPr>
          <p:nvPr>
            <p:ph idx="1"/>
          </p:nvPr>
        </p:nvSpPr>
        <p:spPr>
          <a:xfrm>
            <a:off x="914399" y="1600200"/>
            <a:ext cx="7608627" cy="4800599"/>
          </a:xfrm>
        </p:spPr>
        <p:txBody>
          <a:bodyPr vert="horz" lIns="0" tIns="0" rIns="0" bIns="0" rtlCol="0" anchor="t">
            <a:normAutofit/>
          </a:bodyPr>
          <a:lstStyle/>
          <a:p>
            <a:pPr marL="457200" indent="-457200">
              <a:lnSpc>
                <a:spcPct val="100000"/>
              </a:lnSpc>
              <a:spcBef>
                <a:spcPts val="0"/>
              </a:spcBef>
              <a:buClr>
                <a:schemeClr val="accent2"/>
              </a:buClr>
              <a:buFont typeface="Arial" panose="020B0604020202020204" pitchFamily="34" charset="0"/>
              <a:buChar char="•"/>
            </a:pPr>
            <a:r>
              <a:rPr lang="en-US" dirty="0"/>
              <a:t>Department and FSA Strategic Goals drive the focus.</a:t>
            </a:r>
          </a:p>
          <a:p>
            <a:pPr marL="457200" indent="-457200">
              <a:lnSpc>
                <a:spcPct val="100000"/>
              </a:lnSpc>
              <a:spcBef>
                <a:spcPts val="0"/>
              </a:spcBef>
              <a:buClr>
                <a:schemeClr val="accent2"/>
              </a:buClr>
              <a:buFont typeface="Arial" panose="020B0604020202020204" pitchFamily="34" charset="0"/>
              <a:buChar char="•"/>
            </a:pPr>
            <a:r>
              <a:rPr lang="en-US" dirty="0"/>
              <a:t>Two Focus Areas:</a:t>
            </a:r>
            <a:endParaRPr lang="en-US" dirty="0">
              <a:ea typeface="Cambria"/>
            </a:endParaRPr>
          </a:p>
          <a:p>
            <a:pPr marL="1087120" lvl="2" indent="-514350">
              <a:lnSpc>
                <a:spcPct val="100000"/>
              </a:lnSpc>
              <a:spcBef>
                <a:spcPts val="0"/>
              </a:spcBef>
              <a:buClr>
                <a:schemeClr val="accent2"/>
              </a:buClr>
              <a:buFont typeface="+mj-lt"/>
              <a:buAutoNum type="arabicPeriod"/>
            </a:pPr>
            <a:r>
              <a:rPr lang="en-US" sz="2600" dirty="0"/>
              <a:t>Improve student privacy data and cybersecurity controls of IHEs through outreach and communication to mitigate future cyber incidents and breaches. </a:t>
            </a:r>
            <a:endParaRPr lang="en-US" sz="2600" dirty="0">
              <a:ea typeface="Cambria"/>
            </a:endParaRPr>
          </a:p>
          <a:p>
            <a:pPr marL="1087120" lvl="2" indent="-514350">
              <a:lnSpc>
                <a:spcPct val="100000"/>
              </a:lnSpc>
              <a:spcBef>
                <a:spcPts val="0"/>
              </a:spcBef>
              <a:buClr>
                <a:schemeClr val="accent2"/>
              </a:buClr>
              <a:buFont typeface="+mj-lt"/>
              <a:buAutoNum type="arabicPeriod"/>
            </a:pPr>
            <a:r>
              <a:rPr lang="en-US" sz="2600" dirty="0"/>
              <a:t>Strengthen Data Protection and Cybersecurity Safeguards.</a:t>
            </a:r>
            <a:endParaRPr lang="en-US" sz="2600" dirty="0">
              <a:ea typeface="Cambria"/>
            </a:endParaRPr>
          </a:p>
          <a:p>
            <a:pPr lvl="1" indent="0">
              <a:buNone/>
            </a:pPr>
            <a:endParaRPr lang="en-US" dirty="0"/>
          </a:p>
        </p:txBody>
      </p:sp>
      <p:sp>
        <p:nvSpPr>
          <p:cNvPr id="4" name="Slide Number Placeholder 3">
            <a:extLst>
              <a:ext uri="{FF2B5EF4-FFF2-40B4-BE49-F238E27FC236}">
                <a16:creationId xmlns:a16="http://schemas.microsoft.com/office/drawing/2014/main" id="{F3EBA3B0-2893-4CB6-BC80-3AF99FCC732E}"/>
              </a:ext>
            </a:extLst>
          </p:cNvPr>
          <p:cNvSpPr>
            <a:spLocks noGrp="1"/>
          </p:cNvSpPr>
          <p:nvPr>
            <p:ph type="sldNum" sz="quarter" idx="12"/>
          </p:nvPr>
        </p:nvSpPr>
        <p:spPr/>
        <p:txBody>
          <a:bodyPr/>
          <a:lstStyle/>
          <a:p>
            <a:fld id="{0E588DAA-4848-48CA-9FC9-2BD67EAD2930}" type="slidenum">
              <a:rPr lang="en-US" smtClean="0">
                <a:solidFill>
                  <a:schemeClr val="bg1"/>
                </a:solidFill>
              </a:rPr>
              <a:t>8</a:t>
            </a:fld>
            <a:endParaRPr lang="en-US" dirty="0">
              <a:solidFill>
                <a:schemeClr val="bg1"/>
              </a:solidFill>
            </a:endParaRPr>
          </a:p>
        </p:txBody>
      </p:sp>
      <p:pic>
        <p:nvPicPr>
          <p:cNvPr id="8" name="Graphic 7">
            <a:extLst>
              <a:ext uri="{FF2B5EF4-FFF2-40B4-BE49-F238E27FC236}">
                <a16:creationId xmlns:a16="http://schemas.microsoft.com/office/drawing/2014/main" id="{6D02BEAE-084E-4F78-87C7-14BAEE4312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9906" y="224360"/>
            <a:ext cx="1610446" cy="223695"/>
          </a:xfrm>
          <a:prstGeom prst="rect">
            <a:avLst/>
          </a:prstGeom>
        </p:spPr>
      </p:pic>
    </p:spTree>
    <p:extLst>
      <p:ext uri="{BB962C8B-B14F-4D97-AF65-F5344CB8AC3E}">
        <p14:creationId xmlns:p14="http://schemas.microsoft.com/office/powerpoint/2010/main" val="1284505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668E8-4E17-46B2-A8D8-F07464AE4E7A}"/>
              </a:ext>
            </a:extLst>
          </p:cNvPr>
          <p:cNvSpPr>
            <a:spLocks noGrp="1"/>
          </p:cNvSpPr>
          <p:nvPr>
            <p:ph type="title"/>
          </p:nvPr>
        </p:nvSpPr>
        <p:spPr/>
        <p:txBody>
          <a:bodyPr/>
          <a:lstStyle/>
          <a:p>
            <a:r>
              <a:rPr lang="en-US" dirty="0"/>
              <a:t>The problem</a:t>
            </a:r>
          </a:p>
        </p:txBody>
      </p:sp>
      <p:sp>
        <p:nvSpPr>
          <p:cNvPr id="3" name="Slide Number Placeholder 2">
            <a:extLst>
              <a:ext uri="{FF2B5EF4-FFF2-40B4-BE49-F238E27FC236}">
                <a16:creationId xmlns:a16="http://schemas.microsoft.com/office/drawing/2014/main" id="{49987426-0623-44E0-83A9-4B3E7C869025}"/>
              </a:ext>
            </a:extLst>
          </p:cNvPr>
          <p:cNvSpPr>
            <a:spLocks noGrp="1"/>
          </p:cNvSpPr>
          <p:nvPr>
            <p:ph type="sldNum" sz="quarter" idx="12"/>
          </p:nvPr>
        </p:nvSpPr>
        <p:spPr/>
        <p:txBody>
          <a:bodyPr/>
          <a:lstStyle/>
          <a:p>
            <a:fld id="{0E588DAA-4848-48CA-9FC9-2BD67EAD2930}" type="slidenum">
              <a:rPr lang="en-US" smtClean="0"/>
              <a:t>9</a:t>
            </a:fld>
            <a:endParaRPr lang="en-US" dirty="0"/>
          </a:p>
        </p:txBody>
      </p:sp>
    </p:spTree>
    <p:extLst>
      <p:ext uri="{BB962C8B-B14F-4D97-AF65-F5344CB8AC3E}">
        <p14:creationId xmlns:p14="http://schemas.microsoft.com/office/powerpoint/2010/main" val="113294197"/>
      </p:ext>
    </p:extLst>
  </p:cSld>
  <p:clrMapOvr>
    <a:masterClrMapping/>
  </p:clrMapOvr>
</p:sld>
</file>

<file path=ppt/theme/theme1.xml><?xml version="1.0" encoding="utf-8"?>
<a:theme xmlns:a="http://schemas.openxmlformats.org/drawingml/2006/main" name="FSA Master">
  <a:themeElements>
    <a:clrScheme name="FSA">
      <a:dk1>
        <a:srgbClr val="191A1B"/>
      </a:dk1>
      <a:lt1>
        <a:srgbClr val="FFFFFF"/>
      </a:lt1>
      <a:dk2>
        <a:srgbClr val="113C52"/>
      </a:dk2>
      <a:lt2>
        <a:srgbClr val="DFE0DE"/>
      </a:lt2>
      <a:accent1>
        <a:srgbClr val="227AA7"/>
      </a:accent1>
      <a:accent2>
        <a:srgbClr val="3EA11B"/>
      </a:accent2>
      <a:accent3>
        <a:srgbClr val="1C7A59"/>
      </a:accent3>
      <a:accent4>
        <a:srgbClr val="195B7D"/>
      </a:accent4>
      <a:accent5>
        <a:srgbClr val="4FCC22"/>
      </a:accent5>
      <a:accent6>
        <a:srgbClr val="585E60"/>
      </a:accent6>
      <a:hlink>
        <a:srgbClr val="2279A7"/>
      </a:hlink>
      <a:folHlink>
        <a:srgbClr val="989FA1"/>
      </a:folHlink>
    </a:clrScheme>
    <a:fontScheme name="FSA">
      <a:majorFont>
        <a:latin typeface="Arial Narrow"/>
        <a:ea typeface=""/>
        <a:cs typeface=""/>
      </a:majorFont>
      <a:minorFont>
        <a:latin typeface="Cambria"/>
        <a:ea typeface=""/>
        <a:cs typeface=""/>
      </a:minorFont>
    </a:fontScheme>
    <a:fmtScheme name="Flat">
      <a:fillStyleLst>
        <a:solidFill>
          <a:schemeClr val="phClr"/>
        </a:solidFill>
        <a:solidFill>
          <a:schemeClr val="phClr">
            <a:tint val="50000"/>
          </a:schemeClr>
        </a:solidFill>
        <a:solidFill>
          <a:schemeClr val="phClr">
            <a:shade val="65000"/>
          </a:schemeClr>
        </a:solidFill>
      </a:fillStyleLst>
      <a:lnStyleLst>
        <a:ln w="3175" cap="flat" cmpd="sng" algn="ctr">
          <a:solidFill>
            <a:schemeClr val="phClr">
              <a:shade val="65000"/>
            </a:schemeClr>
          </a:solidFill>
          <a:prstDash val="solid"/>
        </a:ln>
        <a:ln w="3175" cap="flat" cmpd="sng" algn="ctr">
          <a:solidFill>
            <a:schemeClr val="phClr"/>
          </a:solidFill>
          <a:prstDash val="solid"/>
        </a:ln>
        <a:ln w="0" cap="flat" cmpd="sng" algn="ctr">
          <a:noFill/>
        </a:ln>
      </a:lnStyleLst>
      <a:effectStyleLst>
        <a:effectStyle>
          <a:effectLst>
            <a:blur/>
          </a:effectLst>
        </a:effectStyle>
        <a:effectStyle>
          <a:effectLst>
            <a:blur/>
          </a:effectLst>
        </a:effectStyle>
        <a:effectStyle>
          <a:effectLst>
            <a:fillOverlay blend="darken">
              <a:solidFill>
                <a:schemeClr val="phClr">
                  <a:shade val="30000"/>
                </a:schemeClr>
              </a:solidFill>
            </a:fillOverlay>
          </a:effectLst>
        </a:effectStyle>
      </a:effectStyleLst>
      <a:bgFillStyleLst>
        <a:solidFill>
          <a:schemeClr val="phClr"/>
        </a:solidFill>
        <a:solidFill>
          <a:schemeClr val="phClr"/>
        </a:solidFill>
        <a:solidFill>
          <a:schemeClr val="phClr"/>
        </a:solidFill>
      </a:bgFillStyleLst>
    </a:fmtScheme>
  </a:themeElements>
  <a:objectDefaults>
    <a:spDef>
      <a:spPr>
        <a:ln/>
      </a:spPr>
      <a:bodyPr rtlCol="0" anchor="ctr"/>
      <a:lstStyle>
        <a:defPPr algn="ctr">
          <a:defRPr/>
        </a:defPPr>
      </a:lstStyle>
      <a:style>
        <a:lnRef idx="3">
          <a:schemeClr val="lt1"/>
        </a:lnRef>
        <a:fillRef idx="1">
          <a:schemeClr val="accent1"/>
        </a:fillRef>
        <a:effectRef idx="1">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lnSpc>
            <a:spcPct val="120000"/>
          </a:lnSpc>
          <a:spcBef>
            <a:spcPts val="900"/>
          </a:spcBef>
          <a:defRPr dirty="0" smtClean="0"/>
        </a:defPPr>
      </a:lstStyle>
    </a:txDef>
  </a:objectDefaults>
  <a:extraClrSchemeLst/>
  <a:custClrLst>
    <a:custClr name="Light Gray">
      <a:srgbClr val="BDC1C2"/>
    </a:custClr>
    <a:custClr name="robin-blue">
      <a:srgbClr val="00B9B6"/>
    </a:custClr>
    <a:custClr name="robin-blue-10">
      <a:srgbClr val="D3FFFE"/>
    </a:custClr>
    <a:custClr name="robin-blue-5">
      <a:srgbClr val="ECFFFF"/>
    </a:custClr>
    <a:custClr name="Red Print">
      <a:srgbClr val="DF5E44"/>
    </a:custClr>
    <a:custClr name="Red Print Light">
      <a:srgbClr val="FBEEEB"/>
    </a:custClr>
    <a:custClr name="Orange Print">
      <a:srgbClr val="EBAE3A"/>
    </a:custClr>
    <a:custClr name="Orange Print Light">
      <a:srgbClr val="FCF4E4"/>
    </a:custClr>
    <a:custClr name="Yellow Print">
      <a:srgbClr val="EBE052"/>
    </a:custClr>
    <a:custClr name="blue-bright-10">
      <a:srgbClr val="D2EAF6"/>
    </a:custClr>
    <a:custClr name="blue-bright-5">
      <a:srgbClr val="E7F4FA"/>
    </a:custClr>
    <a:custClr name="sulu-20">
      <a:srgbClr val="D9F7CE"/>
    </a:custClr>
    <a:custClr name="sulu-15">
      <a:srgbClr val="F4FDF1"/>
    </a:custClr>
    <a:custClr name="shamrock-15">
      <a:srgbClr val="D3F5E9"/>
    </a:custClr>
    <a:custClr name="shamrock-10">
      <a:srgbClr val="E7FAF3"/>
    </a:custClr>
    <a:custClr name="alert-green">
      <a:srgbClr val="00A91C"/>
    </a:custClr>
    <a:custClr name="alert-green-dark">
      <a:srgbClr val="007614"/>
    </a:custClr>
    <a:custClr name="alert-green-light">
      <a:srgbClr val="ECF3EC"/>
    </a:custClr>
    <a:custClr name="alert-gold">
      <a:srgbClr val="FFBE2E"/>
    </a:custClr>
    <a:custClr name="alert-gold-dark">
      <a:srgbClr val="EDAB1C"/>
    </a:custClr>
    <a:custClr name="alert-gold-light">
      <a:srgbClr val="FAF3D1"/>
    </a:custClr>
    <a:custClr name="alert-red">
      <a:srgbClr val="CD2026"/>
    </a:custClr>
    <a:custClr name="alert-red-dark">
      <a:srgbClr val="9C0D12"/>
    </a:custClr>
    <a:custClr name="alert-red-light">
      <a:srgbClr val="F8EEE9"/>
    </a:custClr>
  </a:custClrLst>
  <a:extLst>
    <a:ext uri="{05A4C25C-085E-4340-85A3-A5531E510DB2}">
      <thm15:themeFamily xmlns:thm15="http://schemas.microsoft.com/office/thememl/2012/main" name="FSA16x9PresentationTemplate2021  -  Read-Only" id="{CE753268-44B4-4E21-98B9-2C806B1462DA}" vid="{4B7A33AF-D7AE-4B36-8F72-0B08FF019EAC}"/>
    </a:ext>
  </a:extLst>
</a:theme>
</file>

<file path=ppt/theme/theme2.xml><?xml version="1.0" encoding="utf-8"?>
<a:theme xmlns:a="http://schemas.openxmlformats.org/drawingml/2006/main" name="1_Office Theme">
  <a:themeElements>
    <a:clrScheme name="NextGen Colors">
      <a:dk1>
        <a:srgbClr val="191918"/>
      </a:dk1>
      <a:lt1>
        <a:srgbClr val="FFFFFF"/>
      </a:lt1>
      <a:dk2>
        <a:srgbClr val="2F3337"/>
      </a:dk2>
      <a:lt2>
        <a:srgbClr val="FFFFFE"/>
      </a:lt2>
      <a:accent1>
        <a:srgbClr val="2279A7"/>
      </a:accent1>
      <a:accent2>
        <a:srgbClr val="81C149"/>
      </a:accent2>
      <a:accent3>
        <a:srgbClr val="2CA34E"/>
      </a:accent3>
      <a:accent4>
        <a:srgbClr val="364755"/>
      </a:accent4>
      <a:accent5>
        <a:srgbClr val="E5DC6D"/>
      </a:accent5>
      <a:accent6>
        <a:srgbClr val="EBEDEE"/>
      </a:accent6>
      <a:hlink>
        <a:srgbClr val="2279A7"/>
      </a:hlink>
      <a:folHlink>
        <a:srgbClr val="34506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21.20_FSA_PowerpointTemplate" id="{0E69033A-4420-CB45-A9C1-9A9966634D49}" vid="{D5AB89A8-F229-504D-B51F-1F1DFB1E00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A43C935C0354E4A8DE5A9845775116F" ma:contentTypeVersion="1" ma:contentTypeDescription="Create a new document." ma:contentTypeScope="" ma:versionID="e8ee6e98e65d61b7caf7b96d4d0382b1">
  <xsd:schema xmlns:xsd="http://www.w3.org/2001/XMLSchema" xmlns:xs="http://www.w3.org/2001/XMLSchema" xmlns:p="http://schemas.microsoft.com/office/2006/metadata/properties" xmlns:ns2="d3556068-94b5-4e44-be2a-e8d7a096361c" targetNamespace="http://schemas.microsoft.com/office/2006/metadata/properties" ma:root="true" ma:fieldsID="74de40115a85f3d07fd5aaf4c7d4273c" ns2:_="">
    <xsd:import namespace="d3556068-94b5-4e44-be2a-e8d7a096361c"/>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556068-94b5-4e44-be2a-e8d7a09636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08B3BF-09CA-4205-A8B2-E04736B085A1}">
  <ds:schemaRefs>
    <ds:schemaRef ds:uri="8f29d4d0-5528-4115-a002-02e36f812ef4"/>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0053CF9-FD3A-4409-B142-849209AE55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556068-94b5-4e44-be2a-e8d7a09636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77CBE86-CAF4-4CFD-91FC-4819EF68E67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280</TotalTime>
  <Words>2072</Words>
  <Application>Microsoft Office PowerPoint</Application>
  <PresentationFormat>Widescreen</PresentationFormat>
  <Paragraphs>226</Paragraphs>
  <Slides>34</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34</vt:i4>
      </vt:variant>
    </vt:vector>
  </HeadingPairs>
  <TitlesOfParts>
    <vt:vector size="42" baseType="lpstr">
      <vt:lpstr>Arial</vt:lpstr>
      <vt:lpstr>Arial Narrow</vt:lpstr>
      <vt:lpstr>Calibri</vt:lpstr>
      <vt:lpstr>Cambria</vt:lpstr>
      <vt:lpstr>Oswald</vt:lpstr>
      <vt:lpstr>Wingdings</vt:lpstr>
      <vt:lpstr>FSA Master</vt:lpstr>
      <vt:lpstr>1_Office Theme</vt:lpstr>
      <vt:lpstr>Breakout Session #23</vt:lpstr>
      <vt:lpstr>PowerPoint Presentation</vt:lpstr>
      <vt:lpstr>Overview</vt:lpstr>
      <vt:lpstr>Why are we here</vt:lpstr>
      <vt:lpstr>From the headlines</vt:lpstr>
      <vt:lpstr>Cybersecurity overview</vt:lpstr>
      <vt:lpstr>Education breaches</vt:lpstr>
      <vt:lpstr>Department priority</vt:lpstr>
      <vt:lpstr>The problem</vt:lpstr>
      <vt:lpstr>Oops!!!</vt:lpstr>
      <vt:lpstr>Evolving threat landscape</vt:lpstr>
      <vt:lpstr>Threats targeting education sector</vt:lpstr>
      <vt:lpstr>Threats targeting education sector (cont.)</vt:lpstr>
      <vt:lpstr>Ransomware – the what</vt:lpstr>
      <vt:lpstr>Ransomware – the why</vt:lpstr>
      <vt:lpstr>Cybersecurity guidance</vt:lpstr>
      <vt:lpstr>Topic areas</vt:lpstr>
      <vt:lpstr>What is a breach?</vt:lpstr>
      <vt:lpstr>Fsa breach process</vt:lpstr>
      <vt:lpstr>How to report a breach to fsa</vt:lpstr>
      <vt:lpstr>Gramm-Leach-Bliley Act (GLBA) Background</vt:lpstr>
      <vt:lpstr>General GLBA Requirements </vt:lpstr>
      <vt:lpstr>GLBA AUDIT process</vt:lpstr>
      <vt:lpstr>GLBA Guidance to schools </vt:lpstr>
      <vt:lpstr>GLBA Guidance to schools (cont.) </vt:lpstr>
      <vt:lpstr>Audit Concerns</vt:lpstr>
      <vt:lpstr>Examples of GLBA Compliance Findings</vt:lpstr>
      <vt:lpstr>Audit Findings – Corrective Actions</vt:lpstr>
      <vt:lpstr>Nist - SP 800-171</vt:lpstr>
      <vt:lpstr>Cybersecurity hygiene</vt:lpstr>
      <vt:lpstr>Cyber hygiene</vt:lpstr>
      <vt:lpstr>Best practice examples</vt:lpstr>
      <vt:lpstr>Department communications</vt:lpstr>
      <vt:lpstr>Q&amp;A</vt:lpstr>
    </vt:vector>
  </TitlesOfParts>
  <Company>U.S.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FSA Presentation Template 2021</dc:title>
  <dc:creator>Popham, David</dc:creator>
  <cp:keywords>presentation</cp:keywords>
  <dc:description>Federal Student Aid widescreen (16 x 9) template for external and internal presentations</dc:description>
  <cp:lastModifiedBy>Cottingham, Brittney</cp:lastModifiedBy>
  <cp:revision>259</cp:revision>
  <dcterms:created xsi:type="dcterms:W3CDTF">2021-04-19T18:21:31Z</dcterms:created>
  <dcterms:modified xsi:type="dcterms:W3CDTF">2021-10-09T14:15:13Z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0x0101004A43C935C0354E4A8DE5A9845775116F</vt:lpwstr>
  </property>
  <property fmtid="{D5CDD505-2E9C-101B-9397-08002B2CF9AE}" pid="3" name="_dlc_DocIdItemGuid">
    <vt:lpwstr>7c258dfc-d936-405c-bd1d-c8d2d77a37c8</vt:lpwstr>
  </property>
</Properties>
</file>