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 id="2147483701" r:id="rId5"/>
  </p:sldMasterIdLst>
  <p:notesMasterIdLst>
    <p:notesMasterId r:id="rId24"/>
  </p:notesMasterIdLst>
  <p:handoutMasterIdLst>
    <p:handoutMasterId r:id="rId25"/>
  </p:handoutMasterIdLst>
  <p:sldIdLst>
    <p:sldId id="352" r:id="rId6"/>
    <p:sldId id="298" r:id="rId7"/>
    <p:sldId id="272" r:id="rId8"/>
    <p:sldId id="281" r:id="rId9"/>
    <p:sldId id="282" r:id="rId10"/>
    <p:sldId id="283" r:id="rId11"/>
    <p:sldId id="284" r:id="rId12"/>
    <p:sldId id="285" r:id="rId13"/>
    <p:sldId id="286" r:id="rId14"/>
    <p:sldId id="289" r:id="rId15"/>
    <p:sldId id="288" r:id="rId16"/>
    <p:sldId id="290" r:id="rId17"/>
    <p:sldId id="291" r:id="rId18"/>
    <p:sldId id="287" r:id="rId19"/>
    <p:sldId id="292" r:id="rId20"/>
    <p:sldId id="293" r:id="rId21"/>
    <p:sldId id="296" r:id="rId22"/>
    <p:sldId id="55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B8B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19309382-C3A4-11EB-8529-0242AC130003}">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9309382-C3A4-11EB-8529-0242AC130003}" styleName="FSA">
    <a:wholeTbl>
      <a:tcTxStyle>
        <a:fontRef idx="major">
          <a:scrgbClr r="0" g="0" b="0"/>
        </a:fontRef>
        <a:schemeClr val="tx1"/>
      </a:tcTxStyle>
      <a:tcStyle>
        <a:tcBdr>
          <a:left>
            <a:ln>
              <a:noFill/>
            </a:ln>
          </a:left>
          <a:right>
            <a:ln>
              <a:noFill/>
            </a:ln>
          </a:right>
          <a:top>
            <a:ln>
              <a:noFill/>
            </a:ln>
          </a:top>
          <a:bottom>
            <a:ln w="6350" cmpd="sng">
              <a:solidFill>
                <a:schemeClr val="bg2"/>
              </a:solidFill>
            </a:ln>
          </a:bottom>
          <a:insideH>
            <a:ln w="6350" cmpd="sng">
              <a:solidFill>
                <a:schemeClr val="bg2"/>
              </a:solidFill>
            </a:ln>
          </a:insideH>
          <a:insideV>
            <a:ln>
              <a:noFill/>
            </a:ln>
          </a:insideV>
        </a:tcBdr>
        <a:fill>
          <a:noFill/>
        </a:fill>
      </a:tcStyle>
    </a:wholeTbl>
    <a:band1H>
      <a:tcStyle>
        <a:tcBdr/>
      </a:tcStyle>
    </a:band1H>
    <a:band2H>
      <a:tcStyle>
        <a:tcBdr/>
      </a:tcStyle>
    </a:band2H>
    <a:band1V>
      <a:tcStyle>
        <a:tcBdr/>
      </a:tcStyle>
    </a:band1V>
    <a:lastCol>
      <a:tcTxStyle/>
      <a:tcStyle>
        <a:tcBdr/>
      </a:tcStyle>
    </a:lastCol>
    <a:firstCol>
      <a:tcTxStyle/>
      <a:tcStyle>
        <a:tcBdr/>
      </a:tcStyle>
    </a:firstCol>
    <a:lastRow>
      <a:tcTxStyle/>
      <a:tcStyle>
        <a:tcBdr/>
      </a:tcStyle>
    </a:lastRow>
    <a:firstRow>
      <a:tcTxStyle b="on">
        <a:schemeClr val="accent4"/>
      </a:tcTxStyle>
      <a:tcStyle>
        <a:tcBdr>
          <a:bottom>
            <a:ln w="38100" cmpd="sng">
              <a:solidFill>
                <a:schemeClr val="bg2"/>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32" autoAdjust="0"/>
    <p:restoredTop sz="93758" autoAdjust="0"/>
  </p:normalViewPr>
  <p:slideViewPr>
    <p:cSldViewPr snapToGrid="0">
      <p:cViewPr varScale="1">
        <p:scale>
          <a:sx n="62" d="100"/>
          <a:sy n="62" d="100"/>
        </p:scale>
        <p:origin x="684" y="56"/>
      </p:cViewPr>
      <p:guideLst/>
    </p:cSldViewPr>
  </p:slideViewPr>
  <p:notesTextViewPr>
    <p:cViewPr>
      <p:scale>
        <a:sx n="3" d="2"/>
        <a:sy n="3" d="2"/>
      </p:scale>
      <p:origin x="0" y="0"/>
    </p:cViewPr>
  </p:notesTextViewPr>
  <p:notesViewPr>
    <p:cSldViewPr snapToGrid="0">
      <p:cViewPr varScale="1">
        <p:scale>
          <a:sx n="92" d="100"/>
          <a:sy n="92" d="100"/>
        </p:scale>
        <p:origin x="279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64A5143-F790-419D-8E24-8D04861A01A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156D742E-E923-434A-BCEC-7CC861D9595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3DD135B-5F1D-4865-8A63-F821E7973EC0}" type="datetimeFigureOut">
              <a:rPr lang="en-US" smtClean="0"/>
              <a:t>10/9/2021</a:t>
            </a:fld>
            <a:endParaRPr lang="en-US" dirty="0"/>
          </a:p>
        </p:txBody>
      </p:sp>
      <p:sp>
        <p:nvSpPr>
          <p:cNvPr id="4" name="Footer Placeholder 3">
            <a:extLst>
              <a:ext uri="{FF2B5EF4-FFF2-40B4-BE49-F238E27FC236}">
                <a16:creationId xmlns:a16="http://schemas.microsoft.com/office/drawing/2014/main" id="{30083743-9036-450C-B7F2-FF362587508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4AAF9EE7-36BE-4DAF-B91E-CBD5A5FDC1E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C329B02-1174-4041-A584-B68A54785C44}" type="slidenum">
              <a:rPr lang="en-US" smtClean="0"/>
              <a:t>‹#›</a:t>
            </a:fld>
            <a:endParaRPr lang="en-US" dirty="0"/>
          </a:p>
        </p:txBody>
      </p:sp>
    </p:spTree>
    <p:extLst>
      <p:ext uri="{BB962C8B-B14F-4D97-AF65-F5344CB8AC3E}">
        <p14:creationId xmlns:p14="http://schemas.microsoft.com/office/powerpoint/2010/main" val="26039512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EF75AF-E4B7-40C2-A6B8-34E90BEE8FFD}" type="datetimeFigureOut">
              <a:rPr lang="en-US" smtClean="0"/>
              <a:t>10/9/2021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EFA4AF-D328-4047-8095-85C8B446061E}" type="slidenum">
              <a:rPr lang="en-US" smtClean="0"/>
              <a:t>‹#›</a:t>
            </a:fld>
            <a:endParaRPr lang="en-US" dirty="0"/>
          </a:p>
        </p:txBody>
      </p:sp>
    </p:spTree>
    <p:extLst>
      <p:ext uri="{BB962C8B-B14F-4D97-AF65-F5344CB8AC3E}">
        <p14:creationId xmlns:p14="http://schemas.microsoft.com/office/powerpoint/2010/main" val="12539164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3EFA4AF-D328-4047-8095-85C8B446061E}" type="slidenum">
              <a:rPr lang="en-US" smtClean="0"/>
              <a:t>12</a:t>
            </a:fld>
            <a:endParaRPr lang="en-US" dirty="0"/>
          </a:p>
        </p:txBody>
      </p:sp>
    </p:spTree>
    <p:extLst>
      <p:ext uri="{BB962C8B-B14F-4D97-AF65-F5344CB8AC3E}">
        <p14:creationId xmlns:p14="http://schemas.microsoft.com/office/powerpoint/2010/main" val="2467574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Cambria"/>
              <a:cs typeface="Cambria"/>
            </a:endParaRPr>
          </a:p>
        </p:txBody>
      </p:sp>
      <p:sp>
        <p:nvSpPr>
          <p:cNvPr id="4" name="Slide Number Placeholder 3"/>
          <p:cNvSpPr>
            <a:spLocks noGrp="1"/>
          </p:cNvSpPr>
          <p:nvPr>
            <p:ph type="sldNum" sz="quarter" idx="5"/>
          </p:nvPr>
        </p:nvSpPr>
        <p:spPr/>
        <p:txBody>
          <a:bodyPr/>
          <a:lstStyle/>
          <a:p>
            <a:fld id="{33EFA4AF-D328-4047-8095-85C8B446061E}" type="slidenum">
              <a:rPr lang="en-US" smtClean="0"/>
              <a:t>13</a:t>
            </a:fld>
            <a:endParaRPr lang="en-US" dirty="0"/>
          </a:p>
        </p:txBody>
      </p:sp>
    </p:spTree>
    <p:extLst>
      <p:ext uri="{BB962C8B-B14F-4D97-AF65-F5344CB8AC3E}">
        <p14:creationId xmlns:p14="http://schemas.microsoft.com/office/powerpoint/2010/main" val="590086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3EFA4AF-D328-4047-8095-85C8B446061E}" type="slidenum">
              <a:rPr lang="en-US" smtClean="0"/>
              <a:t>18</a:t>
            </a:fld>
            <a:endParaRPr lang="en-US" dirty="0"/>
          </a:p>
        </p:txBody>
      </p:sp>
    </p:spTree>
    <p:extLst>
      <p:ext uri="{BB962C8B-B14F-4D97-AF65-F5344CB8AC3E}">
        <p14:creationId xmlns:p14="http://schemas.microsoft.com/office/powerpoint/2010/main" val="4379435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2"/>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A207A1B-4A1B-4E9D-A491-6512F147C5FD}"/>
              </a:ext>
            </a:extLst>
          </p:cNvPr>
          <p:cNvSpPr/>
          <p:nvPr userDrawn="1"/>
        </p:nvSpPr>
        <p:spPr>
          <a:xfrm>
            <a:off x="0" y="5500688"/>
            <a:ext cx="12242987" cy="13573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noFill/>
            </a:endParaRPr>
          </a:p>
        </p:txBody>
      </p:sp>
      <p:sp>
        <p:nvSpPr>
          <p:cNvPr id="2" name="Title 1">
            <a:extLst>
              <a:ext uri="{FF2B5EF4-FFF2-40B4-BE49-F238E27FC236}">
                <a16:creationId xmlns:a16="http://schemas.microsoft.com/office/drawing/2014/main" id="{BA1F3E48-CDB4-49D3-9764-1B66BED91E22}"/>
              </a:ext>
            </a:extLst>
          </p:cNvPr>
          <p:cNvSpPr>
            <a:spLocks noGrp="1"/>
          </p:cNvSpPr>
          <p:nvPr>
            <p:ph type="ctrTitle"/>
          </p:nvPr>
        </p:nvSpPr>
        <p:spPr>
          <a:xfrm>
            <a:off x="914400" y="712798"/>
            <a:ext cx="10668000" cy="1730869"/>
          </a:xfrm>
        </p:spPr>
        <p:txBody>
          <a:bodyPr anchor="b"/>
          <a:lstStyle>
            <a:lvl1pPr algn="l">
              <a:defRPr sz="6000"/>
            </a:lvl1pPr>
          </a:lstStyle>
          <a:p>
            <a:r>
              <a:rPr lang="en-US" dirty="0"/>
              <a:t>Click to edit Master title style</a:t>
            </a:r>
          </a:p>
        </p:txBody>
      </p:sp>
      <p:sp>
        <p:nvSpPr>
          <p:cNvPr id="3" name="Subtitle 2">
            <a:extLst>
              <a:ext uri="{FF2B5EF4-FFF2-40B4-BE49-F238E27FC236}">
                <a16:creationId xmlns:a16="http://schemas.microsoft.com/office/drawing/2014/main" id="{20686BF3-1E66-4D8A-BFB9-8018A960AC77}"/>
              </a:ext>
            </a:extLst>
          </p:cNvPr>
          <p:cNvSpPr>
            <a:spLocks noGrp="1"/>
          </p:cNvSpPr>
          <p:nvPr>
            <p:ph type="subTitle" idx="1"/>
          </p:nvPr>
        </p:nvSpPr>
        <p:spPr>
          <a:xfrm>
            <a:off x="914400" y="2743200"/>
            <a:ext cx="10668000" cy="981075"/>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01F23CDC-EC66-484E-B09D-8224823BC707}"/>
              </a:ext>
            </a:extLst>
          </p:cNvPr>
          <p:cNvSpPr>
            <a:spLocks noGrp="1"/>
          </p:cNvSpPr>
          <p:nvPr>
            <p:ph type="dt" sz="half" idx="10"/>
          </p:nvPr>
        </p:nvSpPr>
        <p:spPr>
          <a:xfrm>
            <a:off x="8743950" y="4800600"/>
            <a:ext cx="2838450" cy="460152"/>
          </a:xfrm>
        </p:spPr>
        <p:txBody>
          <a:bodyPr/>
          <a:lstStyle>
            <a:lvl1pPr algn="r">
              <a:defRPr sz="2400" i="1"/>
            </a:lvl1pPr>
          </a:lstStyle>
          <a:p>
            <a:fld id="{05C0DC62-7C5B-4BBB-B8D3-1577F7EE65AB}" type="datetime4">
              <a:rPr lang="en-US" smtClean="0"/>
              <a:pPr/>
              <a:t>October 9, 2021</a:t>
            </a:fld>
            <a:endParaRPr lang="en-US" dirty="0"/>
          </a:p>
        </p:txBody>
      </p:sp>
      <p:sp>
        <p:nvSpPr>
          <p:cNvPr id="5" name="Footer Placeholder 4">
            <a:extLst>
              <a:ext uri="{FF2B5EF4-FFF2-40B4-BE49-F238E27FC236}">
                <a16:creationId xmlns:a16="http://schemas.microsoft.com/office/drawing/2014/main" id="{85AC0020-1C78-40B7-9242-6A2323CB673C}"/>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6" name="Slide Number Placeholder 5">
            <a:extLst>
              <a:ext uri="{FF2B5EF4-FFF2-40B4-BE49-F238E27FC236}">
                <a16:creationId xmlns:a16="http://schemas.microsoft.com/office/drawing/2014/main" id="{87DE735D-15C7-4BC5-BBAB-002899ECDDF1}"/>
              </a:ext>
            </a:extLst>
          </p:cNvPr>
          <p:cNvSpPr>
            <a:spLocks noGrp="1"/>
          </p:cNvSpPr>
          <p:nvPr>
            <p:ph type="sldNum" sz="quarter" idx="12"/>
          </p:nvPr>
        </p:nvSpPr>
        <p:spPr/>
        <p:txBody>
          <a:bodyPr/>
          <a:lstStyle/>
          <a:p>
            <a:fld id="{0E588DAA-4848-48CA-9FC9-2BD67EAD2930}" type="slidenum">
              <a:rPr lang="en-US" smtClean="0"/>
              <a:t>‹#›</a:t>
            </a:fld>
            <a:endParaRPr lang="en-US" dirty="0"/>
          </a:p>
        </p:txBody>
      </p:sp>
      <p:sp>
        <p:nvSpPr>
          <p:cNvPr id="12" name="Text Placeholder 11">
            <a:extLst>
              <a:ext uri="{FF2B5EF4-FFF2-40B4-BE49-F238E27FC236}">
                <a16:creationId xmlns:a16="http://schemas.microsoft.com/office/drawing/2014/main" id="{F9279482-864D-49D7-A8DB-4E5CDF9F3D36}"/>
              </a:ext>
            </a:extLst>
          </p:cNvPr>
          <p:cNvSpPr>
            <a:spLocks noGrp="1"/>
          </p:cNvSpPr>
          <p:nvPr>
            <p:ph type="body" sz="quarter" idx="13" hasCustomPrompt="1"/>
          </p:nvPr>
        </p:nvSpPr>
        <p:spPr>
          <a:xfrm>
            <a:off x="91440" y="6461725"/>
            <a:ext cx="6635750" cy="167675"/>
          </a:xfrm>
        </p:spPr>
        <p:txBody>
          <a:bodyPr>
            <a:noAutofit/>
          </a:bodyPr>
          <a:lstStyle>
            <a:lvl1pPr marL="0" indent="0">
              <a:buNone/>
              <a:defRPr sz="1000">
                <a:solidFill>
                  <a:schemeClr val="bg1"/>
                </a:solidFill>
                <a:latin typeface="+mj-lt"/>
              </a:defRPr>
            </a:lvl1pPr>
          </a:lstStyle>
          <a:p>
            <a:pPr marL="0" marR="0" lvl="0" indent="0" algn="l" defTabSz="914400" rtl="0" eaLnBrk="1" fontAlgn="auto" latinLnBrk="0" hangingPunct="1">
              <a:lnSpc>
                <a:spcPct val="120000"/>
              </a:lnSpc>
              <a:spcBef>
                <a:spcPts val="1000"/>
              </a:spcBef>
              <a:spcAft>
                <a:spcPts val="0"/>
              </a:spcAft>
              <a:buClr>
                <a:schemeClr val="accent1"/>
              </a:buClr>
              <a:buSzTx/>
              <a:buFont typeface="Arial" panose="020B0604020202020204" pitchFamily="34" charset="0"/>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Controlled By: [Originating Agency], [Name of POC], [Originator’s </a:t>
            </a:r>
            <a:r>
              <a:rPr lang="en-US" sz="1000" dirty="0">
                <a:solidFill>
                  <a:prstClr val="black"/>
                </a:solidFill>
                <a:latin typeface="Arial" panose="020B0604020202020204" pitchFamily="34" charset="0"/>
                <a:cs typeface="Arial" panose="020B0604020202020204" pitchFamily="34" charset="0"/>
              </a:rPr>
              <a:t>First, Middle, and Last Name</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p:txBody>
      </p:sp>
      <p:pic>
        <p:nvPicPr>
          <p:cNvPr id="15" name="Picture 14">
            <a:extLst>
              <a:ext uri="{FF2B5EF4-FFF2-40B4-BE49-F238E27FC236}">
                <a16:creationId xmlns:a16="http://schemas.microsoft.com/office/drawing/2014/main" id="{4F60E572-6237-439F-BAA5-8ADB96C3A690}"/>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75219" y="5539549"/>
            <a:ext cx="4450081" cy="1192220"/>
          </a:xfrm>
          <a:prstGeom prst="rect">
            <a:avLst/>
          </a:prstGeom>
        </p:spPr>
      </p:pic>
    </p:spTree>
    <p:extLst>
      <p:ext uri="{BB962C8B-B14F-4D97-AF65-F5344CB8AC3E}">
        <p14:creationId xmlns:p14="http://schemas.microsoft.com/office/powerpoint/2010/main" val="1149862551"/>
      </p:ext>
    </p:extLst>
  </p:cSld>
  <p:clrMapOvr>
    <a:overrideClrMapping bg1="dk1" tx1="lt1" bg2="dk2" tx2="lt2" accent1="accent1" accent2="accent2" accent3="accent3" accent4="accent4" accent5="accent5" accent6="accent6" hlink="hlink" folHlink="folHlink"/>
  </p:clrMapOvr>
  <p:hf sldNum="0" hd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B9DD5-D0F5-46B1-9FDC-CB751B437F4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9E67D78-D0FE-4597-B67D-ABB3FAA37BB4}"/>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F79F07A8-DEFC-4F78-9BFE-CA4DAFD78F24}"/>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EFAE79E1-2FC0-4082-ABC0-58CCC90CA8B7}"/>
              </a:ext>
            </a:extLst>
          </p:cNvPr>
          <p:cNvSpPr>
            <a:spLocks noGrp="1"/>
          </p:cNvSpPr>
          <p:nvPr>
            <p:ph type="sldNum" sz="quarter" idx="12"/>
          </p:nvPr>
        </p:nvSpPr>
        <p:spPr/>
        <p:txBody>
          <a:bodyPr/>
          <a:lstStyle/>
          <a:p>
            <a:fld id="{0E588DAA-4848-48CA-9FC9-2BD67EAD2930}" type="slidenum">
              <a:rPr lang="en-US" smtClean="0"/>
              <a:pPr/>
              <a:t>‹#›</a:t>
            </a:fld>
            <a:endParaRPr lang="en-US" dirty="0"/>
          </a:p>
        </p:txBody>
      </p:sp>
      <p:sp>
        <p:nvSpPr>
          <p:cNvPr id="8" name="Text Placeholder 2">
            <a:extLst>
              <a:ext uri="{FF2B5EF4-FFF2-40B4-BE49-F238E27FC236}">
                <a16:creationId xmlns:a16="http://schemas.microsoft.com/office/drawing/2014/main" id="{4E146575-48C6-438C-8D0F-B53228BC17C6}"/>
              </a:ext>
            </a:extLst>
          </p:cNvPr>
          <p:cNvSpPr>
            <a:spLocks noGrp="1"/>
          </p:cNvSpPr>
          <p:nvPr>
            <p:ph type="body" sz="quarter" idx="22" hasCustomPrompt="1"/>
          </p:nvPr>
        </p:nvSpPr>
        <p:spPr>
          <a:xfrm>
            <a:off x="6685325" y="2491405"/>
            <a:ext cx="2646447"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sp>
        <p:nvSpPr>
          <p:cNvPr id="9" name="Text Placeholder 2">
            <a:extLst>
              <a:ext uri="{FF2B5EF4-FFF2-40B4-BE49-F238E27FC236}">
                <a16:creationId xmlns:a16="http://schemas.microsoft.com/office/drawing/2014/main" id="{B7A3264D-B40E-4CFD-91C4-AF259405CDD9}"/>
              </a:ext>
            </a:extLst>
          </p:cNvPr>
          <p:cNvSpPr>
            <a:spLocks noGrp="1"/>
          </p:cNvSpPr>
          <p:nvPr>
            <p:ph type="body" sz="quarter" idx="23" hasCustomPrompt="1"/>
          </p:nvPr>
        </p:nvSpPr>
        <p:spPr>
          <a:xfrm>
            <a:off x="914399" y="2491405"/>
            <a:ext cx="2646447"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cxnSp>
        <p:nvCxnSpPr>
          <p:cNvPr id="10" name="Straight Connector 9">
            <a:extLst>
              <a:ext uri="{FF2B5EF4-FFF2-40B4-BE49-F238E27FC236}">
                <a16:creationId xmlns:a16="http://schemas.microsoft.com/office/drawing/2014/main" id="{70EBBA0E-62DB-49A1-B7B0-E929B2A44784}"/>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12" name="Text Placeholder 11">
            <a:extLst>
              <a:ext uri="{FF2B5EF4-FFF2-40B4-BE49-F238E27FC236}">
                <a16:creationId xmlns:a16="http://schemas.microsoft.com/office/drawing/2014/main" id="{81C80641-8017-48B9-8B28-5D9A31A4CB5D}"/>
              </a:ext>
            </a:extLst>
          </p:cNvPr>
          <p:cNvSpPr>
            <a:spLocks noGrp="1"/>
          </p:cNvSpPr>
          <p:nvPr>
            <p:ph type="body" sz="quarter" idx="24" hasCustomPrompt="1"/>
          </p:nvPr>
        </p:nvSpPr>
        <p:spPr>
          <a:xfrm>
            <a:off x="914400" y="3096870"/>
            <a:ext cx="4592638" cy="2435249"/>
          </a:xfrm>
        </p:spPr>
        <p:txBody>
          <a:bodyPr>
            <a:normAutofit/>
          </a:bodyPr>
          <a:lstStyle>
            <a:lvl1pPr>
              <a:defRPr sz="1400"/>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lvl="0"/>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r>
              <a:rPr lang="en-US" dirty="0"/>
              <a:t>.</a:t>
            </a:r>
          </a:p>
          <a:p>
            <a:pPr lvl="0"/>
            <a:r>
              <a:rPr lang="en-US" dirty="0" err="1"/>
              <a:t>Pellentesque</a:t>
            </a:r>
            <a:r>
              <a:rPr lang="en-US" dirty="0"/>
              <a:t> habitant </a:t>
            </a:r>
            <a:r>
              <a:rPr lang="en-US" dirty="0" err="1"/>
              <a:t>morbi</a:t>
            </a:r>
            <a:r>
              <a:rPr lang="en-US" dirty="0"/>
              <a:t> </a:t>
            </a:r>
            <a:r>
              <a:rPr lang="en-US" dirty="0" err="1"/>
              <a:t>tristique</a:t>
            </a:r>
            <a:r>
              <a:rPr lang="en-US" dirty="0"/>
              <a:t> </a:t>
            </a:r>
            <a:r>
              <a:rPr lang="en-US" dirty="0" err="1"/>
              <a:t>senectus</a:t>
            </a:r>
            <a:r>
              <a:rPr lang="en-US" dirty="0"/>
              <a:t> et </a:t>
            </a:r>
            <a:r>
              <a:rPr lang="en-US" dirty="0" err="1"/>
              <a:t>netus</a:t>
            </a:r>
            <a:r>
              <a:rPr lang="en-US" dirty="0"/>
              <a:t> et </a:t>
            </a:r>
            <a:r>
              <a:rPr lang="en-US" dirty="0" err="1"/>
              <a:t>malesuada</a:t>
            </a:r>
            <a:r>
              <a:rPr lang="en-US" dirty="0"/>
              <a:t> fames ac </a:t>
            </a:r>
            <a:r>
              <a:rPr lang="en-US" dirty="0" err="1"/>
              <a:t>turpis</a:t>
            </a:r>
            <a:r>
              <a:rPr lang="en-US" dirty="0"/>
              <a:t> </a:t>
            </a:r>
            <a:r>
              <a:rPr lang="en-US" dirty="0" err="1"/>
              <a:t>egestas</a:t>
            </a:r>
            <a:r>
              <a:rPr lang="en-US" dirty="0"/>
              <a:t>. Proin pharetra </a:t>
            </a:r>
            <a:r>
              <a:rPr lang="en-US" dirty="0" err="1"/>
              <a:t>nonummy</a:t>
            </a:r>
            <a:r>
              <a:rPr lang="en-US" dirty="0"/>
              <a:t> </a:t>
            </a:r>
            <a:r>
              <a:rPr lang="en-US" dirty="0" err="1"/>
              <a:t>pede</a:t>
            </a:r>
            <a:r>
              <a:rPr lang="en-US" dirty="0"/>
              <a:t>. </a:t>
            </a:r>
            <a:r>
              <a:rPr lang="en-US" dirty="0" err="1"/>
              <a:t>Mauris</a:t>
            </a:r>
            <a:r>
              <a:rPr lang="en-US" dirty="0"/>
              <a:t> et </a:t>
            </a:r>
            <a:r>
              <a:rPr lang="en-US" dirty="0" err="1"/>
              <a:t>orci</a:t>
            </a:r>
            <a:r>
              <a:rPr lang="en-US" dirty="0"/>
              <a:t>.</a:t>
            </a:r>
          </a:p>
        </p:txBody>
      </p:sp>
      <p:sp>
        <p:nvSpPr>
          <p:cNvPr id="13" name="Text Placeholder 11">
            <a:extLst>
              <a:ext uri="{FF2B5EF4-FFF2-40B4-BE49-F238E27FC236}">
                <a16:creationId xmlns:a16="http://schemas.microsoft.com/office/drawing/2014/main" id="{ECD698A6-B30B-40C1-A044-BB3737FFCC37}"/>
              </a:ext>
            </a:extLst>
          </p:cNvPr>
          <p:cNvSpPr>
            <a:spLocks noGrp="1"/>
          </p:cNvSpPr>
          <p:nvPr>
            <p:ph type="body" sz="quarter" idx="25" hasCustomPrompt="1"/>
          </p:nvPr>
        </p:nvSpPr>
        <p:spPr>
          <a:xfrm>
            <a:off x="6668278" y="3096870"/>
            <a:ext cx="4592638" cy="2435249"/>
          </a:xfrm>
        </p:spPr>
        <p:txBody>
          <a:bodyPr>
            <a:normAutofit/>
          </a:bodyPr>
          <a:lstStyle>
            <a:lvl1pPr>
              <a:defRPr sz="1400"/>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lvl="0"/>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r>
              <a:rPr lang="en-US" dirty="0"/>
              <a:t>.</a:t>
            </a:r>
          </a:p>
          <a:p>
            <a:pPr lvl="0"/>
            <a:r>
              <a:rPr lang="en-US" dirty="0" err="1"/>
              <a:t>Pellentesque</a:t>
            </a:r>
            <a:r>
              <a:rPr lang="en-US" dirty="0"/>
              <a:t> habitant </a:t>
            </a:r>
            <a:r>
              <a:rPr lang="en-US" dirty="0" err="1"/>
              <a:t>morbi</a:t>
            </a:r>
            <a:r>
              <a:rPr lang="en-US" dirty="0"/>
              <a:t> </a:t>
            </a:r>
            <a:r>
              <a:rPr lang="en-US" dirty="0" err="1"/>
              <a:t>tristique</a:t>
            </a:r>
            <a:r>
              <a:rPr lang="en-US" dirty="0"/>
              <a:t> </a:t>
            </a:r>
            <a:r>
              <a:rPr lang="en-US" dirty="0" err="1"/>
              <a:t>senectus</a:t>
            </a:r>
            <a:r>
              <a:rPr lang="en-US" dirty="0"/>
              <a:t> et </a:t>
            </a:r>
            <a:r>
              <a:rPr lang="en-US" dirty="0" err="1"/>
              <a:t>netus</a:t>
            </a:r>
            <a:r>
              <a:rPr lang="en-US" dirty="0"/>
              <a:t> et </a:t>
            </a:r>
            <a:r>
              <a:rPr lang="en-US" dirty="0" err="1"/>
              <a:t>malesuada</a:t>
            </a:r>
            <a:r>
              <a:rPr lang="en-US" dirty="0"/>
              <a:t> fames ac </a:t>
            </a:r>
            <a:r>
              <a:rPr lang="en-US" dirty="0" err="1"/>
              <a:t>turpis</a:t>
            </a:r>
            <a:r>
              <a:rPr lang="en-US" dirty="0"/>
              <a:t> </a:t>
            </a:r>
            <a:r>
              <a:rPr lang="en-US" dirty="0" err="1"/>
              <a:t>egestas</a:t>
            </a:r>
            <a:r>
              <a:rPr lang="en-US" dirty="0"/>
              <a:t>. Proin pharetra </a:t>
            </a:r>
            <a:r>
              <a:rPr lang="en-US" dirty="0" err="1"/>
              <a:t>nonummy</a:t>
            </a:r>
            <a:r>
              <a:rPr lang="en-US" dirty="0"/>
              <a:t> </a:t>
            </a:r>
            <a:r>
              <a:rPr lang="en-US" dirty="0" err="1"/>
              <a:t>pede</a:t>
            </a:r>
            <a:r>
              <a:rPr lang="en-US" dirty="0"/>
              <a:t>. </a:t>
            </a:r>
            <a:r>
              <a:rPr lang="en-US" dirty="0" err="1"/>
              <a:t>Mauris</a:t>
            </a:r>
            <a:r>
              <a:rPr lang="en-US" dirty="0"/>
              <a:t> et </a:t>
            </a:r>
            <a:r>
              <a:rPr lang="en-US" dirty="0" err="1"/>
              <a:t>orci</a:t>
            </a:r>
            <a:r>
              <a:rPr lang="en-US" dirty="0"/>
              <a:t>.</a:t>
            </a:r>
          </a:p>
        </p:txBody>
      </p:sp>
    </p:spTree>
    <p:extLst>
      <p:ext uri="{BB962C8B-B14F-4D97-AF65-F5344CB8AC3E}">
        <p14:creationId xmlns:p14="http://schemas.microsoft.com/office/powerpoint/2010/main" val="21054343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ABA94D-047A-477B-AF14-B070050B2F0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4A737A0-8CF9-4835-A0F3-3F673CB403F8}"/>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F2664750-0511-4E85-A02C-B736542FA112}"/>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72A6A369-92E6-4B7E-9BD9-0C8C5FC35642}"/>
              </a:ext>
            </a:extLst>
          </p:cNvPr>
          <p:cNvSpPr>
            <a:spLocks noGrp="1"/>
          </p:cNvSpPr>
          <p:nvPr>
            <p:ph type="sldNum" sz="quarter" idx="12"/>
          </p:nvPr>
        </p:nvSpPr>
        <p:spPr/>
        <p:txBody>
          <a:bodyPr/>
          <a:lstStyle/>
          <a:p>
            <a:fld id="{0E588DAA-4848-48CA-9FC9-2BD67EAD2930}" type="slidenum">
              <a:rPr lang="en-US" smtClean="0"/>
              <a:pPr/>
              <a:t>‹#›</a:t>
            </a:fld>
            <a:endParaRPr lang="en-US" dirty="0"/>
          </a:p>
        </p:txBody>
      </p:sp>
      <p:sp>
        <p:nvSpPr>
          <p:cNvPr id="6" name="Text Placeholder 2">
            <a:extLst>
              <a:ext uri="{FF2B5EF4-FFF2-40B4-BE49-F238E27FC236}">
                <a16:creationId xmlns:a16="http://schemas.microsoft.com/office/drawing/2014/main" id="{0C3B3D68-9D57-4821-91AB-2E0D862FCBB4}"/>
              </a:ext>
            </a:extLst>
          </p:cNvPr>
          <p:cNvSpPr>
            <a:spLocks noGrp="1"/>
          </p:cNvSpPr>
          <p:nvPr>
            <p:ph type="body" sz="quarter" idx="20" hasCustomPrompt="1"/>
          </p:nvPr>
        </p:nvSpPr>
        <p:spPr>
          <a:xfrm>
            <a:off x="916132" y="3447293"/>
            <a:ext cx="2742931" cy="2427287"/>
          </a:xfrm>
        </p:spPr>
        <p:txBody>
          <a:bodyPr lIns="0"/>
          <a:lstStyle>
            <a:lvl1pPr marL="0" indent="0">
              <a:lnSpc>
                <a:spcPct val="110000"/>
              </a:lnSpc>
              <a:buFontTx/>
              <a:buNone/>
              <a:defRPr sz="14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dirty="0"/>
              <a:t>Font size min recommended at 14pt and line spacing of at least Multiple 1.1</a:t>
            </a:r>
          </a:p>
          <a:p>
            <a:pPr lvl="0"/>
            <a:r>
              <a:rPr lang="pt-BR" dirty="0"/>
              <a:t>Apita </a:t>
            </a:r>
            <a:r>
              <a:rPr lang="pt-BR" dirty="0" err="1"/>
              <a:t>imentemqui</a:t>
            </a:r>
            <a:r>
              <a:rPr lang="pt-BR" dirty="0"/>
              <a:t> te </a:t>
            </a:r>
            <a:r>
              <a:rPr lang="pt-BR" dirty="0" err="1"/>
              <a:t>sunte</a:t>
            </a:r>
            <a:r>
              <a:rPr lang="pt-BR" dirty="0"/>
              <a:t> </a:t>
            </a:r>
            <a:r>
              <a:rPr lang="pt-BR" dirty="0" err="1"/>
              <a:t>cuptia</a:t>
            </a:r>
            <a:r>
              <a:rPr lang="pt-BR" dirty="0"/>
              <a:t> </a:t>
            </a:r>
            <a:r>
              <a:rPr lang="pt-BR" dirty="0" err="1"/>
              <a:t>sam</a:t>
            </a:r>
            <a:r>
              <a:rPr lang="pt-BR" dirty="0"/>
              <a:t> cus </a:t>
            </a:r>
            <a:r>
              <a:rPr lang="pt-BR" dirty="0" err="1"/>
              <a:t>dem</a:t>
            </a:r>
            <a:r>
              <a:rPr lang="pt-BR" dirty="0"/>
              <a:t> </a:t>
            </a:r>
            <a:r>
              <a:rPr lang="pt-BR" dirty="0" err="1"/>
              <a:t>qui</a:t>
            </a:r>
            <a:r>
              <a:rPr lang="pt-BR" dirty="0"/>
              <a:t> </a:t>
            </a:r>
            <a:r>
              <a:rPr lang="pt-BR" dirty="0" err="1"/>
              <a:t>deni</a:t>
            </a:r>
            <a:r>
              <a:rPr lang="pt-BR" dirty="0"/>
              <a:t> </a:t>
            </a:r>
            <a:r>
              <a:rPr lang="pt-BR" dirty="0" err="1"/>
              <a:t>incitatet</a:t>
            </a:r>
            <a:r>
              <a:rPr lang="pt-BR" dirty="0"/>
              <a:t> </a:t>
            </a:r>
            <a:r>
              <a:rPr lang="pt-BR" dirty="0" err="1"/>
              <a:t>nonsend</a:t>
            </a:r>
            <a:r>
              <a:rPr lang="pt-BR" dirty="0"/>
              <a:t>?</a:t>
            </a:r>
          </a:p>
        </p:txBody>
      </p:sp>
      <p:sp>
        <p:nvSpPr>
          <p:cNvPr id="7" name="Picture Placeholder 31">
            <a:extLst>
              <a:ext uri="{FF2B5EF4-FFF2-40B4-BE49-F238E27FC236}">
                <a16:creationId xmlns:a16="http://schemas.microsoft.com/office/drawing/2014/main" id="{BE532D5A-30BD-4A99-918C-91C8C7CCCBA5}"/>
              </a:ext>
            </a:extLst>
          </p:cNvPr>
          <p:cNvSpPr>
            <a:spLocks noGrp="1"/>
          </p:cNvSpPr>
          <p:nvPr>
            <p:ph type="pic" sz="quarter" idx="27" hasCustomPrompt="1"/>
          </p:nvPr>
        </p:nvSpPr>
        <p:spPr>
          <a:xfrm>
            <a:off x="4849011" y="2006687"/>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8" name="Picture Placeholder 31">
            <a:extLst>
              <a:ext uri="{FF2B5EF4-FFF2-40B4-BE49-F238E27FC236}">
                <a16:creationId xmlns:a16="http://schemas.microsoft.com/office/drawing/2014/main" id="{ECA801B6-CAC9-4937-A2B6-5BAB98602F79}"/>
              </a:ext>
            </a:extLst>
          </p:cNvPr>
          <p:cNvSpPr>
            <a:spLocks noGrp="1"/>
          </p:cNvSpPr>
          <p:nvPr>
            <p:ph type="pic" sz="quarter" idx="28" hasCustomPrompt="1"/>
          </p:nvPr>
        </p:nvSpPr>
        <p:spPr>
          <a:xfrm>
            <a:off x="916132" y="2006687"/>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9" name="Picture Placeholder 31">
            <a:extLst>
              <a:ext uri="{FF2B5EF4-FFF2-40B4-BE49-F238E27FC236}">
                <a16:creationId xmlns:a16="http://schemas.microsoft.com/office/drawing/2014/main" id="{6E6E67DD-B97A-432A-8F96-883660348767}"/>
              </a:ext>
            </a:extLst>
          </p:cNvPr>
          <p:cNvSpPr>
            <a:spLocks noGrp="1"/>
          </p:cNvSpPr>
          <p:nvPr>
            <p:ph type="pic" sz="quarter" idx="29" hasCustomPrompt="1"/>
          </p:nvPr>
        </p:nvSpPr>
        <p:spPr>
          <a:xfrm>
            <a:off x="8781888" y="2006687"/>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10" name="Text Placeholder 2">
            <a:extLst>
              <a:ext uri="{FF2B5EF4-FFF2-40B4-BE49-F238E27FC236}">
                <a16:creationId xmlns:a16="http://schemas.microsoft.com/office/drawing/2014/main" id="{660F1BAC-4ED2-4BD4-A4A0-BC1301EE8D84}"/>
              </a:ext>
            </a:extLst>
          </p:cNvPr>
          <p:cNvSpPr>
            <a:spLocks noGrp="1"/>
          </p:cNvSpPr>
          <p:nvPr>
            <p:ph type="body" sz="quarter" idx="31" hasCustomPrompt="1"/>
          </p:nvPr>
        </p:nvSpPr>
        <p:spPr>
          <a:xfrm>
            <a:off x="914400" y="2774547"/>
            <a:ext cx="2742931"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sp>
        <p:nvSpPr>
          <p:cNvPr id="11" name="Text Placeholder 2">
            <a:extLst>
              <a:ext uri="{FF2B5EF4-FFF2-40B4-BE49-F238E27FC236}">
                <a16:creationId xmlns:a16="http://schemas.microsoft.com/office/drawing/2014/main" id="{478328D7-DC88-4398-AA97-F80B0DC3CC5B}"/>
              </a:ext>
            </a:extLst>
          </p:cNvPr>
          <p:cNvSpPr>
            <a:spLocks noGrp="1"/>
          </p:cNvSpPr>
          <p:nvPr>
            <p:ph type="body" sz="quarter" idx="32" hasCustomPrompt="1"/>
          </p:nvPr>
        </p:nvSpPr>
        <p:spPr>
          <a:xfrm>
            <a:off x="4849010" y="3447293"/>
            <a:ext cx="2742931" cy="2427287"/>
          </a:xfrm>
        </p:spPr>
        <p:txBody>
          <a:bodyPr lIns="0"/>
          <a:lstStyle>
            <a:lvl1pPr marL="0" indent="0">
              <a:lnSpc>
                <a:spcPct val="110000"/>
              </a:lnSpc>
              <a:buFontTx/>
              <a:buNone/>
              <a:defRPr sz="14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dirty="0"/>
              <a:t>Font size min recommended at 14pt and line spacing of at least Multiple 1.1</a:t>
            </a:r>
          </a:p>
          <a:p>
            <a:pPr lvl="0"/>
            <a:r>
              <a:rPr lang="pt-BR" dirty="0"/>
              <a:t>Apita </a:t>
            </a:r>
            <a:r>
              <a:rPr lang="pt-BR" dirty="0" err="1"/>
              <a:t>imentemqui</a:t>
            </a:r>
            <a:r>
              <a:rPr lang="pt-BR" dirty="0"/>
              <a:t> te </a:t>
            </a:r>
            <a:r>
              <a:rPr lang="pt-BR" dirty="0" err="1"/>
              <a:t>sunte</a:t>
            </a:r>
            <a:r>
              <a:rPr lang="pt-BR" dirty="0"/>
              <a:t> </a:t>
            </a:r>
            <a:r>
              <a:rPr lang="pt-BR" dirty="0" err="1"/>
              <a:t>cuptia</a:t>
            </a:r>
            <a:r>
              <a:rPr lang="pt-BR" dirty="0"/>
              <a:t> </a:t>
            </a:r>
            <a:r>
              <a:rPr lang="pt-BR" dirty="0" err="1"/>
              <a:t>sam</a:t>
            </a:r>
            <a:r>
              <a:rPr lang="pt-BR" dirty="0"/>
              <a:t> cus </a:t>
            </a:r>
            <a:r>
              <a:rPr lang="pt-BR" dirty="0" err="1"/>
              <a:t>dem</a:t>
            </a:r>
            <a:r>
              <a:rPr lang="pt-BR" dirty="0"/>
              <a:t> </a:t>
            </a:r>
            <a:r>
              <a:rPr lang="pt-BR" dirty="0" err="1"/>
              <a:t>qui</a:t>
            </a:r>
            <a:r>
              <a:rPr lang="pt-BR" dirty="0"/>
              <a:t> </a:t>
            </a:r>
            <a:r>
              <a:rPr lang="pt-BR" dirty="0" err="1"/>
              <a:t>deni</a:t>
            </a:r>
            <a:r>
              <a:rPr lang="pt-BR" dirty="0"/>
              <a:t> </a:t>
            </a:r>
            <a:r>
              <a:rPr lang="pt-BR" dirty="0" err="1"/>
              <a:t>incitatet</a:t>
            </a:r>
            <a:r>
              <a:rPr lang="pt-BR" dirty="0"/>
              <a:t> </a:t>
            </a:r>
            <a:r>
              <a:rPr lang="pt-BR" dirty="0" err="1"/>
              <a:t>nonsend</a:t>
            </a:r>
            <a:r>
              <a:rPr lang="pt-BR" dirty="0"/>
              <a:t>?</a:t>
            </a:r>
          </a:p>
        </p:txBody>
      </p:sp>
      <p:sp>
        <p:nvSpPr>
          <p:cNvPr id="12" name="Text Placeholder 2">
            <a:extLst>
              <a:ext uri="{FF2B5EF4-FFF2-40B4-BE49-F238E27FC236}">
                <a16:creationId xmlns:a16="http://schemas.microsoft.com/office/drawing/2014/main" id="{D30D7A6F-5618-4381-83DA-A237A3D68532}"/>
              </a:ext>
            </a:extLst>
          </p:cNvPr>
          <p:cNvSpPr>
            <a:spLocks noGrp="1"/>
          </p:cNvSpPr>
          <p:nvPr>
            <p:ph type="body" sz="quarter" idx="33" hasCustomPrompt="1"/>
          </p:nvPr>
        </p:nvSpPr>
        <p:spPr>
          <a:xfrm>
            <a:off x="4847278" y="2774547"/>
            <a:ext cx="2742931"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sp>
        <p:nvSpPr>
          <p:cNvPr id="13" name="Text Placeholder 2">
            <a:extLst>
              <a:ext uri="{FF2B5EF4-FFF2-40B4-BE49-F238E27FC236}">
                <a16:creationId xmlns:a16="http://schemas.microsoft.com/office/drawing/2014/main" id="{F4D4695F-5366-4146-918B-8B00A96E78AD}"/>
              </a:ext>
            </a:extLst>
          </p:cNvPr>
          <p:cNvSpPr>
            <a:spLocks noGrp="1"/>
          </p:cNvSpPr>
          <p:nvPr>
            <p:ph type="body" sz="quarter" idx="34" hasCustomPrompt="1"/>
          </p:nvPr>
        </p:nvSpPr>
        <p:spPr>
          <a:xfrm>
            <a:off x="8781888" y="3447293"/>
            <a:ext cx="2742931" cy="2427287"/>
          </a:xfrm>
        </p:spPr>
        <p:txBody>
          <a:bodyPr lIns="0"/>
          <a:lstStyle>
            <a:lvl1pPr marL="0" indent="0">
              <a:lnSpc>
                <a:spcPct val="110000"/>
              </a:lnSpc>
              <a:buFontTx/>
              <a:buNone/>
              <a:defRPr sz="14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dirty="0"/>
              <a:t>Font size min recommended at 14pt and line spacing of at least Multiple 1.1</a:t>
            </a:r>
          </a:p>
          <a:p>
            <a:pPr lvl="0"/>
            <a:r>
              <a:rPr lang="pt-BR" dirty="0"/>
              <a:t>Apita </a:t>
            </a:r>
            <a:r>
              <a:rPr lang="pt-BR" dirty="0" err="1"/>
              <a:t>imentemqui</a:t>
            </a:r>
            <a:r>
              <a:rPr lang="pt-BR" dirty="0"/>
              <a:t> te </a:t>
            </a:r>
            <a:r>
              <a:rPr lang="pt-BR" dirty="0" err="1"/>
              <a:t>sunte</a:t>
            </a:r>
            <a:r>
              <a:rPr lang="pt-BR" dirty="0"/>
              <a:t> </a:t>
            </a:r>
            <a:r>
              <a:rPr lang="pt-BR" dirty="0" err="1"/>
              <a:t>cuptia</a:t>
            </a:r>
            <a:r>
              <a:rPr lang="pt-BR" dirty="0"/>
              <a:t> </a:t>
            </a:r>
            <a:r>
              <a:rPr lang="pt-BR" dirty="0" err="1"/>
              <a:t>sam</a:t>
            </a:r>
            <a:r>
              <a:rPr lang="pt-BR" dirty="0"/>
              <a:t> cus </a:t>
            </a:r>
            <a:r>
              <a:rPr lang="pt-BR" dirty="0" err="1"/>
              <a:t>dem</a:t>
            </a:r>
            <a:r>
              <a:rPr lang="pt-BR" dirty="0"/>
              <a:t> </a:t>
            </a:r>
            <a:r>
              <a:rPr lang="pt-BR" dirty="0" err="1"/>
              <a:t>qui</a:t>
            </a:r>
            <a:r>
              <a:rPr lang="pt-BR" dirty="0"/>
              <a:t> </a:t>
            </a:r>
            <a:r>
              <a:rPr lang="pt-BR" dirty="0" err="1"/>
              <a:t>deni</a:t>
            </a:r>
            <a:r>
              <a:rPr lang="pt-BR" dirty="0"/>
              <a:t> </a:t>
            </a:r>
            <a:r>
              <a:rPr lang="pt-BR" dirty="0" err="1"/>
              <a:t>incitatet</a:t>
            </a:r>
            <a:r>
              <a:rPr lang="pt-BR" dirty="0"/>
              <a:t> </a:t>
            </a:r>
            <a:r>
              <a:rPr lang="pt-BR" dirty="0" err="1"/>
              <a:t>nonsend</a:t>
            </a:r>
            <a:r>
              <a:rPr lang="pt-BR" dirty="0"/>
              <a:t>?</a:t>
            </a:r>
          </a:p>
        </p:txBody>
      </p:sp>
      <p:sp>
        <p:nvSpPr>
          <p:cNvPr id="14" name="Text Placeholder 2">
            <a:extLst>
              <a:ext uri="{FF2B5EF4-FFF2-40B4-BE49-F238E27FC236}">
                <a16:creationId xmlns:a16="http://schemas.microsoft.com/office/drawing/2014/main" id="{5FCE140A-9776-437D-9501-F67B463C2B6A}"/>
              </a:ext>
            </a:extLst>
          </p:cNvPr>
          <p:cNvSpPr>
            <a:spLocks noGrp="1"/>
          </p:cNvSpPr>
          <p:nvPr>
            <p:ph type="body" sz="quarter" idx="35" hasCustomPrompt="1"/>
          </p:nvPr>
        </p:nvSpPr>
        <p:spPr>
          <a:xfrm>
            <a:off x="8780156" y="2774547"/>
            <a:ext cx="2742931"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cxnSp>
        <p:nvCxnSpPr>
          <p:cNvPr id="15" name="Straight Connector 14">
            <a:extLst>
              <a:ext uri="{FF2B5EF4-FFF2-40B4-BE49-F238E27FC236}">
                <a16:creationId xmlns:a16="http://schemas.microsoft.com/office/drawing/2014/main" id="{E5851D9C-B0E3-4DC3-936D-D51B8B77DFE9}"/>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8023991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6C172D-E512-4C51-A562-08E5C42760A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35B3DB3-4A58-40E4-AAB9-27E12E478E23}"/>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BDAAD6DF-AC16-47B7-BD63-1A0B49313B42}"/>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4710A67F-C4F1-47B5-BFED-53488DF537B2}"/>
              </a:ext>
            </a:extLst>
          </p:cNvPr>
          <p:cNvSpPr>
            <a:spLocks noGrp="1"/>
          </p:cNvSpPr>
          <p:nvPr>
            <p:ph type="sldNum" sz="quarter" idx="12"/>
          </p:nvPr>
        </p:nvSpPr>
        <p:spPr/>
        <p:txBody>
          <a:bodyPr/>
          <a:lstStyle/>
          <a:p>
            <a:fld id="{0E588DAA-4848-48CA-9FC9-2BD67EAD2930}" type="slidenum">
              <a:rPr lang="en-US" smtClean="0"/>
              <a:pPr/>
              <a:t>‹#›</a:t>
            </a:fld>
            <a:endParaRPr lang="en-US" dirty="0"/>
          </a:p>
        </p:txBody>
      </p:sp>
      <p:sp>
        <p:nvSpPr>
          <p:cNvPr id="6" name="Picture Placeholder 31">
            <a:extLst>
              <a:ext uri="{FF2B5EF4-FFF2-40B4-BE49-F238E27FC236}">
                <a16:creationId xmlns:a16="http://schemas.microsoft.com/office/drawing/2014/main" id="{CCE849CF-E088-4F11-B994-DABB77ACDF43}"/>
              </a:ext>
            </a:extLst>
          </p:cNvPr>
          <p:cNvSpPr>
            <a:spLocks noGrp="1"/>
          </p:cNvSpPr>
          <p:nvPr>
            <p:ph type="pic" sz="quarter" idx="28" hasCustomPrompt="1"/>
          </p:nvPr>
        </p:nvSpPr>
        <p:spPr>
          <a:xfrm>
            <a:off x="914401" y="2369223"/>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7" name="Text Placeholder 2">
            <a:extLst>
              <a:ext uri="{FF2B5EF4-FFF2-40B4-BE49-F238E27FC236}">
                <a16:creationId xmlns:a16="http://schemas.microsoft.com/office/drawing/2014/main" id="{E24A8340-470E-4E31-B41E-77E26152A3D1}"/>
              </a:ext>
            </a:extLst>
          </p:cNvPr>
          <p:cNvSpPr>
            <a:spLocks noGrp="1"/>
          </p:cNvSpPr>
          <p:nvPr>
            <p:ph type="body" sz="quarter" idx="31" hasCustomPrompt="1"/>
          </p:nvPr>
        </p:nvSpPr>
        <p:spPr>
          <a:xfrm>
            <a:off x="914401" y="3778175"/>
            <a:ext cx="2145344" cy="2101926"/>
          </a:xfrm>
        </p:spPr>
        <p:txBody>
          <a:bodyPr lIns="0">
            <a:noAutofit/>
          </a:bodyPr>
          <a:lstStyle>
            <a:lvl1pPr marL="0" indent="0">
              <a:lnSpc>
                <a:spcPct val="110000"/>
              </a:lnSpc>
              <a:spcBef>
                <a:spcPts val="1000"/>
              </a:spcBef>
              <a:buFontTx/>
              <a:buNone/>
              <a:defRPr sz="14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a:p>
            <a:pPr lvl="0"/>
            <a:r>
              <a:rPr lang="pt-BR" dirty="0"/>
              <a:t>Apita </a:t>
            </a:r>
            <a:r>
              <a:rPr lang="pt-BR" dirty="0" err="1"/>
              <a:t>imentemqui</a:t>
            </a:r>
            <a:r>
              <a:rPr lang="pt-BR" dirty="0"/>
              <a:t> te </a:t>
            </a:r>
            <a:r>
              <a:rPr lang="pt-BR" dirty="0" err="1"/>
              <a:t>sunte</a:t>
            </a:r>
            <a:r>
              <a:rPr lang="pt-BR" dirty="0"/>
              <a:t> </a:t>
            </a:r>
            <a:r>
              <a:rPr lang="pt-BR" dirty="0" err="1"/>
              <a:t>cuptia</a:t>
            </a:r>
            <a:r>
              <a:rPr lang="pt-BR" dirty="0"/>
              <a:t> </a:t>
            </a:r>
            <a:r>
              <a:rPr lang="pt-BR" dirty="0" err="1"/>
              <a:t>sam</a:t>
            </a:r>
            <a:r>
              <a:rPr lang="pt-BR" dirty="0"/>
              <a:t> cus </a:t>
            </a:r>
            <a:r>
              <a:rPr lang="pt-BR" dirty="0" err="1"/>
              <a:t>dem</a:t>
            </a:r>
            <a:r>
              <a:rPr lang="pt-BR" dirty="0"/>
              <a:t> </a:t>
            </a:r>
            <a:r>
              <a:rPr lang="pt-BR" dirty="0" err="1"/>
              <a:t>qui</a:t>
            </a:r>
            <a:r>
              <a:rPr lang="pt-BR" dirty="0"/>
              <a:t> </a:t>
            </a:r>
            <a:r>
              <a:rPr lang="pt-BR" dirty="0" err="1"/>
              <a:t>deni</a:t>
            </a:r>
            <a:r>
              <a:rPr lang="pt-BR" dirty="0"/>
              <a:t> </a:t>
            </a:r>
            <a:r>
              <a:rPr lang="pt-BR" dirty="0" err="1"/>
              <a:t>incitatet</a:t>
            </a:r>
            <a:r>
              <a:rPr lang="pt-BR" dirty="0"/>
              <a:t> </a:t>
            </a:r>
            <a:r>
              <a:rPr lang="pt-BR" dirty="0" err="1"/>
              <a:t>nonsend</a:t>
            </a:r>
            <a:r>
              <a:rPr lang="pt-BR" dirty="0"/>
              <a:t>?</a:t>
            </a:r>
          </a:p>
        </p:txBody>
      </p:sp>
      <p:sp>
        <p:nvSpPr>
          <p:cNvPr id="8" name="Text Placeholder 2">
            <a:extLst>
              <a:ext uri="{FF2B5EF4-FFF2-40B4-BE49-F238E27FC236}">
                <a16:creationId xmlns:a16="http://schemas.microsoft.com/office/drawing/2014/main" id="{C58367B5-5FBB-4D2F-B65A-BFD9DEE2647C}"/>
              </a:ext>
            </a:extLst>
          </p:cNvPr>
          <p:cNvSpPr>
            <a:spLocks noGrp="1"/>
          </p:cNvSpPr>
          <p:nvPr>
            <p:ph type="body" sz="quarter" idx="33" hasCustomPrompt="1"/>
          </p:nvPr>
        </p:nvSpPr>
        <p:spPr>
          <a:xfrm>
            <a:off x="914400"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description</a:t>
            </a:r>
          </a:p>
        </p:txBody>
      </p:sp>
      <p:sp>
        <p:nvSpPr>
          <p:cNvPr id="9" name="Picture Placeholder 31">
            <a:extLst>
              <a:ext uri="{FF2B5EF4-FFF2-40B4-BE49-F238E27FC236}">
                <a16:creationId xmlns:a16="http://schemas.microsoft.com/office/drawing/2014/main" id="{D10D8DC4-A4F8-4B01-A972-FB3D6A675199}"/>
              </a:ext>
            </a:extLst>
          </p:cNvPr>
          <p:cNvSpPr>
            <a:spLocks noGrp="1"/>
          </p:cNvSpPr>
          <p:nvPr>
            <p:ph type="pic" sz="quarter" idx="39" hasCustomPrompt="1"/>
          </p:nvPr>
        </p:nvSpPr>
        <p:spPr>
          <a:xfrm>
            <a:off x="9140882" y="2369223"/>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10" name="Text Placeholder 2">
            <a:extLst>
              <a:ext uri="{FF2B5EF4-FFF2-40B4-BE49-F238E27FC236}">
                <a16:creationId xmlns:a16="http://schemas.microsoft.com/office/drawing/2014/main" id="{A7588ED3-DAB4-4C99-AC55-0415CFC71461}"/>
              </a:ext>
            </a:extLst>
          </p:cNvPr>
          <p:cNvSpPr>
            <a:spLocks noGrp="1"/>
          </p:cNvSpPr>
          <p:nvPr>
            <p:ph type="body" sz="quarter" idx="40" hasCustomPrompt="1"/>
          </p:nvPr>
        </p:nvSpPr>
        <p:spPr>
          <a:xfrm>
            <a:off x="9140882" y="3778175"/>
            <a:ext cx="2145344" cy="2101926"/>
          </a:xfrm>
        </p:spPr>
        <p:txBody>
          <a:bodyPr lIns="0">
            <a:noAutofit/>
          </a:bodyPr>
          <a:lstStyle>
            <a:lvl1pPr marL="0" indent="0">
              <a:lnSpc>
                <a:spcPct val="110000"/>
              </a:lnSpc>
              <a:spcBef>
                <a:spcPts val="1000"/>
              </a:spcBef>
              <a:buFontTx/>
              <a:buNone/>
              <a:defRPr sz="14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a:p>
            <a:pPr lvl="0"/>
            <a:r>
              <a:rPr lang="pt-BR" dirty="0"/>
              <a:t>Apita </a:t>
            </a:r>
            <a:r>
              <a:rPr lang="pt-BR" dirty="0" err="1"/>
              <a:t>imentemqui</a:t>
            </a:r>
            <a:r>
              <a:rPr lang="pt-BR" dirty="0"/>
              <a:t> te </a:t>
            </a:r>
            <a:r>
              <a:rPr lang="pt-BR" dirty="0" err="1"/>
              <a:t>sunte</a:t>
            </a:r>
            <a:r>
              <a:rPr lang="pt-BR" dirty="0"/>
              <a:t> </a:t>
            </a:r>
            <a:r>
              <a:rPr lang="pt-BR" dirty="0" err="1"/>
              <a:t>cuptia</a:t>
            </a:r>
            <a:r>
              <a:rPr lang="pt-BR" dirty="0"/>
              <a:t> </a:t>
            </a:r>
            <a:r>
              <a:rPr lang="pt-BR" dirty="0" err="1"/>
              <a:t>sam</a:t>
            </a:r>
            <a:r>
              <a:rPr lang="pt-BR" dirty="0"/>
              <a:t> cus </a:t>
            </a:r>
            <a:r>
              <a:rPr lang="pt-BR" dirty="0" err="1"/>
              <a:t>dem</a:t>
            </a:r>
            <a:r>
              <a:rPr lang="pt-BR" dirty="0"/>
              <a:t> </a:t>
            </a:r>
            <a:r>
              <a:rPr lang="pt-BR" dirty="0" err="1"/>
              <a:t>qui</a:t>
            </a:r>
            <a:r>
              <a:rPr lang="pt-BR" dirty="0"/>
              <a:t> </a:t>
            </a:r>
            <a:r>
              <a:rPr lang="pt-BR" dirty="0" err="1"/>
              <a:t>deni</a:t>
            </a:r>
            <a:r>
              <a:rPr lang="pt-BR" dirty="0"/>
              <a:t> </a:t>
            </a:r>
            <a:r>
              <a:rPr lang="pt-BR" dirty="0" err="1"/>
              <a:t>incitatet</a:t>
            </a:r>
            <a:r>
              <a:rPr lang="pt-BR" dirty="0"/>
              <a:t> </a:t>
            </a:r>
            <a:r>
              <a:rPr lang="pt-BR" dirty="0" err="1"/>
              <a:t>nonsend</a:t>
            </a:r>
            <a:r>
              <a:rPr lang="pt-BR" dirty="0"/>
              <a:t>?</a:t>
            </a:r>
          </a:p>
        </p:txBody>
      </p:sp>
      <p:sp>
        <p:nvSpPr>
          <p:cNvPr id="11" name="Text Placeholder 2">
            <a:extLst>
              <a:ext uri="{FF2B5EF4-FFF2-40B4-BE49-F238E27FC236}">
                <a16:creationId xmlns:a16="http://schemas.microsoft.com/office/drawing/2014/main" id="{92EDAC95-49DC-443F-A584-4985B2FD7856}"/>
              </a:ext>
            </a:extLst>
          </p:cNvPr>
          <p:cNvSpPr>
            <a:spLocks noGrp="1"/>
          </p:cNvSpPr>
          <p:nvPr>
            <p:ph type="body" sz="quarter" idx="41" hasCustomPrompt="1"/>
          </p:nvPr>
        </p:nvSpPr>
        <p:spPr>
          <a:xfrm>
            <a:off x="9140881"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description</a:t>
            </a:r>
          </a:p>
        </p:txBody>
      </p:sp>
      <p:sp>
        <p:nvSpPr>
          <p:cNvPr id="12" name="Picture Placeholder 31">
            <a:extLst>
              <a:ext uri="{FF2B5EF4-FFF2-40B4-BE49-F238E27FC236}">
                <a16:creationId xmlns:a16="http://schemas.microsoft.com/office/drawing/2014/main" id="{EE5036B6-B60A-4282-B33F-EABE3B214504}"/>
              </a:ext>
            </a:extLst>
          </p:cNvPr>
          <p:cNvSpPr>
            <a:spLocks noGrp="1"/>
          </p:cNvSpPr>
          <p:nvPr>
            <p:ph type="pic" sz="quarter" idx="42" hasCustomPrompt="1"/>
          </p:nvPr>
        </p:nvSpPr>
        <p:spPr>
          <a:xfrm>
            <a:off x="3662856" y="2369223"/>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13" name="Text Placeholder 2">
            <a:extLst>
              <a:ext uri="{FF2B5EF4-FFF2-40B4-BE49-F238E27FC236}">
                <a16:creationId xmlns:a16="http://schemas.microsoft.com/office/drawing/2014/main" id="{E487017B-860E-4764-A60F-79DE0EA419F8}"/>
              </a:ext>
            </a:extLst>
          </p:cNvPr>
          <p:cNvSpPr>
            <a:spLocks noGrp="1"/>
          </p:cNvSpPr>
          <p:nvPr>
            <p:ph type="body" sz="quarter" idx="43" hasCustomPrompt="1"/>
          </p:nvPr>
        </p:nvSpPr>
        <p:spPr>
          <a:xfrm>
            <a:off x="3662856" y="3778175"/>
            <a:ext cx="2145344" cy="2101926"/>
          </a:xfrm>
        </p:spPr>
        <p:txBody>
          <a:bodyPr lIns="0">
            <a:noAutofit/>
          </a:bodyPr>
          <a:lstStyle>
            <a:lvl1pPr marL="0" indent="0">
              <a:lnSpc>
                <a:spcPct val="110000"/>
              </a:lnSpc>
              <a:spcBef>
                <a:spcPts val="1000"/>
              </a:spcBef>
              <a:buFontTx/>
              <a:buNone/>
              <a:defRPr sz="14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a:p>
            <a:pPr lvl="0"/>
            <a:r>
              <a:rPr lang="pt-BR" dirty="0"/>
              <a:t>Apita </a:t>
            </a:r>
            <a:r>
              <a:rPr lang="pt-BR" dirty="0" err="1"/>
              <a:t>imentemqui</a:t>
            </a:r>
            <a:r>
              <a:rPr lang="pt-BR" dirty="0"/>
              <a:t> te </a:t>
            </a:r>
            <a:r>
              <a:rPr lang="pt-BR" dirty="0" err="1"/>
              <a:t>sunte</a:t>
            </a:r>
            <a:r>
              <a:rPr lang="pt-BR" dirty="0"/>
              <a:t> </a:t>
            </a:r>
            <a:r>
              <a:rPr lang="pt-BR" dirty="0" err="1"/>
              <a:t>cuptia</a:t>
            </a:r>
            <a:r>
              <a:rPr lang="pt-BR" dirty="0"/>
              <a:t> </a:t>
            </a:r>
            <a:r>
              <a:rPr lang="pt-BR" dirty="0" err="1"/>
              <a:t>sam</a:t>
            </a:r>
            <a:r>
              <a:rPr lang="pt-BR" dirty="0"/>
              <a:t> cus </a:t>
            </a:r>
            <a:r>
              <a:rPr lang="pt-BR" dirty="0" err="1"/>
              <a:t>dem</a:t>
            </a:r>
            <a:r>
              <a:rPr lang="pt-BR" dirty="0"/>
              <a:t> </a:t>
            </a:r>
            <a:r>
              <a:rPr lang="pt-BR" dirty="0" err="1"/>
              <a:t>qui</a:t>
            </a:r>
            <a:r>
              <a:rPr lang="pt-BR" dirty="0"/>
              <a:t> </a:t>
            </a:r>
            <a:r>
              <a:rPr lang="pt-BR" dirty="0" err="1"/>
              <a:t>deni</a:t>
            </a:r>
            <a:r>
              <a:rPr lang="pt-BR" dirty="0"/>
              <a:t> </a:t>
            </a:r>
            <a:r>
              <a:rPr lang="pt-BR" dirty="0" err="1"/>
              <a:t>incitatet</a:t>
            </a:r>
            <a:r>
              <a:rPr lang="pt-BR" dirty="0"/>
              <a:t> </a:t>
            </a:r>
            <a:r>
              <a:rPr lang="pt-BR" dirty="0" err="1"/>
              <a:t>nonsend</a:t>
            </a:r>
            <a:r>
              <a:rPr lang="pt-BR" dirty="0"/>
              <a:t>?</a:t>
            </a:r>
          </a:p>
        </p:txBody>
      </p:sp>
      <p:sp>
        <p:nvSpPr>
          <p:cNvPr id="14" name="Text Placeholder 2">
            <a:extLst>
              <a:ext uri="{FF2B5EF4-FFF2-40B4-BE49-F238E27FC236}">
                <a16:creationId xmlns:a16="http://schemas.microsoft.com/office/drawing/2014/main" id="{AAB74382-3BD5-4A09-BE44-8DA7F20AF6C3}"/>
              </a:ext>
            </a:extLst>
          </p:cNvPr>
          <p:cNvSpPr>
            <a:spLocks noGrp="1"/>
          </p:cNvSpPr>
          <p:nvPr>
            <p:ph type="body" sz="quarter" idx="44" hasCustomPrompt="1"/>
          </p:nvPr>
        </p:nvSpPr>
        <p:spPr>
          <a:xfrm>
            <a:off x="3662855"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description</a:t>
            </a:r>
          </a:p>
        </p:txBody>
      </p:sp>
      <p:sp>
        <p:nvSpPr>
          <p:cNvPr id="15" name="Picture Placeholder 31">
            <a:extLst>
              <a:ext uri="{FF2B5EF4-FFF2-40B4-BE49-F238E27FC236}">
                <a16:creationId xmlns:a16="http://schemas.microsoft.com/office/drawing/2014/main" id="{C541E9CF-07F6-480D-BFF1-323484748561}"/>
              </a:ext>
            </a:extLst>
          </p:cNvPr>
          <p:cNvSpPr>
            <a:spLocks noGrp="1"/>
          </p:cNvSpPr>
          <p:nvPr>
            <p:ph type="pic" sz="quarter" idx="45" hasCustomPrompt="1"/>
          </p:nvPr>
        </p:nvSpPr>
        <p:spPr>
          <a:xfrm>
            <a:off x="6392426" y="2369223"/>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16" name="Text Placeholder 2">
            <a:extLst>
              <a:ext uri="{FF2B5EF4-FFF2-40B4-BE49-F238E27FC236}">
                <a16:creationId xmlns:a16="http://schemas.microsoft.com/office/drawing/2014/main" id="{D6418911-08BC-45EE-BF8A-6EBD4CD499B4}"/>
              </a:ext>
            </a:extLst>
          </p:cNvPr>
          <p:cNvSpPr>
            <a:spLocks noGrp="1"/>
          </p:cNvSpPr>
          <p:nvPr>
            <p:ph type="body" sz="quarter" idx="46" hasCustomPrompt="1"/>
          </p:nvPr>
        </p:nvSpPr>
        <p:spPr>
          <a:xfrm>
            <a:off x="6392426" y="3778175"/>
            <a:ext cx="2145344" cy="2101926"/>
          </a:xfrm>
        </p:spPr>
        <p:txBody>
          <a:bodyPr lIns="0">
            <a:noAutofit/>
          </a:bodyPr>
          <a:lstStyle>
            <a:lvl1pPr marL="0" indent="0">
              <a:lnSpc>
                <a:spcPct val="110000"/>
              </a:lnSpc>
              <a:spcBef>
                <a:spcPts val="1000"/>
              </a:spcBef>
              <a:buFontTx/>
              <a:buNone/>
              <a:defRPr sz="14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a:p>
            <a:pPr lvl="0"/>
            <a:r>
              <a:rPr lang="pt-BR" dirty="0"/>
              <a:t>Apita </a:t>
            </a:r>
            <a:r>
              <a:rPr lang="pt-BR" dirty="0" err="1"/>
              <a:t>imentemqui</a:t>
            </a:r>
            <a:r>
              <a:rPr lang="pt-BR" dirty="0"/>
              <a:t> te </a:t>
            </a:r>
            <a:r>
              <a:rPr lang="pt-BR" dirty="0" err="1"/>
              <a:t>sunte</a:t>
            </a:r>
            <a:r>
              <a:rPr lang="pt-BR" dirty="0"/>
              <a:t> </a:t>
            </a:r>
            <a:r>
              <a:rPr lang="pt-BR" dirty="0" err="1"/>
              <a:t>cuptia</a:t>
            </a:r>
            <a:r>
              <a:rPr lang="pt-BR" dirty="0"/>
              <a:t> </a:t>
            </a:r>
            <a:r>
              <a:rPr lang="pt-BR" dirty="0" err="1"/>
              <a:t>sam</a:t>
            </a:r>
            <a:r>
              <a:rPr lang="pt-BR" dirty="0"/>
              <a:t> cus </a:t>
            </a:r>
            <a:r>
              <a:rPr lang="pt-BR" dirty="0" err="1"/>
              <a:t>dem</a:t>
            </a:r>
            <a:r>
              <a:rPr lang="pt-BR" dirty="0"/>
              <a:t> </a:t>
            </a:r>
            <a:r>
              <a:rPr lang="pt-BR" dirty="0" err="1"/>
              <a:t>qui</a:t>
            </a:r>
            <a:r>
              <a:rPr lang="pt-BR" dirty="0"/>
              <a:t> </a:t>
            </a:r>
            <a:r>
              <a:rPr lang="pt-BR" dirty="0" err="1"/>
              <a:t>deni</a:t>
            </a:r>
            <a:r>
              <a:rPr lang="pt-BR" dirty="0"/>
              <a:t> </a:t>
            </a:r>
            <a:r>
              <a:rPr lang="pt-BR" dirty="0" err="1"/>
              <a:t>incitatet</a:t>
            </a:r>
            <a:r>
              <a:rPr lang="pt-BR" dirty="0"/>
              <a:t> </a:t>
            </a:r>
            <a:r>
              <a:rPr lang="pt-BR" dirty="0" err="1"/>
              <a:t>nonsend</a:t>
            </a:r>
            <a:r>
              <a:rPr lang="pt-BR" dirty="0"/>
              <a:t>?</a:t>
            </a:r>
          </a:p>
        </p:txBody>
      </p:sp>
      <p:sp>
        <p:nvSpPr>
          <p:cNvPr id="17" name="Text Placeholder 2">
            <a:extLst>
              <a:ext uri="{FF2B5EF4-FFF2-40B4-BE49-F238E27FC236}">
                <a16:creationId xmlns:a16="http://schemas.microsoft.com/office/drawing/2014/main" id="{0D997B91-0B7C-4E39-B319-2AD33E189B8B}"/>
              </a:ext>
            </a:extLst>
          </p:cNvPr>
          <p:cNvSpPr>
            <a:spLocks noGrp="1"/>
          </p:cNvSpPr>
          <p:nvPr>
            <p:ph type="body" sz="quarter" idx="47" hasCustomPrompt="1"/>
          </p:nvPr>
        </p:nvSpPr>
        <p:spPr>
          <a:xfrm>
            <a:off x="6392425"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description</a:t>
            </a:r>
          </a:p>
        </p:txBody>
      </p:sp>
      <p:cxnSp>
        <p:nvCxnSpPr>
          <p:cNvPr id="18" name="Straight Connector 17">
            <a:extLst>
              <a:ext uri="{FF2B5EF4-FFF2-40B4-BE49-F238E27FC236}">
                <a16:creationId xmlns:a16="http://schemas.microsoft.com/office/drawing/2014/main" id="{9B962C7D-0939-4CBA-A175-809C6A530E71}"/>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77346570"/>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6C172D-E512-4C51-A562-08E5C42760A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35B3DB3-4A58-40E4-AAB9-27E12E478E23}"/>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BDAAD6DF-AC16-47B7-BD63-1A0B49313B42}"/>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4710A67F-C4F1-47B5-BFED-53488DF537B2}"/>
              </a:ext>
            </a:extLst>
          </p:cNvPr>
          <p:cNvSpPr>
            <a:spLocks noGrp="1"/>
          </p:cNvSpPr>
          <p:nvPr>
            <p:ph type="sldNum" sz="quarter" idx="12"/>
          </p:nvPr>
        </p:nvSpPr>
        <p:spPr/>
        <p:txBody>
          <a:bodyPr/>
          <a:lstStyle/>
          <a:p>
            <a:fld id="{0E588DAA-4848-48CA-9FC9-2BD67EAD2930}" type="slidenum">
              <a:rPr lang="en-US" smtClean="0"/>
              <a:pPr/>
              <a:t>‹#›</a:t>
            </a:fld>
            <a:endParaRPr lang="en-US" dirty="0"/>
          </a:p>
        </p:txBody>
      </p:sp>
      <p:sp>
        <p:nvSpPr>
          <p:cNvPr id="6" name="Picture Placeholder 31">
            <a:extLst>
              <a:ext uri="{FF2B5EF4-FFF2-40B4-BE49-F238E27FC236}">
                <a16:creationId xmlns:a16="http://schemas.microsoft.com/office/drawing/2014/main" id="{CCE849CF-E088-4F11-B994-DABB77ACDF43}"/>
              </a:ext>
            </a:extLst>
          </p:cNvPr>
          <p:cNvSpPr>
            <a:spLocks noGrp="1"/>
          </p:cNvSpPr>
          <p:nvPr>
            <p:ph type="pic" sz="quarter" idx="28" hasCustomPrompt="1"/>
          </p:nvPr>
        </p:nvSpPr>
        <p:spPr>
          <a:xfrm>
            <a:off x="1175669" y="1600200"/>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7" name="Text Placeholder 2">
            <a:extLst>
              <a:ext uri="{FF2B5EF4-FFF2-40B4-BE49-F238E27FC236}">
                <a16:creationId xmlns:a16="http://schemas.microsoft.com/office/drawing/2014/main" id="{E24A8340-470E-4E31-B41E-77E26152A3D1}"/>
              </a:ext>
            </a:extLst>
          </p:cNvPr>
          <p:cNvSpPr>
            <a:spLocks noGrp="1"/>
          </p:cNvSpPr>
          <p:nvPr>
            <p:ph type="body" sz="quarter" idx="31" hasCustomPrompt="1"/>
          </p:nvPr>
        </p:nvSpPr>
        <p:spPr>
          <a:xfrm>
            <a:off x="1175669" y="3009152"/>
            <a:ext cx="2145344" cy="2101926"/>
          </a:xfrm>
        </p:spPr>
        <p:txBody>
          <a:bodyPr lIns="0">
            <a:noAutofit/>
          </a:bodyPr>
          <a:lstStyle>
            <a:lvl1pPr marL="0" indent="0">
              <a:lnSpc>
                <a:spcPct val="110000"/>
              </a:lnSpc>
              <a:spcBef>
                <a:spcPts val="1000"/>
              </a:spcBef>
              <a:buFontTx/>
              <a:buNone/>
              <a:defRPr sz="1400" b="1" i="0" baseline="0">
                <a:solidFill>
                  <a:schemeClr val="tx1"/>
                </a:solidFill>
              </a:defRPr>
            </a:lvl1pPr>
            <a:lvl2pPr marL="228600" indent="-171450">
              <a:buFont typeface="Arial" panose="020B0604020202020204" pitchFamily="34" charset="0"/>
              <a:buChar char="•"/>
              <a:defRPr sz="1401" b="0" i="0"/>
            </a:lvl2pPr>
            <a:lvl3pPr marL="914196" indent="0">
              <a:buFontTx/>
              <a:buNone/>
              <a:defRPr sz="1401" b="0" i="0"/>
            </a:lvl3pPr>
            <a:lvl4pPr>
              <a:defRPr sz="1601"/>
            </a:lvl4pPr>
            <a:lvl5pPr>
              <a:defRPr sz="1601"/>
            </a:lvl5pPr>
          </a:lstStyle>
          <a:p>
            <a:pPr lvl="0"/>
            <a:r>
              <a:rPr lang="en-US" dirty="0"/>
              <a:t>Heading</a:t>
            </a:r>
          </a:p>
          <a:p>
            <a:pPr lvl="1"/>
            <a:r>
              <a:rPr lang="en-US" dirty="0"/>
              <a:t>Item 1</a:t>
            </a:r>
          </a:p>
          <a:p>
            <a:pPr lvl="1"/>
            <a:r>
              <a:rPr lang="en-US" dirty="0"/>
              <a:t>Item 2</a:t>
            </a:r>
            <a:endParaRPr lang="pt-BR" dirty="0"/>
          </a:p>
        </p:txBody>
      </p:sp>
      <p:sp>
        <p:nvSpPr>
          <p:cNvPr id="8" name="Text Placeholder 2">
            <a:extLst>
              <a:ext uri="{FF2B5EF4-FFF2-40B4-BE49-F238E27FC236}">
                <a16:creationId xmlns:a16="http://schemas.microsoft.com/office/drawing/2014/main" id="{C58367B5-5FBB-4D2F-B65A-BFD9DEE2647C}"/>
              </a:ext>
            </a:extLst>
          </p:cNvPr>
          <p:cNvSpPr>
            <a:spLocks noGrp="1"/>
          </p:cNvSpPr>
          <p:nvPr>
            <p:ph type="body" sz="quarter" idx="33" hasCustomPrompt="1"/>
          </p:nvPr>
        </p:nvSpPr>
        <p:spPr>
          <a:xfrm>
            <a:off x="1175669" y="2314715"/>
            <a:ext cx="2173527" cy="605466"/>
          </a:xfrm>
          <a:prstGeom prst="callout1">
            <a:avLst>
              <a:gd name="adj1" fmla="val 93210"/>
              <a:gd name="adj2" fmla="val 467"/>
              <a:gd name="adj3" fmla="val 93479"/>
              <a:gd name="adj4" fmla="val 98987"/>
            </a:avLst>
          </a:prstGeom>
          <a:ln w="15875">
            <a:solidFill>
              <a:schemeClr val="accent1"/>
            </a:solidFill>
          </a:ln>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description</a:t>
            </a:r>
          </a:p>
        </p:txBody>
      </p:sp>
      <p:sp>
        <p:nvSpPr>
          <p:cNvPr id="9" name="Picture Placeholder 31">
            <a:extLst>
              <a:ext uri="{FF2B5EF4-FFF2-40B4-BE49-F238E27FC236}">
                <a16:creationId xmlns:a16="http://schemas.microsoft.com/office/drawing/2014/main" id="{D10D8DC4-A4F8-4B01-A972-FB3D6A675199}"/>
              </a:ext>
            </a:extLst>
          </p:cNvPr>
          <p:cNvSpPr>
            <a:spLocks noGrp="1"/>
          </p:cNvSpPr>
          <p:nvPr>
            <p:ph type="pic" sz="quarter" idx="39" hasCustomPrompt="1"/>
          </p:nvPr>
        </p:nvSpPr>
        <p:spPr>
          <a:xfrm>
            <a:off x="9168875" y="1600200"/>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12" name="Picture Placeholder 31">
            <a:extLst>
              <a:ext uri="{FF2B5EF4-FFF2-40B4-BE49-F238E27FC236}">
                <a16:creationId xmlns:a16="http://schemas.microsoft.com/office/drawing/2014/main" id="{EE5036B6-B60A-4282-B33F-EABE3B214504}"/>
              </a:ext>
            </a:extLst>
          </p:cNvPr>
          <p:cNvSpPr>
            <a:spLocks noGrp="1"/>
          </p:cNvSpPr>
          <p:nvPr>
            <p:ph type="pic" sz="quarter" idx="42" hasCustomPrompt="1"/>
          </p:nvPr>
        </p:nvSpPr>
        <p:spPr>
          <a:xfrm>
            <a:off x="3812152" y="1600200"/>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15" name="Picture Placeholder 31">
            <a:extLst>
              <a:ext uri="{FF2B5EF4-FFF2-40B4-BE49-F238E27FC236}">
                <a16:creationId xmlns:a16="http://schemas.microsoft.com/office/drawing/2014/main" id="{C541E9CF-07F6-480D-BFF1-323484748561}"/>
              </a:ext>
            </a:extLst>
          </p:cNvPr>
          <p:cNvSpPr>
            <a:spLocks noGrp="1"/>
          </p:cNvSpPr>
          <p:nvPr>
            <p:ph type="pic" sz="quarter" idx="45" hasCustomPrompt="1"/>
          </p:nvPr>
        </p:nvSpPr>
        <p:spPr>
          <a:xfrm>
            <a:off x="6504398" y="1600200"/>
            <a:ext cx="546443" cy="546497"/>
          </a:xfrm>
        </p:spPr>
        <p:txBody>
          <a:bodyPr>
            <a:normAutofit/>
          </a:bodyPr>
          <a:lstStyle>
            <a:lvl1pPr marL="0" indent="0" algn="ctr">
              <a:buNone/>
              <a:defRPr sz="1200">
                <a:solidFill>
                  <a:schemeClr val="accent3"/>
                </a:solidFill>
              </a:defRPr>
            </a:lvl1pPr>
          </a:lstStyle>
          <a:p>
            <a:r>
              <a:rPr lang="en-US" dirty="0"/>
              <a:t>icon</a:t>
            </a:r>
          </a:p>
        </p:txBody>
      </p:sp>
      <p:cxnSp>
        <p:nvCxnSpPr>
          <p:cNvPr id="18" name="Straight Connector 17">
            <a:extLst>
              <a:ext uri="{FF2B5EF4-FFF2-40B4-BE49-F238E27FC236}">
                <a16:creationId xmlns:a16="http://schemas.microsoft.com/office/drawing/2014/main" id="{9B962C7D-0939-4CBA-A175-809C6A530E71}"/>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D374774E-6D2C-4BF1-BA61-EBD99A4DE121}"/>
              </a:ext>
            </a:extLst>
          </p:cNvPr>
          <p:cNvCxnSpPr/>
          <p:nvPr userDrawn="1"/>
        </p:nvCxnSpPr>
        <p:spPr>
          <a:xfrm>
            <a:off x="914400" y="1600200"/>
            <a:ext cx="0" cy="3510878"/>
          </a:xfrm>
          <a:prstGeom prst="line">
            <a:avLst/>
          </a:prstGeom>
          <a:ln w="15875"/>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75347695-0E7B-48F1-BFFE-4ADF329C9EDF}"/>
              </a:ext>
            </a:extLst>
          </p:cNvPr>
          <p:cNvCxnSpPr/>
          <p:nvPr userDrawn="1"/>
        </p:nvCxnSpPr>
        <p:spPr>
          <a:xfrm>
            <a:off x="11573069" y="1600200"/>
            <a:ext cx="0" cy="3510878"/>
          </a:xfrm>
          <a:prstGeom prst="line">
            <a:avLst/>
          </a:prstGeom>
          <a:ln w="15875"/>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2B4A2F6B-7080-43AF-9A1B-9FEE6120EAFF}"/>
              </a:ext>
            </a:extLst>
          </p:cNvPr>
          <p:cNvCxnSpPr/>
          <p:nvPr userDrawn="1"/>
        </p:nvCxnSpPr>
        <p:spPr>
          <a:xfrm>
            <a:off x="3579067" y="1600200"/>
            <a:ext cx="0" cy="3510878"/>
          </a:xfrm>
          <a:prstGeom prst="line">
            <a:avLst/>
          </a:prstGeom>
          <a:ln w="15875"/>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396336FF-5A49-4DC5-9351-7B8D2E4F862A}"/>
              </a:ext>
            </a:extLst>
          </p:cNvPr>
          <p:cNvCxnSpPr/>
          <p:nvPr userDrawn="1"/>
        </p:nvCxnSpPr>
        <p:spPr>
          <a:xfrm>
            <a:off x="6243734" y="1600200"/>
            <a:ext cx="0" cy="3510878"/>
          </a:xfrm>
          <a:prstGeom prst="line">
            <a:avLst/>
          </a:prstGeom>
          <a:ln w="15875"/>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2B16B2DA-9641-41C7-9E0E-2C3A44E2B239}"/>
              </a:ext>
            </a:extLst>
          </p:cNvPr>
          <p:cNvCxnSpPr/>
          <p:nvPr userDrawn="1"/>
        </p:nvCxnSpPr>
        <p:spPr>
          <a:xfrm>
            <a:off x="8908401" y="1600200"/>
            <a:ext cx="0" cy="3510878"/>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7" name="Text Placeholder 2">
            <a:extLst>
              <a:ext uri="{FF2B5EF4-FFF2-40B4-BE49-F238E27FC236}">
                <a16:creationId xmlns:a16="http://schemas.microsoft.com/office/drawing/2014/main" id="{48B8DB7E-22CF-44FD-952E-1B61D4A2CD0D}"/>
              </a:ext>
            </a:extLst>
          </p:cNvPr>
          <p:cNvSpPr>
            <a:spLocks noGrp="1"/>
          </p:cNvSpPr>
          <p:nvPr>
            <p:ph type="body" sz="quarter" idx="47" hasCustomPrompt="1"/>
          </p:nvPr>
        </p:nvSpPr>
        <p:spPr>
          <a:xfrm>
            <a:off x="3812152" y="2314715"/>
            <a:ext cx="2173527" cy="605466"/>
          </a:xfrm>
          <a:prstGeom prst="callout1">
            <a:avLst>
              <a:gd name="adj1" fmla="val 93210"/>
              <a:gd name="adj2" fmla="val 467"/>
              <a:gd name="adj3" fmla="val 93479"/>
              <a:gd name="adj4" fmla="val 98987"/>
            </a:avLst>
          </a:prstGeom>
          <a:ln w="15875">
            <a:solidFill>
              <a:schemeClr val="accent1"/>
            </a:solidFill>
          </a:ln>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description</a:t>
            </a:r>
          </a:p>
        </p:txBody>
      </p:sp>
      <p:sp>
        <p:nvSpPr>
          <p:cNvPr id="28" name="Text Placeholder 2">
            <a:extLst>
              <a:ext uri="{FF2B5EF4-FFF2-40B4-BE49-F238E27FC236}">
                <a16:creationId xmlns:a16="http://schemas.microsoft.com/office/drawing/2014/main" id="{D1101A10-5F8B-4362-B548-F7F7F21EF546}"/>
              </a:ext>
            </a:extLst>
          </p:cNvPr>
          <p:cNvSpPr>
            <a:spLocks noGrp="1"/>
          </p:cNvSpPr>
          <p:nvPr>
            <p:ph type="body" sz="quarter" idx="48" hasCustomPrompt="1"/>
          </p:nvPr>
        </p:nvSpPr>
        <p:spPr>
          <a:xfrm>
            <a:off x="6504398" y="2314715"/>
            <a:ext cx="2173527" cy="605466"/>
          </a:xfrm>
          <a:prstGeom prst="callout1">
            <a:avLst>
              <a:gd name="adj1" fmla="val 93210"/>
              <a:gd name="adj2" fmla="val 467"/>
              <a:gd name="adj3" fmla="val 93479"/>
              <a:gd name="adj4" fmla="val 98987"/>
            </a:avLst>
          </a:prstGeom>
          <a:ln w="15875">
            <a:solidFill>
              <a:schemeClr val="accent1"/>
            </a:solidFill>
          </a:ln>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description</a:t>
            </a:r>
          </a:p>
        </p:txBody>
      </p:sp>
      <p:sp>
        <p:nvSpPr>
          <p:cNvPr id="29" name="Text Placeholder 2">
            <a:extLst>
              <a:ext uri="{FF2B5EF4-FFF2-40B4-BE49-F238E27FC236}">
                <a16:creationId xmlns:a16="http://schemas.microsoft.com/office/drawing/2014/main" id="{89425682-FF02-45B7-8DE3-23FA027A3A62}"/>
              </a:ext>
            </a:extLst>
          </p:cNvPr>
          <p:cNvSpPr>
            <a:spLocks noGrp="1"/>
          </p:cNvSpPr>
          <p:nvPr>
            <p:ph type="body" sz="quarter" idx="49" hasCustomPrompt="1"/>
          </p:nvPr>
        </p:nvSpPr>
        <p:spPr>
          <a:xfrm>
            <a:off x="9168875" y="2314715"/>
            <a:ext cx="2173527" cy="605466"/>
          </a:xfrm>
          <a:prstGeom prst="callout1">
            <a:avLst>
              <a:gd name="adj1" fmla="val 93210"/>
              <a:gd name="adj2" fmla="val 467"/>
              <a:gd name="adj3" fmla="val 93479"/>
              <a:gd name="adj4" fmla="val 98987"/>
            </a:avLst>
          </a:prstGeom>
          <a:ln w="15875">
            <a:solidFill>
              <a:schemeClr val="accent1"/>
            </a:solidFill>
          </a:ln>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description</a:t>
            </a:r>
          </a:p>
        </p:txBody>
      </p:sp>
      <p:sp>
        <p:nvSpPr>
          <p:cNvPr id="30" name="Text Placeholder 2">
            <a:extLst>
              <a:ext uri="{FF2B5EF4-FFF2-40B4-BE49-F238E27FC236}">
                <a16:creationId xmlns:a16="http://schemas.microsoft.com/office/drawing/2014/main" id="{23EE4A74-ECF3-422C-B02B-75775CE073B7}"/>
              </a:ext>
            </a:extLst>
          </p:cNvPr>
          <p:cNvSpPr>
            <a:spLocks noGrp="1"/>
          </p:cNvSpPr>
          <p:nvPr>
            <p:ph type="body" sz="quarter" idx="50" hasCustomPrompt="1"/>
          </p:nvPr>
        </p:nvSpPr>
        <p:spPr>
          <a:xfrm>
            <a:off x="3812152" y="3009152"/>
            <a:ext cx="2145344" cy="2101926"/>
          </a:xfrm>
        </p:spPr>
        <p:txBody>
          <a:bodyPr lIns="0">
            <a:noAutofit/>
          </a:bodyPr>
          <a:lstStyle>
            <a:lvl1pPr marL="0" indent="0">
              <a:lnSpc>
                <a:spcPct val="110000"/>
              </a:lnSpc>
              <a:spcBef>
                <a:spcPts val="1000"/>
              </a:spcBef>
              <a:buFontTx/>
              <a:buNone/>
              <a:defRPr sz="1400" b="1" i="0" baseline="0">
                <a:solidFill>
                  <a:schemeClr val="tx1"/>
                </a:solidFill>
              </a:defRPr>
            </a:lvl1pPr>
            <a:lvl2pPr marL="228600" indent="-171450">
              <a:buFont typeface="Arial" panose="020B0604020202020204" pitchFamily="34" charset="0"/>
              <a:buChar char="•"/>
              <a:defRPr sz="1401" b="0" i="0"/>
            </a:lvl2pPr>
            <a:lvl3pPr marL="914196" indent="0">
              <a:buFontTx/>
              <a:buNone/>
              <a:defRPr sz="1401" b="0" i="0"/>
            </a:lvl3pPr>
            <a:lvl4pPr>
              <a:defRPr sz="1601"/>
            </a:lvl4pPr>
            <a:lvl5pPr>
              <a:defRPr sz="1601"/>
            </a:lvl5pPr>
          </a:lstStyle>
          <a:p>
            <a:pPr lvl="0"/>
            <a:r>
              <a:rPr lang="en-US" dirty="0"/>
              <a:t>Heading</a:t>
            </a:r>
          </a:p>
          <a:p>
            <a:pPr lvl="1"/>
            <a:r>
              <a:rPr lang="en-US" dirty="0"/>
              <a:t>Item 1</a:t>
            </a:r>
          </a:p>
          <a:p>
            <a:pPr lvl="1"/>
            <a:r>
              <a:rPr lang="en-US" dirty="0"/>
              <a:t>Item 2</a:t>
            </a:r>
            <a:endParaRPr lang="pt-BR" dirty="0"/>
          </a:p>
        </p:txBody>
      </p:sp>
      <p:sp>
        <p:nvSpPr>
          <p:cNvPr id="31" name="Text Placeholder 2">
            <a:extLst>
              <a:ext uri="{FF2B5EF4-FFF2-40B4-BE49-F238E27FC236}">
                <a16:creationId xmlns:a16="http://schemas.microsoft.com/office/drawing/2014/main" id="{ACE8E899-2A71-479A-9313-FF58A38E9DE2}"/>
              </a:ext>
            </a:extLst>
          </p:cNvPr>
          <p:cNvSpPr>
            <a:spLocks noGrp="1"/>
          </p:cNvSpPr>
          <p:nvPr>
            <p:ph type="body" sz="quarter" idx="51" hasCustomPrompt="1"/>
          </p:nvPr>
        </p:nvSpPr>
        <p:spPr>
          <a:xfrm>
            <a:off x="6504398" y="3009152"/>
            <a:ext cx="2145344" cy="2101926"/>
          </a:xfrm>
        </p:spPr>
        <p:txBody>
          <a:bodyPr lIns="0">
            <a:noAutofit/>
          </a:bodyPr>
          <a:lstStyle>
            <a:lvl1pPr marL="0" indent="0">
              <a:lnSpc>
                <a:spcPct val="110000"/>
              </a:lnSpc>
              <a:spcBef>
                <a:spcPts val="1000"/>
              </a:spcBef>
              <a:buFontTx/>
              <a:buNone/>
              <a:defRPr sz="1400" b="1" i="0" baseline="0">
                <a:solidFill>
                  <a:schemeClr val="tx1"/>
                </a:solidFill>
              </a:defRPr>
            </a:lvl1pPr>
            <a:lvl2pPr marL="228600" indent="-171450">
              <a:buFont typeface="Arial" panose="020B0604020202020204" pitchFamily="34" charset="0"/>
              <a:buChar char="•"/>
              <a:defRPr sz="1401" b="0" i="0"/>
            </a:lvl2pPr>
            <a:lvl3pPr marL="914196" indent="0">
              <a:buFontTx/>
              <a:buNone/>
              <a:defRPr sz="1401" b="0" i="0"/>
            </a:lvl3pPr>
            <a:lvl4pPr>
              <a:defRPr sz="1601"/>
            </a:lvl4pPr>
            <a:lvl5pPr>
              <a:defRPr sz="1601"/>
            </a:lvl5pPr>
          </a:lstStyle>
          <a:p>
            <a:pPr lvl="0"/>
            <a:r>
              <a:rPr lang="en-US" dirty="0"/>
              <a:t>Heading</a:t>
            </a:r>
          </a:p>
          <a:p>
            <a:pPr lvl="1"/>
            <a:r>
              <a:rPr lang="en-US" dirty="0"/>
              <a:t>Item 1</a:t>
            </a:r>
          </a:p>
          <a:p>
            <a:pPr lvl="1"/>
            <a:r>
              <a:rPr lang="en-US" dirty="0"/>
              <a:t>Item 2</a:t>
            </a:r>
            <a:endParaRPr lang="pt-BR" dirty="0"/>
          </a:p>
        </p:txBody>
      </p:sp>
      <p:sp>
        <p:nvSpPr>
          <p:cNvPr id="32" name="Text Placeholder 2">
            <a:extLst>
              <a:ext uri="{FF2B5EF4-FFF2-40B4-BE49-F238E27FC236}">
                <a16:creationId xmlns:a16="http://schemas.microsoft.com/office/drawing/2014/main" id="{79B7EBA8-44D9-43D5-8CAF-9A0D97356FBF}"/>
              </a:ext>
            </a:extLst>
          </p:cNvPr>
          <p:cNvSpPr>
            <a:spLocks noGrp="1"/>
          </p:cNvSpPr>
          <p:nvPr>
            <p:ph type="body" sz="quarter" idx="52" hasCustomPrompt="1"/>
          </p:nvPr>
        </p:nvSpPr>
        <p:spPr>
          <a:xfrm>
            <a:off x="9168875" y="3009152"/>
            <a:ext cx="2145344" cy="2101926"/>
          </a:xfrm>
        </p:spPr>
        <p:txBody>
          <a:bodyPr lIns="0">
            <a:noAutofit/>
          </a:bodyPr>
          <a:lstStyle>
            <a:lvl1pPr marL="0" indent="0">
              <a:lnSpc>
                <a:spcPct val="110000"/>
              </a:lnSpc>
              <a:spcBef>
                <a:spcPts val="1000"/>
              </a:spcBef>
              <a:buFontTx/>
              <a:buNone/>
              <a:defRPr sz="1400" b="1" i="0" baseline="0">
                <a:solidFill>
                  <a:schemeClr val="tx1"/>
                </a:solidFill>
              </a:defRPr>
            </a:lvl1pPr>
            <a:lvl2pPr marL="228600" indent="-171450">
              <a:buFont typeface="Arial" panose="020B0604020202020204" pitchFamily="34" charset="0"/>
              <a:buChar char="•"/>
              <a:defRPr sz="1401" b="0" i="0"/>
            </a:lvl2pPr>
            <a:lvl3pPr marL="914196" indent="0">
              <a:buFontTx/>
              <a:buNone/>
              <a:defRPr sz="1401" b="0" i="0"/>
            </a:lvl3pPr>
            <a:lvl4pPr>
              <a:defRPr sz="1601"/>
            </a:lvl4pPr>
            <a:lvl5pPr>
              <a:defRPr sz="1601"/>
            </a:lvl5pPr>
          </a:lstStyle>
          <a:p>
            <a:pPr lvl="0"/>
            <a:r>
              <a:rPr lang="en-US" dirty="0"/>
              <a:t>Heading</a:t>
            </a:r>
          </a:p>
          <a:p>
            <a:pPr lvl="1"/>
            <a:r>
              <a:rPr lang="en-US" dirty="0"/>
              <a:t>Item 1</a:t>
            </a:r>
          </a:p>
          <a:p>
            <a:pPr lvl="1"/>
            <a:r>
              <a:rPr lang="en-US" dirty="0"/>
              <a:t>Item 2</a:t>
            </a:r>
            <a:endParaRPr lang="pt-BR" dirty="0"/>
          </a:p>
        </p:txBody>
      </p:sp>
    </p:spTree>
    <p:extLst>
      <p:ext uri="{BB962C8B-B14F-4D97-AF65-F5344CB8AC3E}">
        <p14:creationId xmlns:p14="http://schemas.microsoft.com/office/powerpoint/2010/main" val="438065783"/>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s with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F37C9-9088-4AC9-B47B-F43E667EAC4B}"/>
              </a:ext>
            </a:extLst>
          </p:cNvPr>
          <p:cNvSpPr>
            <a:spLocks noGrp="1"/>
          </p:cNvSpPr>
          <p:nvPr>
            <p:ph type="title"/>
          </p:nvPr>
        </p:nvSpPr>
        <p:spPr>
          <a:xfrm>
            <a:off x="3931920" y="729496"/>
            <a:ext cx="7337343" cy="1097280"/>
          </a:xfrm>
        </p:spPr>
        <p:txBody>
          <a:bodyPr/>
          <a:lstStyle/>
          <a:p>
            <a:r>
              <a:rPr lang="en-US"/>
              <a:t>Click to edit Master title style</a:t>
            </a:r>
          </a:p>
        </p:txBody>
      </p:sp>
      <p:sp>
        <p:nvSpPr>
          <p:cNvPr id="3" name="Date Placeholder 2">
            <a:extLst>
              <a:ext uri="{FF2B5EF4-FFF2-40B4-BE49-F238E27FC236}">
                <a16:creationId xmlns:a16="http://schemas.microsoft.com/office/drawing/2014/main" id="{5984269A-6CA7-45B9-AAA1-2356DB2DF265}"/>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387A6E94-441A-4A2D-9440-190BBBEF934A}"/>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2EB89D6A-A2F2-4675-9B17-1192F0E2C39A}"/>
              </a:ext>
            </a:extLst>
          </p:cNvPr>
          <p:cNvSpPr>
            <a:spLocks noGrp="1"/>
          </p:cNvSpPr>
          <p:nvPr>
            <p:ph type="sldNum" sz="quarter" idx="12"/>
          </p:nvPr>
        </p:nvSpPr>
        <p:spPr/>
        <p:txBody>
          <a:bodyPr/>
          <a:lstStyle/>
          <a:p>
            <a:fld id="{0E588DAA-4848-48CA-9FC9-2BD67EAD2930}" type="slidenum">
              <a:rPr lang="en-US" smtClean="0"/>
              <a:pPr/>
              <a:t>‹#›</a:t>
            </a:fld>
            <a:endParaRPr lang="en-US" dirty="0"/>
          </a:p>
        </p:txBody>
      </p:sp>
      <p:sp>
        <p:nvSpPr>
          <p:cNvPr id="18" name="Picture Placeholder 2">
            <a:extLst>
              <a:ext uri="{FF2B5EF4-FFF2-40B4-BE49-F238E27FC236}">
                <a16:creationId xmlns:a16="http://schemas.microsoft.com/office/drawing/2014/main" id="{A4077A6D-4498-441F-BDE2-1F13FA24B94C}"/>
              </a:ext>
            </a:extLst>
          </p:cNvPr>
          <p:cNvSpPr>
            <a:spLocks noGrp="1" noChangeAspect="1"/>
          </p:cNvSpPr>
          <p:nvPr>
            <p:ph type="pic" idx="1"/>
          </p:nvPr>
        </p:nvSpPr>
        <p:spPr>
          <a:xfrm>
            <a:off x="1" y="0"/>
            <a:ext cx="3458849" cy="6858000"/>
          </a:xfrm>
          <a:solidFill>
            <a:schemeClr val="bg1">
              <a:lumMod val="95000"/>
            </a:schemeClr>
          </a:solidFill>
        </p:spPr>
        <p:txBody>
          <a:bodyPr anchor="t"/>
          <a:lstStyle>
            <a:lvl1pPr marL="0" indent="0" algn="l">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dirty="0"/>
              <a:t>Click icon to add picture</a:t>
            </a:r>
          </a:p>
        </p:txBody>
      </p:sp>
      <p:sp>
        <p:nvSpPr>
          <p:cNvPr id="19" name="Text Placeholder 2">
            <a:extLst>
              <a:ext uri="{FF2B5EF4-FFF2-40B4-BE49-F238E27FC236}">
                <a16:creationId xmlns:a16="http://schemas.microsoft.com/office/drawing/2014/main" id="{F243AF37-A81F-44BA-BCE7-A564FC49D4F6}"/>
              </a:ext>
            </a:extLst>
          </p:cNvPr>
          <p:cNvSpPr>
            <a:spLocks noGrp="1"/>
          </p:cNvSpPr>
          <p:nvPr>
            <p:ph type="body" sz="quarter" idx="21" hasCustomPrompt="1"/>
          </p:nvPr>
        </p:nvSpPr>
        <p:spPr>
          <a:xfrm>
            <a:off x="3931920" y="2037562"/>
            <a:ext cx="7337344" cy="365126"/>
          </a:xfrm>
        </p:spPr>
        <p:txBody>
          <a:bodyPr lIns="0">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dirty="0"/>
              <a:t>Subtitle if needed Cambria Italic 18pt font lorem ipsum</a:t>
            </a:r>
          </a:p>
        </p:txBody>
      </p:sp>
      <p:cxnSp>
        <p:nvCxnSpPr>
          <p:cNvPr id="20" name="Straight Connector 19">
            <a:extLst>
              <a:ext uri="{FF2B5EF4-FFF2-40B4-BE49-F238E27FC236}">
                <a16:creationId xmlns:a16="http://schemas.microsoft.com/office/drawing/2014/main" id="{8C9424D9-C01E-499C-92D1-268F69EB39E9}"/>
              </a:ext>
            </a:extLst>
          </p:cNvPr>
          <p:cNvCxnSpPr>
            <a:cxnSpLocks/>
          </p:cNvCxnSpPr>
          <p:nvPr userDrawn="1"/>
        </p:nvCxnSpPr>
        <p:spPr>
          <a:xfrm>
            <a:off x="3931920" y="2702071"/>
            <a:ext cx="1172308"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22" name="Text Placeholder 2">
            <a:extLst>
              <a:ext uri="{FF2B5EF4-FFF2-40B4-BE49-F238E27FC236}">
                <a16:creationId xmlns:a16="http://schemas.microsoft.com/office/drawing/2014/main" id="{210653B6-7DEE-4131-81E1-2B3E984EB73D}"/>
              </a:ext>
            </a:extLst>
          </p:cNvPr>
          <p:cNvSpPr>
            <a:spLocks noGrp="1"/>
          </p:cNvSpPr>
          <p:nvPr>
            <p:ph type="body" sz="quarter" idx="25" hasCustomPrompt="1"/>
          </p:nvPr>
        </p:nvSpPr>
        <p:spPr>
          <a:xfrm>
            <a:off x="3931920" y="3077953"/>
            <a:ext cx="2646447"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sp>
        <p:nvSpPr>
          <p:cNvPr id="24" name="Text Placeholder 2">
            <a:extLst>
              <a:ext uri="{FF2B5EF4-FFF2-40B4-BE49-F238E27FC236}">
                <a16:creationId xmlns:a16="http://schemas.microsoft.com/office/drawing/2014/main" id="{57641B71-6E7A-406D-B7D3-38B70B0ED263}"/>
              </a:ext>
            </a:extLst>
          </p:cNvPr>
          <p:cNvSpPr>
            <a:spLocks noGrp="1"/>
          </p:cNvSpPr>
          <p:nvPr>
            <p:ph type="body" sz="quarter" idx="27" hasCustomPrompt="1"/>
          </p:nvPr>
        </p:nvSpPr>
        <p:spPr>
          <a:xfrm>
            <a:off x="7870496" y="3077953"/>
            <a:ext cx="2646447"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sp>
        <p:nvSpPr>
          <p:cNvPr id="26" name="Text Placeholder 25">
            <a:extLst>
              <a:ext uri="{FF2B5EF4-FFF2-40B4-BE49-F238E27FC236}">
                <a16:creationId xmlns:a16="http://schemas.microsoft.com/office/drawing/2014/main" id="{259F3078-244E-4C4E-9E27-31C70146AF62}"/>
              </a:ext>
            </a:extLst>
          </p:cNvPr>
          <p:cNvSpPr>
            <a:spLocks noGrp="1"/>
          </p:cNvSpPr>
          <p:nvPr>
            <p:ph type="body" sz="quarter" idx="28" hasCustomPrompt="1"/>
          </p:nvPr>
        </p:nvSpPr>
        <p:spPr>
          <a:xfrm>
            <a:off x="3931920" y="3710754"/>
            <a:ext cx="3407193" cy="1819275"/>
          </a:xfrm>
        </p:spPr>
        <p:txBody>
          <a:bodyPr>
            <a:normAutofit/>
          </a:bodyPr>
          <a:lstStyle>
            <a:lvl1pPr>
              <a:defRPr sz="1400" baseline="0"/>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lvl="0"/>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r>
              <a:rPr lang="en-US" dirty="0"/>
              <a:t>.</a:t>
            </a:r>
          </a:p>
        </p:txBody>
      </p:sp>
      <p:sp>
        <p:nvSpPr>
          <p:cNvPr id="27" name="Text Placeholder 25">
            <a:extLst>
              <a:ext uri="{FF2B5EF4-FFF2-40B4-BE49-F238E27FC236}">
                <a16:creationId xmlns:a16="http://schemas.microsoft.com/office/drawing/2014/main" id="{BAB38540-2F05-42B3-ADC5-CE20EA85DA55}"/>
              </a:ext>
            </a:extLst>
          </p:cNvPr>
          <p:cNvSpPr>
            <a:spLocks noGrp="1"/>
          </p:cNvSpPr>
          <p:nvPr>
            <p:ph type="body" sz="quarter" idx="29" hasCustomPrompt="1"/>
          </p:nvPr>
        </p:nvSpPr>
        <p:spPr>
          <a:xfrm>
            <a:off x="7870496" y="3710754"/>
            <a:ext cx="3407193" cy="1819275"/>
          </a:xfrm>
        </p:spPr>
        <p:txBody>
          <a:bodyPr>
            <a:normAutofit/>
          </a:bodyPr>
          <a:lstStyle>
            <a:lvl1pPr>
              <a:defRPr sz="1400" baseline="0"/>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lvl="0"/>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r>
              <a:rPr lang="en-US" dirty="0"/>
              <a:t>.</a:t>
            </a:r>
          </a:p>
        </p:txBody>
      </p:sp>
    </p:spTree>
    <p:extLst>
      <p:ext uri="{BB962C8B-B14F-4D97-AF65-F5344CB8AC3E}">
        <p14:creationId xmlns:p14="http://schemas.microsoft.com/office/powerpoint/2010/main" val="271780755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Full-page Photo">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EA3C95-E20F-4745-9BAC-23AFD6530625}"/>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3" name="Footer Placeholder 2">
            <a:extLst>
              <a:ext uri="{FF2B5EF4-FFF2-40B4-BE49-F238E27FC236}">
                <a16:creationId xmlns:a16="http://schemas.microsoft.com/office/drawing/2014/main" id="{807E8345-3C0E-41C2-8B2D-128F1B7B66E4}"/>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4" name="Slide Number Placeholder 3">
            <a:extLst>
              <a:ext uri="{FF2B5EF4-FFF2-40B4-BE49-F238E27FC236}">
                <a16:creationId xmlns:a16="http://schemas.microsoft.com/office/drawing/2014/main" id="{39F3385C-B4DF-4DDD-AE0A-936D0A1781A1}"/>
              </a:ext>
            </a:extLst>
          </p:cNvPr>
          <p:cNvSpPr>
            <a:spLocks noGrp="1"/>
          </p:cNvSpPr>
          <p:nvPr>
            <p:ph type="sldNum" sz="quarter" idx="12"/>
          </p:nvPr>
        </p:nvSpPr>
        <p:spPr/>
        <p:txBody>
          <a:bodyPr/>
          <a:lstStyle/>
          <a:p>
            <a:fld id="{0E588DAA-4848-48CA-9FC9-2BD67EAD2930}" type="slidenum">
              <a:rPr lang="en-US" smtClean="0"/>
              <a:t>‹#›</a:t>
            </a:fld>
            <a:endParaRPr lang="en-US" dirty="0"/>
          </a:p>
        </p:txBody>
      </p:sp>
      <p:sp>
        <p:nvSpPr>
          <p:cNvPr id="6" name="Picture Placeholder 5">
            <a:extLst>
              <a:ext uri="{FF2B5EF4-FFF2-40B4-BE49-F238E27FC236}">
                <a16:creationId xmlns:a16="http://schemas.microsoft.com/office/drawing/2014/main" id="{50F8D38E-FE8A-4EE7-9936-5F3A3BB5E6FB}"/>
              </a:ext>
            </a:extLst>
          </p:cNvPr>
          <p:cNvSpPr>
            <a:spLocks noGrp="1"/>
          </p:cNvSpPr>
          <p:nvPr>
            <p:ph type="pic" sz="quarter" idx="13" hasCustomPrompt="1"/>
          </p:nvPr>
        </p:nvSpPr>
        <p:spPr>
          <a:xfrm>
            <a:off x="0" y="0"/>
            <a:ext cx="12192000" cy="6858000"/>
          </a:xfrm>
          <a:solidFill>
            <a:schemeClr val="bg2"/>
          </a:solidFill>
        </p:spPr>
        <p:txBody>
          <a:bodyPr/>
          <a:lstStyle>
            <a:lvl1pPr algn="ctr">
              <a:defRPr/>
            </a:lvl1pPr>
          </a:lstStyle>
          <a:p>
            <a:r>
              <a:rPr lang="en-US" dirty="0"/>
              <a:t>Click icon to add image</a:t>
            </a:r>
          </a:p>
        </p:txBody>
      </p:sp>
    </p:spTree>
    <p:extLst>
      <p:ext uri="{BB962C8B-B14F-4D97-AF65-F5344CB8AC3E}">
        <p14:creationId xmlns:p14="http://schemas.microsoft.com/office/powerpoint/2010/main" val="802547794"/>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ext and Photo Spli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47B85-89E9-4289-89A9-35F9258D3319}"/>
              </a:ext>
            </a:extLst>
          </p:cNvPr>
          <p:cNvSpPr>
            <a:spLocks noGrp="1"/>
          </p:cNvSpPr>
          <p:nvPr>
            <p:ph type="title"/>
          </p:nvPr>
        </p:nvSpPr>
        <p:spPr>
          <a:xfrm>
            <a:off x="914399" y="1473993"/>
            <a:ext cx="4572000" cy="1051560"/>
          </a:xfrm>
        </p:spPr>
        <p:txBody>
          <a:bodyPr/>
          <a:lstStyle/>
          <a:p>
            <a:r>
              <a:rPr lang="en-US"/>
              <a:t>Click to edit Master title style</a:t>
            </a:r>
          </a:p>
        </p:txBody>
      </p:sp>
      <p:sp>
        <p:nvSpPr>
          <p:cNvPr id="3" name="Date Placeholder 2">
            <a:extLst>
              <a:ext uri="{FF2B5EF4-FFF2-40B4-BE49-F238E27FC236}">
                <a16:creationId xmlns:a16="http://schemas.microsoft.com/office/drawing/2014/main" id="{73793AA5-59A8-40F8-9249-70BBC7C93891}"/>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A8968B05-789B-41C7-918E-DB2B538938FD}"/>
              </a:ext>
            </a:extLst>
          </p:cNvPr>
          <p:cNvSpPr>
            <a:spLocks noGrp="1"/>
          </p:cNvSpPr>
          <p:nvPr>
            <p:ph type="ftr" sz="quarter" idx="11"/>
          </p:nvPr>
        </p:nvSpPr>
        <p:spPr/>
        <p:txBody>
          <a:bodyPr/>
          <a:lstStyle/>
          <a:p>
            <a:r>
              <a:rPr lang="en-US" dirty="0"/>
              <a:t>CUI label goes here</a:t>
            </a:r>
          </a:p>
        </p:txBody>
      </p:sp>
      <p:sp>
        <p:nvSpPr>
          <p:cNvPr id="5" name="Slide Number Placeholder 4">
            <a:extLst>
              <a:ext uri="{FF2B5EF4-FFF2-40B4-BE49-F238E27FC236}">
                <a16:creationId xmlns:a16="http://schemas.microsoft.com/office/drawing/2014/main" id="{B1E6C0B3-DDFC-4050-B182-88B797353DAF}"/>
              </a:ext>
            </a:extLst>
          </p:cNvPr>
          <p:cNvSpPr>
            <a:spLocks noGrp="1"/>
          </p:cNvSpPr>
          <p:nvPr>
            <p:ph type="sldNum" sz="quarter" idx="12"/>
          </p:nvPr>
        </p:nvSpPr>
        <p:spPr/>
        <p:txBody>
          <a:bodyPr/>
          <a:lstStyle/>
          <a:p>
            <a:fld id="{0E588DAA-4848-48CA-9FC9-2BD67EAD2930}" type="slidenum">
              <a:rPr lang="en-US" smtClean="0"/>
              <a:pPr/>
              <a:t>‹#›</a:t>
            </a:fld>
            <a:endParaRPr lang="en-US" dirty="0"/>
          </a:p>
        </p:txBody>
      </p:sp>
      <p:cxnSp>
        <p:nvCxnSpPr>
          <p:cNvPr id="6" name="Straight Connector 5">
            <a:extLst>
              <a:ext uri="{FF2B5EF4-FFF2-40B4-BE49-F238E27FC236}">
                <a16:creationId xmlns:a16="http://schemas.microsoft.com/office/drawing/2014/main" id="{1293FB77-BF8B-4640-A05D-32CAED1D0896}"/>
              </a:ext>
            </a:extLst>
          </p:cNvPr>
          <p:cNvCxnSpPr>
            <a:cxnSpLocks/>
          </p:cNvCxnSpPr>
          <p:nvPr userDrawn="1"/>
        </p:nvCxnSpPr>
        <p:spPr>
          <a:xfrm>
            <a:off x="914400" y="274320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9" name="Picture Placeholder 8">
            <a:extLst>
              <a:ext uri="{FF2B5EF4-FFF2-40B4-BE49-F238E27FC236}">
                <a16:creationId xmlns:a16="http://schemas.microsoft.com/office/drawing/2014/main" id="{2EAB4A78-C87D-4019-9CF6-D4F833F4D29A}"/>
              </a:ext>
            </a:extLst>
          </p:cNvPr>
          <p:cNvSpPr>
            <a:spLocks noGrp="1"/>
          </p:cNvSpPr>
          <p:nvPr>
            <p:ph type="pic" sz="quarter" idx="13" hasCustomPrompt="1"/>
          </p:nvPr>
        </p:nvSpPr>
        <p:spPr>
          <a:xfrm>
            <a:off x="6092952" y="0"/>
            <a:ext cx="6099048" cy="6858000"/>
          </a:xfrm>
          <a:solidFill>
            <a:schemeClr val="bg2"/>
          </a:solidFill>
        </p:spPr>
        <p:txBody>
          <a:bodyPr/>
          <a:lstStyle>
            <a:lvl1pPr algn="ctr">
              <a:defRPr/>
            </a:lvl1pPr>
          </a:lstStyle>
          <a:p>
            <a:r>
              <a:rPr lang="en-US" dirty="0"/>
              <a:t>Click icon to insert image</a:t>
            </a:r>
          </a:p>
        </p:txBody>
      </p:sp>
      <p:sp>
        <p:nvSpPr>
          <p:cNvPr id="13" name="Text Placeholder 12">
            <a:extLst>
              <a:ext uri="{FF2B5EF4-FFF2-40B4-BE49-F238E27FC236}">
                <a16:creationId xmlns:a16="http://schemas.microsoft.com/office/drawing/2014/main" id="{824D5100-9E52-4947-B370-0788C75DE64C}"/>
              </a:ext>
            </a:extLst>
          </p:cNvPr>
          <p:cNvSpPr>
            <a:spLocks noGrp="1"/>
          </p:cNvSpPr>
          <p:nvPr>
            <p:ph type="body" sz="quarter" idx="14" hasCustomPrompt="1"/>
          </p:nvPr>
        </p:nvSpPr>
        <p:spPr>
          <a:xfrm>
            <a:off x="914400" y="3133725"/>
            <a:ext cx="4572000" cy="3295650"/>
          </a:xfrm>
        </p:spPr>
        <p:txBody>
          <a:bodyPr>
            <a:normAutofit/>
          </a:bodyPr>
          <a:lstStyle>
            <a:lvl1pPr>
              <a:spcBef>
                <a:spcPts val="800"/>
              </a:spcBef>
              <a:defRPr sz="1600"/>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lvl="0"/>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r>
              <a:rPr lang="en-US" dirty="0"/>
              <a:t>. </a:t>
            </a:r>
            <a:r>
              <a:rPr lang="en-US" dirty="0" err="1"/>
              <a:t>Pellentesque</a:t>
            </a:r>
            <a:r>
              <a:rPr lang="en-US" dirty="0"/>
              <a:t> habitant </a:t>
            </a:r>
            <a:r>
              <a:rPr lang="en-US" dirty="0" err="1"/>
              <a:t>morbi</a:t>
            </a:r>
            <a:r>
              <a:rPr lang="en-US" dirty="0"/>
              <a:t> </a:t>
            </a:r>
            <a:r>
              <a:rPr lang="en-US" dirty="0" err="1"/>
              <a:t>tristique</a:t>
            </a:r>
            <a:r>
              <a:rPr lang="en-US" dirty="0"/>
              <a:t> </a:t>
            </a:r>
            <a:r>
              <a:rPr lang="en-US" dirty="0" err="1"/>
              <a:t>senectus</a:t>
            </a:r>
            <a:r>
              <a:rPr lang="en-US" dirty="0"/>
              <a:t> et </a:t>
            </a:r>
            <a:r>
              <a:rPr lang="en-US" dirty="0" err="1"/>
              <a:t>netus</a:t>
            </a:r>
            <a:r>
              <a:rPr lang="en-US" dirty="0"/>
              <a:t> et </a:t>
            </a:r>
            <a:r>
              <a:rPr lang="en-US" dirty="0" err="1"/>
              <a:t>malesuada</a:t>
            </a:r>
            <a:r>
              <a:rPr lang="en-US" dirty="0"/>
              <a:t> fames ac </a:t>
            </a:r>
            <a:r>
              <a:rPr lang="en-US" dirty="0" err="1"/>
              <a:t>turpis</a:t>
            </a:r>
            <a:r>
              <a:rPr lang="en-US" dirty="0"/>
              <a:t> </a:t>
            </a:r>
            <a:r>
              <a:rPr lang="en-US" dirty="0" err="1"/>
              <a:t>egestas</a:t>
            </a:r>
            <a:r>
              <a:rPr lang="en-US" dirty="0"/>
              <a:t>. Proin pharetra </a:t>
            </a:r>
            <a:r>
              <a:rPr lang="en-US" dirty="0" err="1"/>
              <a:t>nonummy</a:t>
            </a:r>
            <a:r>
              <a:rPr lang="en-US" dirty="0"/>
              <a:t> </a:t>
            </a:r>
            <a:r>
              <a:rPr lang="en-US" dirty="0" err="1"/>
              <a:t>pede</a:t>
            </a:r>
            <a:r>
              <a:rPr lang="en-US" dirty="0"/>
              <a:t>. </a:t>
            </a:r>
            <a:r>
              <a:rPr lang="en-US" dirty="0" err="1"/>
              <a:t>Mauris</a:t>
            </a:r>
            <a:r>
              <a:rPr lang="en-US" dirty="0"/>
              <a:t> et </a:t>
            </a:r>
            <a:r>
              <a:rPr lang="en-US" dirty="0" err="1"/>
              <a:t>orci</a:t>
            </a:r>
            <a:r>
              <a:rPr lang="en-US" dirty="0"/>
              <a:t>.</a:t>
            </a:r>
          </a:p>
        </p:txBody>
      </p:sp>
    </p:spTree>
    <p:extLst>
      <p:ext uri="{BB962C8B-B14F-4D97-AF65-F5344CB8AC3E}">
        <p14:creationId xmlns:p14="http://schemas.microsoft.com/office/powerpoint/2010/main" val="18493177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ext and Photo Split Layou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47B85-89E9-4289-89A9-35F9258D3319}"/>
              </a:ext>
            </a:extLst>
          </p:cNvPr>
          <p:cNvSpPr>
            <a:spLocks noGrp="1"/>
          </p:cNvSpPr>
          <p:nvPr>
            <p:ph type="title"/>
          </p:nvPr>
        </p:nvSpPr>
        <p:spPr>
          <a:xfrm>
            <a:off x="914399" y="902493"/>
            <a:ext cx="4572000" cy="1051560"/>
          </a:xfrm>
        </p:spPr>
        <p:txBody>
          <a:bodyPr/>
          <a:lstStyle/>
          <a:p>
            <a:r>
              <a:rPr lang="en-US"/>
              <a:t>Click to edit Master title style</a:t>
            </a:r>
          </a:p>
        </p:txBody>
      </p:sp>
      <p:sp>
        <p:nvSpPr>
          <p:cNvPr id="3" name="Date Placeholder 2">
            <a:extLst>
              <a:ext uri="{FF2B5EF4-FFF2-40B4-BE49-F238E27FC236}">
                <a16:creationId xmlns:a16="http://schemas.microsoft.com/office/drawing/2014/main" id="{73793AA5-59A8-40F8-9249-70BBC7C93891}"/>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A8968B05-789B-41C7-918E-DB2B538938FD}"/>
              </a:ext>
            </a:extLst>
          </p:cNvPr>
          <p:cNvSpPr>
            <a:spLocks noGrp="1"/>
          </p:cNvSpPr>
          <p:nvPr>
            <p:ph type="ftr" sz="quarter" idx="11"/>
          </p:nvPr>
        </p:nvSpPr>
        <p:spPr/>
        <p:txBody>
          <a:bodyPr/>
          <a:lstStyle/>
          <a:p>
            <a:r>
              <a:rPr lang="en-US" dirty="0"/>
              <a:t>CUI label goes here</a:t>
            </a:r>
          </a:p>
        </p:txBody>
      </p:sp>
      <p:sp>
        <p:nvSpPr>
          <p:cNvPr id="5" name="Slide Number Placeholder 4">
            <a:extLst>
              <a:ext uri="{FF2B5EF4-FFF2-40B4-BE49-F238E27FC236}">
                <a16:creationId xmlns:a16="http://schemas.microsoft.com/office/drawing/2014/main" id="{B1E6C0B3-DDFC-4050-B182-88B797353DAF}"/>
              </a:ext>
            </a:extLst>
          </p:cNvPr>
          <p:cNvSpPr>
            <a:spLocks noGrp="1"/>
          </p:cNvSpPr>
          <p:nvPr>
            <p:ph type="sldNum" sz="quarter" idx="12"/>
          </p:nvPr>
        </p:nvSpPr>
        <p:spPr/>
        <p:txBody>
          <a:bodyPr/>
          <a:lstStyle/>
          <a:p>
            <a:fld id="{0E588DAA-4848-48CA-9FC9-2BD67EAD2930}" type="slidenum">
              <a:rPr lang="en-US" smtClean="0"/>
              <a:pPr/>
              <a:t>‹#›</a:t>
            </a:fld>
            <a:endParaRPr lang="en-US" dirty="0"/>
          </a:p>
        </p:txBody>
      </p:sp>
      <p:cxnSp>
        <p:nvCxnSpPr>
          <p:cNvPr id="6" name="Straight Connector 5">
            <a:extLst>
              <a:ext uri="{FF2B5EF4-FFF2-40B4-BE49-F238E27FC236}">
                <a16:creationId xmlns:a16="http://schemas.microsoft.com/office/drawing/2014/main" id="{1293FB77-BF8B-4640-A05D-32CAED1D0896}"/>
              </a:ext>
            </a:extLst>
          </p:cNvPr>
          <p:cNvCxnSpPr>
            <a:cxnSpLocks/>
          </p:cNvCxnSpPr>
          <p:nvPr userDrawn="1"/>
        </p:nvCxnSpPr>
        <p:spPr>
          <a:xfrm>
            <a:off x="914400" y="274320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9" name="Picture Placeholder 8">
            <a:extLst>
              <a:ext uri="{FF2B5EF4-FFF2-40B4-BE49-F238E27FC236}">
                <a16:creationId xmlns:a16="http://schemas.microsoft.com/office/drawing/2014/main" id="{2EAB4A78-C87D-4019-9CF6-D4F833F4D29A}"/>
              </a:ext>
            </a:extLst>
          </p:cNvPr>
          <p:cNvSpPr>
            <a:spLocks noGrp="1"/>
          </p:cNvSpPr>
          <p:nvPr>
            <p:ph type="pic" sz="quarter" idx="13" hasCustomPrompt="1"/>
          </p:nvPr>
        </p:nvSpPr>
        <p:spPr>
          <a:xfrm>
            <a:off x="6092952" y="0"/>
            <a:ext cx="6099048" cy="6858000"/>
          </a:xfrm>
          <a:solidFill>
            <a:schemeClr val="bg2"/>
          </a:solidFill>
        </p:spPr>
        <p:txBody>
          <a:bodyPr/>
          <a:lstStyle>
            <a:lvl1pPr algn="ctr">
              <a:defRPr/>
            </a:lvl1pPr>
          </a:lstStyle>
          <a:p>
            <a:r>
              <a:rPr lang="en-US" dirty="0"/>
              <a:t>Click icon to insert image</a:t>
            </a:r>
          </a:p>
        </p:txBody>
      </p:sp>
      <p:sp>
        <p:nvSpPr>
          <p:cNvPr id="13" name="Text Placeholder 12">
            <a:extLst>
              <a:ext uri="{FF2B5EF4-FFF2-40B4-BE49-F238E27FC236}">
                <a16:creationId xmlns:a16="http://schemas.microsoft.com/office/drawing/2014/main" id="{824D5100-9E52-4947-B370-0788C75DE64C}"/>
              </a:ext>
            </a:extLst>
          </p:cNvPr>
          <p:cNvSpPr>
            <a:spLocks noGrp="1"/>
          </p:cNvSpPr>
          <p:nvPr>
            <p:ph type="body" sz="quarter" idx="14" hasCustomPrompt="1"/>
          </p:nvPr>
        </p:nvSpPr>
        <p:spPr>
          <a:xfrm>
            <a:off x="914400" y="3133725"/>
            <a:ext cx="4572000" cy="3295650"/>
          </a:xfrm>
        </p:spPr>
        <p:txBody>
          <a:bodyPr>
            <a:normAutofit/>
          </a:bodyPr>
          <a:lstStyle>
            <a:lvl1pPr>
              <a:spcBef>
                <a:spcPts val="800"/>
              </a:spcBef>
              <a:defRPr sz="1600"/>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lvl="0"/>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r>
              <a:rPr lang="en-US" dirty="0"/>
              <a:t>. </a:t>
            </a:r>
            <a:r>
              <a:rPr lang="en-US" dirty="0" err="1"/>
              <a:t>Pellentesque</a:t>
            </a:r>
            <a:r>
              <a:rPr lang="en-US" dirty="0"/>
              <a:t> habitant </a:t>
            </a:r>
            <a:r>
              <a:rPr lang="en-US" dirty="0" err="1"/>
              <a:t>morbi</a:t>
            </a:r>
            <a:r>
              <a:rPr lang="en-US" dirty="0"/>
              <a:t> </a:t>
            </a:r>
            <a:r>
              <a:rPr lang="en-US" dirty="0" err="1"/>
              <a:t>tristique</a:t>
            </a:r>
            <a:r>
              <a:rPr lang="en-US" dirty="0"/>
              <a:t> </a:t>
            </a:r>
            <a:r>
              <a:rPr lang="en-US" dirty="0" err="1"/>
              <a:t>senectus</a:t>
            </a:r>
            <a:r>
              <a:rPr lang="en-US" dirty="0"/>
              <a:t> et </a:t>
            </a:r>
            <a:r>
              <a:rPr lang="en-US" dirty="0" err="1"/>
              <a:t>netus</a:t>
            </a:r>
            <a:r>
              <a:rPr lang="en-US" dirty="0"/>
              <a:t> et </a:t>
            </a:r>
            <a:r>
              <a:rPr lang="en-US" dirty="0" err="1"/>
              <a:t>malesuada</a:t>
            </a:r>
            <a:r>
              <a:rPr lang="en-US" dirty="0"/>
              <a:t> fames ac </a:t>
            </a:r>
            <a:r>
              <a:rPr lang="en-US" dirty="0" err="1"/>
              <a:t>turpis</a:t>
            </a:r>
            <a:r>
              <a:rPr lang="en-US" dirty="0"/>
              <a:t> </a:t>
            </a:r>
            <a:r>
              <a:rPr lang="en-US" dirty="0" err="1"/>
              <a:t>egestas</a:t>
            </a:r>
            <a:r>
              <a:rPr lang="en-US" dirty="0"/>
              <a:t>. Proin pharetra </a:t>
            </a:r>
            <a:r>
              <a:rPr lang="en-US" dirty="0" err="1"/>
              <a:t>nonummy</a:t>
            </a:r>
            <a:r>
              <a:rPr lang="en-US" dirty="0"/>
              <a:t> </a:t>
            </a:r>
            <a:r>
              <a:rPr lang="en-US" dirty="0" err="1"/>
              <a:t>pede</a:t>
            </a:r>
            <a:r>
              <a:rPr lang="en-US" dirty="0"/>
              <a:t>. </a:t>
            </a:r>
            <a:r>
              <a:rPr lang="en-US" dirty="0" err="1"/>
              <a:t>Mauris</a:t>
            </a:r>
            <a:r>
              <a:rPr lang="en-US" dirty="0"/>
              <a:t> et </a:t>
            </a:r>
            <a:r>
              <a:rPr lang="en-US" dirty="0" err="1"/>
              <a:t>orci</a:t>
            </a:r>
            <a:r>
              <a:rPr lang="en-US" dirty="0"/>
              <a:t>.</a:t>
            </a:r>
          </a:p>
        </p:txBody>
      </p:sp>
      <p:sp>
        <p:nvSpPr>
          <p:cNvPr id="8" name="Text Placeholder 7">
            <a:extLst>
              <a:ext uri="{FF2B5EF4-FFF2-40B4-BE49-F238E27FC236}">
                <a16:creationId xmlns:a16="http://schemas.microsoft.com/office/drawing/2014/main" id="{767103F5-252F-4D0B-8229-54646DF2FFCD}"/>
              </a:ext>
            </a:extLst>
          </p:cNvPr>
          <p:cNvSpPr>
            <a:spLocks noGrp="1"/>
          </p:cNvSpPr>
          <p:nvPr>
            <p:ph type="body" sz="quarter" idx="15" hasCustomPrompt="1"/>
          </p:nvPr>
        </p:nvSpPr>
        <p:spPr>
          <a:xfrm>
            <a:off x="914400" y="2114550"/>
            <a:ext cx="4572000" cy="465138"/>
          </a:xfrm>
        </p:spPr>
        <p:txBody>
          <a:bodyPr>
            <a:normAutofit/>
          </a:bodyPr>
          <a:lstStyle>
            <a:lvl1pPr>
              <a:defRPr sz="2000" i="1"/>
            </a:lvl1pPr>
          </a:lstStyle>
          <a:p>
            <a:pPr lvl="0"/>
            <a:r>
              <a:rPr lang="en-US" dirty="0"/>
              <a:t>Subtitle goes here</a:t>
            </a:r>
          </a:p>
        </p:txBody>
      </p:sp>
    </p:spTree>
    <p:extLst>
      <p:ext uri="{BB962C8B-B14F-4D97-AF65-F5344CB8AC3E}">
        <p14:creationId xmlns:p14="http://schemas.microsoft.com/office/powerpoint/2010/main" val="31922998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with Chart Area">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45712B85-1442-6E42-9E7B-4A595CC0E0B8}"/>
              </a:ext>
            </a:extLst>
          </p:cNvPr>
          <p:cNvSpPr>
            <a:spLocks noGrp="1"/>
          </p:cNvSpPr>
          <p:nvPr>
            <p:ph type="body" sz="quarter" idx="20" hasCustomPrompt="1"/>
          </p:nvPr>
        </p:nvSpPr>
        <p:spPr>
          <a:xfrm>
            <a:off x="915053" y="2886637"/>
            <a:ext cx="2856846" cy="2639054"/>
          </a:xfrm>
        </p:spPr>
        <p:txBody>
          <a:bodyPr lIns="0">
            <a:normAutofit/>
          </a:bodyPr>
          <a:lstStyle>
            <a:lvl1pPr marL="0" marR="0" indent="0" algn="l" defTabSz="914196" rtl="0" eaLnBrk="1" fontAlgn="auto" latinLnBrk="0" hangingPunct="1">
              <a:lnSpc>
                <a:spcPct val="110000"/>
              </a:lnSpc>
              <a:spcBef>
                <a:spcPts val="1000"/>
              </a:spcBef>
              <a:spcAft>
                <a:spcPts val="0"/>
              </a:spcAft>
              <a:buClrTx/>
              <a:buSzTx/>
              <a:buFontTx/>
              <a:buNone/>
              <a:tabLst/>
              <a:defRPr sz="1400" b="0" i="0"/>
            </a:lvl1pPr>
            <a:lvl2pPr marL="457099" indent="0">
              <a:buFontTx/>
              <a:buNone/>
              <a:defRPr sz="1401" b="0" i="0"/>
            </a:lvl2pPr>
            <a:lvl3pPr marL="914196" indent="0">
              <a:buFontTx/>
              <a:buNone/>
              <a:defRPr sz="1401" b="0" i="0"/>
            </a:lvl3pPr>
            <a:lvl4pPr>
              <a:defRPr sz="1601"/>
            </a:lvl4pPr>
            <a:lvl5pPr>
              <a:defRPr sz="1601"/>
            </a:lvl5pPr>
          </a:lstStyle>
          <a:p>
            <a:pPr lvl="0"/>
            <a:r>
              <a:rPr lang="en-US" dirty="0"/>
              <a:t>Minimum font size 14pt and line spacing of at least Multiple 1.1</a:t>
            </a:r>
          </a:p>
          <a:p>
            <a:pPr lvl="0"/>
            <a:r>
              <a:rPr lang="pt-BR" dirty="0"/>
              <a:t>Apita </a:t>
            </a:r>
            <a:r>
              <a:rPr lang="pt-BR" dirty="0" err="1"/>
              <a:t>imentemqui</a:t>
            </a:r>
            <a:r>
              <a:rPr lang="pt-BR" dirty="0"/>
              <a:t> te </a:t>
            </a:r>
            <a:r>
              <a:rPr lang="pt-BR" dirty="0" err="1"/>
              <a:t>sunte</a:t>
            </a:r>
            <a:r>
              <a:rPr lang="pt-BR" dirty="0"/>
              <a:t> </a:t>
            </a:r>
            <a:r>
              <a:rPr lang="pt-BR" dirty="0" err="1"/>
              <a:t>cuptia</a:t>
            </a:r>
            <a:r>
              <a:rPr lang="pt-BR" dirty="0"/>
              <a:t> </a:t>
            </a:r>
            <a:r>
              <a:rPr lang="pt-BR" dirty="0" err="1"/>
              <a:t>sam</a:t>
            </a:r>
            <a:r>
              <a:rPr lang="pt-BR" dirty="0"/>
              <a:t> cus </a:t>
            </a:r>
            <a:r>
              <a:rPr lang="pt-BR" dirty="0" err="1"/>
              <a:t>dem</a:t>
            </a:r>
            <a:r>
              <a:rPr lang="pt-BR" dirty="0"/>
              <a:t> </a:t>
            </a:r>
            <a:r>
              <a:rPr lang="pt-BR" dirty="0" err="1"/>
              <a:t>qui</a:t>
            </a:r>
            <a:r>
              <a:rPr lang="pt-BR" dirty="0"/>
              <a:t> </a:t>
            </a:r>
            <a:r>
              <a:rPr lang="pt-BR" dirty="0" err="1"/>
              <a:t>deni</a:t>
            </a:r>
            <a:r>
              <a:rPr lang="pt-BR" dirty="0"/>
              <a:t> </a:t>
            </a:r>
            <a:r>
              <a:rPr lang="pt-BR" dirty="0" err="1"/>
              <a:t>incitatet</a:t>
            </a:r>
            <a:r>
              <a:rPr lang="pt-BR" dirty="0"/>
              <a:t> </a:t>
            </a:r>
            <a:r>
              <a:rPr lang="pt-BR" dirty="0" err="1"/>
              <a:t>nonsend</a:t>
            </a:r>
            <a:r>
              <a:rPr lang="pt-BR" dirty="0"/>
              <a:t>?</a:t>
            </a:r>
          </a:p>
          <a:p>
            <a:pPr marL="0" marR="0" lvl="0" indent="0" algn="l" defTabSz="914196" rtl="0" eaLnBrk="1" fontAlgn="auto" latinLnBrk="0" hangingPunct="1">
              <a:lnSpc>
                <a:spcPct val="90000"/>
              </a:lnSpc>
              <a:spcBef>
                <a:spcPts val="1000"/>
              </a:spcBef>
              <a:spcAft>
                <a:spcPts val="0"/>
              </a:spcAft>
              <a:buClrTx/>
              <a:buSzTx/>
              <a:buFontTx/>
              <a:buNone/>
              <a:tabLst/>
              <a:defRPr/>
            </a:pPr>
            <a:r>
              <a:rPr lang="pt-BR" dirty="0"/>
              <a:t>Apita </a:t>
            </a:r>
            <a:r>
              <a:rPr lang="pt-BR" dirty="0" err="1"/>
              <a:t>imentemqui</a:t>
            </a:r>
            <a:r>
              <a:rPr lang="pt-BR" dirty="0"/>
              <a:t> te </a:t>
            </a:r>
            <a:r>
              <a:rPr lang="pt-BR" dirty="0" err="1"/>
              <a:t>sunte</a:t>
            </a:r>
            <a:r>
              <a:rPr lang="pt-BR" dirty="0"/>
              <a:t> </a:t>
            </a:r>
            <a:r>
              <a:rPr lang="pt-BR" dirty="0" err="1"/>
              <a:t>cuptia</a:t>
            </a:r>
            <a:r>
              <a:rPr lang="pt-BR" dirty="0"/>
              <a:t> </a:t>
            </a:r>
            <a:r>
              <a:rPr lang="pt-BR" dirty="0" err="1"/>
              <a:t>sam</a:t>
            </a:r>
            <a:r>
              <a:rPr lang="pt-BR" dirty="0"/>
              <a:t> cus </a:t>
            </a:r>
            <a:r>
              <a:rPr lang="pt-BR" dirty="0" err="1"/>
              <a:t>dem</a:t>
            </a:r>
            <a:r>
              <a:rPr lang="pt-BR" dirty="0"/>
              <a:t> </a:t>
            </a:r>
            <a:r>
              <a:rPr lang="pt-BR" dirty="0" err="1"/>
              <a:t>qui</a:t>
            </a:r>
            <a:r>
              <a:rPr lang="pt-BR" dirty="0"/>
              <a:t> </a:t>
            </a:r>
            <a:r>
              <a:rPr lang="pt-BR" dirty="0" err="1"/>
              <a:t>deni</a:t>
            </a:r>
            <a:r>
              <a:rPr lang="pt-BR" dirty="0"/>
              <a:t> </a:t>
            </a:r>
            <a:r>
              <a:rPr lang="pt-BR" dirty="0" err="1"/>
              <a:t>incitatet</a:t>
            </a:r>
            <a:r>
              <a:rPr lang="pt-BR" dirty="0"/>
              <a:t> </a:t>
            </a:r>
            <a:r>
              <a:rPr lang="pt-BR" dirty="0" err="1"/>
              <a:t>nonsend</a:t>
            </a:r>
            <a:r>
              <a:rPr lang="pt-BR" dirty="0"/>
              <a:t>?</a:t>
            </a:r>
          </a:p>
        </p:txBody>
      </p:sp>
      <p:sp>
        <p:nvSpPr>
          <p:cNvPr id="23" name="Content Placeholder 22">
            <a:extLst>
              <a:ext uri="{FF2B5EF4-FFF2-40B4-BE49-F238E27FC236}">
                <a16:creationId xmlns:a16="http://schemas.microsoft.com/office/drawing/2014/main" id="{5EF24A01-2572-2E45-B9E5-801C62E84E88}"/>
              </a:ext>
            </a:extLst>
          </p:cNvPr>
          <p:cNvSpPr>
            <a:spLocks noGrp="1"/>
          </p:cNvSpPr>
          <p:nvPr>
            <p:ph sz="quarter" idx="21"/>
          </p:nvPr>
        </p:nvSpPr>
        <p:spPr>
          <a:xfrm>
            <a:off x="4192521" y="1600200"/>
            <a:ext cx="7084428" cy="4576665"/>
          </a:xfrm>
        </p:spPr>
        <p:txBody>
          <a:bodyPr anchor="t"/>
          <a:lstStyle>
            <a:lvl1pPr marL="0" indent="0">
              <a:buNone/>
              <a:defRPr/>
            </a:lvl1pPr>
          </a:lstStyle>
          <a:p>
            <a:pPr lvl="0"/>
            <a:r>
              <a:rPr lang="en-US"/>
              <a:t>Click to edit Master text styles</a:t>
            </a:r>
          </a:p>
        </p:txBody>
      </p:sp>
      <p:cxnSp>
        <p:nvCxnSpPr>
          <p:cNvPr id="11" name="Straight Connector 10">
            <a:extLst>
              <a:ext uri="{FF2B5EF4-FFF2-40B4-BE49-F238E27FC236}">
                <a16:creationId xmlns:a16="http://schemas.microsoft.com/office/drawing/2014/main" id="{8C9FF1C0-504F-9542-AFC1-BC4456815DDF}"/>
              </a:ext>
            </a:extLst>
          </p:cNvPr>
          <p:cNvCxnSpPr>
            <a:cxnSpLocks/>
          </p:cNvCxnSpPr>
          <p:nvPr userDrawn="1"/>
        </p:nvCxnSpPr>
        <p:spPr>
          <a:xfrm>
            <a:off x="905164" y="1259538"/>
            <a:ext cx="1172308"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10" name="Text Placeholder 2">
            <a:extLst>
              <a:ext uri="{FF2B5EF4-FFF2-40B4-BE49-F238E27FC236}">
                <a16:creationId xmlns:a16="http://schemas.microsoft.com/office/drawing/2014/main" id="{5453E883-3F77-3549-9A4A-DC60817595FA}"/>
              </a:ext>
            </a:extLst>
          </p:cNvPr>
          <p:cNvSpPr>
            <a:spLocks noGrp="1"/>
          </p:cNvSpPr>
          <p:nvPr>
            <p:ph type="body" sz="quarter" idx="25" hasCustomPrompt="1"/>
          </p:nvPr>
        </p:nvSpPr>
        <p:spPr>
          <a:xfrm>
            <a:off x="912570" y="2206507"/>
            <a:ext cx="2856846"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graph description</a:t>
            </a:r>
          </a:p>
        </p:txBody>
      </p:sp>
      <p:sp>
        <p:nvSpPr>
          <p:cNvPr id="2" name="Title 1">
            <a:extLst>
              <a:ext uri="{FF2B5EF4-FFF2-40B4-BE49-F238E27FC236}">
                <a16:creationId xmlns:a16="http://schemas.microsoft.com/office/drawing/2014/main" id="{626F94C3-C579-41B9-9613-4EEF89D1AAD2}"/>
              </a:ext>
            </a:extLst>
          </p:cNvPr>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61EB111A-5D22-4A63-AB08-A68AC5470026}"/>
              </a:ext>
            </a:extLst>
          </p:cNvPr>
          <p:cNvSpPr>
            <a:spLocks noGrp="1"/>
          </p:cNvSpPr>
          <p:nvPr>
            <p:ph type="dt" sz="half" idx="26"/>
          </p:nvPr>
        </p:nvSpPr>
        <p:spPr/>
        <p:txBody>
          <a:bodyPr/>
          <a:lstStyle/>
          <a:p>
            <a:fld id="{A4EF5CD7-DBC5-4D7C-8AEB-98DA26DD4D68}" type="datetimeFigureOut">
              <a:rPr lang="en-US" smtClean="0"/>
              <a:t>10/9/2021</a:t>
            </a:fld>
            <a:endParaRPr lang="en-US" dirty="0"/>
          </a:p>
        </p:txBody>
      </p:sp>
      <p:sp>
        <p:nvSpPr>
          <p:cNvPr id="8" name="Footer Placeholder 7">
            <a:extLst>
              <a:ext uri="{FF2B5EF4-FFF2-40B4-BE49-F238E27FC236}">
                <a16:creationId xmlns:a16="http://schemas.microsoft.com/office/drawing/2014/main" id="{29C1050C-C221-4D21-9881-9EC705138F9E}"/>
              </a:ext>
            </a:extLst>
          </p:cNvPr>
          <p:cNvSpPr>
            <a:spLocks noGrp="1"/>
          </p:cNvSpPr>
          <p:nvPr>
            <p:ph type="ftr" sz="quarter" idx="27"/>
          </p:nvPr>
        </p:nvSpPr>
        <p:spPr/>
        <p:txBody>
          <a:bodyPr/>
          <a:lstStyle/>
          <a:p>
            <a:r>
              <a:rPr lang="en-US" dirty="0"/>
              <a:t>CUI//[Insert CUI Category(ies) in alphabetical order separated by single slashes]</a:t>
            </a:r>
          </a:p>
        </p:txBody>
      </p:sp>
      <p:sp>
        <p:nvSpPr>
          <p:cNvPr id="14" name="Slide Number Placeholder 13">
            <a:extLst>
              <a:ext uri="{FF2B5EF4-FFF2-40B4-BE49-F238E27FC236}">
                <a16:creationId xmlns:a16="http://schemas.microsoft.com/office/drawing/2014/main" id="{05D6C6DE-FE6F-4125-8DF9-6F340C80C7DD}"/>
              </a:ext>
            </a:extLst>
          </p:cNvPr>
          <p:cNvSpPr>
            <a:spLocks noGrp="1"/>
          </p:cNvSpPr>
          <p:nvPr>
            <p:ph type="sldNum" sz="quarter" idx="28"/>
          </p:nvPr>
        </p:nvSpPr>
        <p:spPr/>
        <p:txBody>
          <a:bodyPr/>
          <a:lstStyle/>
          <a:p>
            <a:fld id="{0E588DAA-4848-48CA-9FC9-2BD67EAD2930}" type="slidenum">
              <a:rPr lang="en-US" smtClean="0"/>
              <a:pPr/>
              <a:t>‹#›</a:t>
            </a:fld>
            <a:endParaRPr lang="en-US" dirty="0"/>
          </a:p>
        </p:txBody>
      </p:sp>
    </p:spTree>
    <p:extLst>
      <p:ext uri="{BB962C8B-B14F-4D97-AF65-F5344CB8AC3E}">
        <p14:creationId xmlns:p14="http://schemas.microsoft.com/office/powerpoint/2010/main" val="1738383103"/>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tistic and Photo">
    <p:spTree>
      <p:nvGrpSpPr>
        <p:cNvPr id="1" name=""/>
        <p:cNvGrpSpPr/>
        <p:nvPr/>
      </p:nvGrpSpPr>
      <p:grpSpPr>
        <a:xfrm>
          <a:off x="0" y="0"/>
          <a:ext cx="0" cy="0"/>
          <a:chOff x="0" y="0"/>
          <a:chExt cx="0" cy="0"/>
        </a:xfrm>
      </p:grpSpPr>
      <p:sp>
        <p:nvSpPr>
          <p:cNvPr id="17" name="Picture Placeholder 2">
            <a:extLst>
              <a:ext uri="{FF2B5EF4-FFF2-40B4-BE49-F238E27FC236}">
                <a16:creationId xmlns:a16="http://schemas.microsoft.com/office/drawing/2014/main" id="{0A2583F1-527B-FE46-974C-CE1DF96A44BB}"/>
              </a:ext>
            </a:extLst>
          </p:cNvPr>
          <p:cNvSpPr>
            <a:spLocks noGrp="1" noChangeAspect="1"/>
          </p:cNvSpPr>
          <p:nvPr>
            <p:ph type="pic" idx="1"/>
          </p:nvPr>
        </p:nvSpPr>
        <p:spPr>
          <a:xfrm>
            <a:off x="6096595" y="0"/>
            <a:ext cx="6101503" cy="6858000"/>
          </a:xfrm>
          <a:solidFill>
            <a:schemeClr val="bg2"/>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dirty="0"/>
              <a:t>Click icon to add picture</a:t>
            </a:r>
          </a:p>
        </p:txBody>
      </p:sp>
      <p:cxnSp>
        <p:nvCxnSpPr>
          <p:cNvPr id="15" name="Straight Connector 14">
            <a:extLst>
              <a:ext uri="{FF2B5EF4-FFF2-40B4-BE49-F238E27FC236}">
                <a16:creationId xmlns:a16="http://schemas.microsoft.com/office/drawing/2014/main" id="{4048A969-2DDF-2343-8D34-6E1A3F1D55D4}"/>
              </a:ext>
            </a:extLst>
          </p:cNvPr>
          <p:cNvCxnSpPr>
            <a:cxnSpLocks/>
          </p:cNvCxnSpPr>
          <p:nvPr userDrawn="1"/>
        </p:nvCxnSpPr>
        <p:spPr>
          <a:xfrm>
            <a:off x="770128" y="2581248"/>
            <a:ext cx="1172308"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19" name="Text Placeholder 2">
            <a:extLst>
              <a:ext uri="{FF2B5EF4-FFF2-40B4-BE49-F238E27FC236}">
                <a16:creationId xmlns:a16="http://schemas.microsoft.com/office/drawing/2014/main" id="{A3BEF983-4BD0-EB4A-97B7-6902CA24EA9E}"/>
              </a:ext>
            </a:extLst>
          </p:cNvPr>
          <p:cNvSpPr>
            <a:spLocks noGrp="1"/>
          </p:cNvSpPr>
          <p:nvPr>
            <p:ph type="body" sz="quarter" idx="23" hasCustomPrompt="1"/>
          </p:nvPr>
        </p:nvSpPr>
        <p:spPr>
          <a:xfrm>
            <a:off x="770128" y="3237493"/>
            <a:ext cx="2646447"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Stat description</a:t>
            </a:r>
          </a:p>
        </p:txBody>
      </p:sp>
      <p:sp>
        <p:nvSpPr>
          <p:cNvPr id="9" name="Text Placeholder 4">
            <a:extLst>
              <a:ext uri="{FF2B5EF4-FFF2-40B4-BE49-F238E27FC236}">
                <a16:creationId xmlns:a16="http://schemas.microsoft.com/office/drawing/2014/main" id="{03DE606A-3303-7540-8D87-CA349EB9C5D1}"/>
              </a:ext>
            </a:extLst>
          </p:cNvPr>
          <p:cNvSpPr>
            <a:spLocks noGrp="1"/>
          </p:cNvSpPr>
          <p:nvPr>
            <p:ph type="body" sz="quarter" idx="25" hasCustomPrompt="1"/>
          </p:nvPr>
        </p:nvSpPr>
        <p:spPr>
          <a:xfrm>
            <a:off x="771714" y="1071280"/>
            <a:ext cx="4717759"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dirty="0"/>
              <a:t>45%</a:t>
            </a:r>
          </a:p>
        </p:txBody>
      </p:sp>
      <p:sp>
        <p:nvSpPr>
          <p:cNvPr id="11" name="Slide Number Placeholder 2">
            <a:extLst>
              <a:ext uri="{FF2B5EF4-FFF2-40B4-BE49-F238E27FC236}">
                <a16:creationId xmlns:a16="http://schemas.microsoft.com/office/drawing/2014/main" id="{4DEFC807-5826-B140-B9AE-E18E0029EBB4}"/>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dirty="0"/>
          </a:p>
        </p:txBody>
      </p:sp>
      <p:sp>
        <p:nvSpPr>
          <p:cNvPr id="3" name="Text Placeholder 2">
            <a:extLst>
              <a:ext uri="{FF2B5EF4-FFF2-40B4-BE49-F238E27FC236}">
                <a16:creationId xmlns:a16="http://schemas.microsoft.com/office/drawing/2014/main" id="{51F60947-DA37-4F96-8D00-10C1364154A3}"/>
              </a:ext>
            </a:extLst>
          </p:cNvPr>
          <p:cNvSpPr>
            <a:spLocks noGrp="1"/>
          </p:cNvSpPr>
          <p:nvPr>
            <p:ph type="body" sz="quarter" idx="26" hasCustomPrompt="1"/>
          </p:nvPr>
        </p:nvSpPr>
        <p:spPr>
          <a:xfrm>
            <a:off x="770127" y="3886200"/>
            <a:ext cx="4616995" cy="839788"/>
          </a:xfrm>
        </p:spPr>
        <p:txBody>
          <a:bodyPr/>
          <a:lstStyle>
            <a:lvl1pPr>
              <a:defRPr sz="1400"/>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lvl="0"/>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r>
              <a:rPr lang="en-US" dirty="0"/>
              <a:t>.</a:t>
            </a:r>
          </a:p>
          <a:p>
            <a:pPr lvl="0"/>
            <a:endParaRPr lang="en-US" dirty="0"/>
          </a:p>
        </p:txBody>
      </p:sp>
    </p:spTree>
    <p:extLst>
      <p:ext uri="{BB962C8B-B14F-4D97-AF65-F5344CB8AC3E}">
        <p14:creationId xmlns:p14="http://schemas.microsoft.com/office/powerpoint/2010/main" val="3851581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0AB02-3FFD-4238-AB51-B540623BE017}"/>
              </a:ext>
            </a:extLst>
          </p:cNvPr>
          <p:cNvSpPr>
            <a:spLocks noGrp="1"/>
          </p:cNvSpPr>
          <p:nvPr>
            <p:ph type="title"/>
          </p:nvPr>
        </p:nvSpPr>
        <p:spPr>
          <a:xfrm>
            <a:off x="914400" y="1920240"/>
            <a:ext cx="10668000" cy="2011680"/>
          </a:xfrm>
        </p:spPr>
        <p:txBody>
          <a:bodyPr anchor="b"/>
          <a:lstStyle>
            <a:lvl1pPr>
              <a:defRPr sz="6000"/>
            </a:lvl1pPr>
          </a:lstStyle>
          <a:p>
            <a:r>
              <a:rPr lang="en-US" dirty="0"/>
              <a:t>Click to edit Master title style</a:t>
            </a:r>
          </a:p>
        </p:txBody>
      </p:sp>
      <p:sp>
        <p:nvSpPr>
          <p:cNvPr id="4" name="Date Placeholder 3">
            <a:extLst>
              <a:ext uri="{FF2B5EF4-FFF2-40B4-BE49-F238E27FC236}">
                <a16:creationId xmlns:a16="http://schemas.microsoft.com/office/drawing/2014/main" id="{E2DC9D22-10A2-4DA7-9D9A-19E4FF2155AA}"/>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5" name="Footer Placeholder 4">
            <a:extLst>
              <a:ext uri="{FF2B5EF4-FFF2-40B4-BE49-F238E27FC236}">
                <a16:creationId xmlns:a16="http://schemas.microsoft.com/office/drawing/2014/main" id="{3E63E9E5-4216-4C39-BCC2-B0DE8632ADB0}"/>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6" name="Slide Number Placeholder 5">
            <a:extLst>
              <a:ext uri="{FF2B5EF4-FFF2-40B4-BE49-F238E27FC236}">
                <a16:creationId xmlns:a16="http://schemas.microsoft.com/office/drawing/2014/main" id="{48F63E47-66F7-4356-B3CB-94914BE43D56}"/>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7" name="Straight Connector 6">
            <a:extLst>
              <a:ext uri="{FF2B5EF4-FFF2-40B4-BE49-F238E27FC236}">
                <a16:creationId xmlns:a16="http://schemas.microsoft.com/office/drawing/2014/main" id="{33732D9D-5825-48AD-B1AC-5AD8341DFA4D}"/>
              </a:ext>
            </a:extLst>
          </p:cNvPr>
          <p:cNvCxnSpPr>
            <a:cxnSpLocks/>
          </p:cNvCxnSpPr>
          <p:nvPr userDrawn="1"/>
        </p:nvCxnSpPr>
        <p:spPr>
          <a:xfrm>
            <a:off x="914400" y="438912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251511667"/>
      </p:ext>
    </p:extLst>
  </p:cSld>
  <p:clrMapOvr>
    <a:overrideClrMapping bg1="dk1" tx1="lt1" bg2="dk2" tx2="lt2" accent1="accent1" accent2="accent2" accent3="accent3" accent4="accent4" accent5="accent5" accent6="accent6" hlink="hlink" folHlink="folHlink"/>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plit Statistic">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4048A969-2DDF-2343-8D34-6E1A3F1D55D4}"/>
              </a:ext>
            </a:extLst>
          </p:cNvPr>
          <p:cNvCxnSpPr>
            <a:cxnSpLocks/>
          </p:cNvCxnSpPr>
          <p:nvPr userDrawn="1"/>
        </p:nvCxnSpPr>
        <p:spPr>
          <a:xfrm>
            <a:off x="770128" y="2581248"/>
            <a:ext cx="1172308"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19" name="Text Placeholder 2">
            <a:extLst>
              <a:ext uri="{FF2B5EF4-FFF2-40B4-BE49-F238E27FC236}">
                <a16:creationId xmlns:a16="http://schemas.microsoft.com/office/drawing/2014/main" id="{A3BEF983-4BD0-EB4A-97B7-6902CA24EA9E}"/>
              </a:ext>
            </a:extLst>
          </p:cNvPr>
          <p:cNvSpPr>
            <a:spLocks noGrp="1"/>
          </p:cNvSpPr>
          <p:nvPr>
            <p:ph type="body" sz="quarter" idx="23" hasCustomPrompt="1"/>
          </p:nvPr>
        </p:nvSpPr>
        <p:spPr>
          <a:xfrm>
            <a:off x="770128" y="3237493"/>
            <a:ext cx="2646447"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Stat description</a:t>
            </a:r>
          </a:p>
        </p:txBody>
      </p:sp>
      <p:sp>
        <p:nvSpPr>
          <p:cNvPr id="12" name="Text Placeholder 4">
            <a:extLst>
              <a:ext uri="{FF2B5EF4-FFF2-40B4-BE49-F238E27FC236}">
                <a16:creationId xmlns:a16="http://schemas.microsoft.com/office/drawing/2014/main" id="{FC44442F-17F0-6840-98FC-7D0B2934B422}"/>
              </a:ext>
            </a:extLst>
          </p:cNvPr>
          <p:cNvSpPr>
            <a:spLocks noGrp="1"/>
          </p:cNvSpPr>
          <p:nvPr>
            <p:ph type="body" sz="quarter" idx="25" hasCustomPrompt="1"/>
          </p:nvPr>
        </p:nvSpPr>
        <p:spPr>
          <a:xfrm>
            <a:off x="770128" y="1069848"/>
            <a:ext cx="4616704"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dirty="0"/>
              <a:t>45%</a:t>
            </a:r>
          </a:p>
        </p:txBody>
      </p:sp>
      <p:cxnSp>
        <p:nvCxnSpPr>
          <p:cNvPr id="17" name="Straight Connector 16">
            <a:extLst>
              <a:ext uri="{FF2B5EF4-FFF2-40B4-BE49-F238E27FC236}">
                <a16:creationId xmlns:a16="http://schemas.microsoft.com/office/drawing/2014/main" id="{BBBB1314-B689-3C47-AD68-41B4368714C4}"/>
              </a:ext>
            </a:extLst>
          </p:cNvPr>
          <p:cNvCxnSpPr>
            <a:cxnSpLocks/>
          </p:cNvCxnSpPr>
          <p:nvPr userDrawn="1"/>
        </p:nvCxnSpPr>
        <p:spPr>
          <a:xfrm>
            <a:off x="6805168" y="2581248"/>
            <a:ext cx="1172308"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22" name="Text Placeholder 2">
            <a:extLst>
              <a:ext uri="{FF2B5EF4-FFF2-40B4-BE49-F238E27FC236}">
                <a16:creationId xmlns:a16="http://schemas.microsoft.com/office/drawing/2014/main" id="{BC10196B-C491-6A47-BFDF-40301F383B0B}"/>
              </a:ext>
            </a:extLst>
          </p:cNvPr>
          <p:cNvSpPr>
            <a:spLocks noGrp="1"/>
          </p:cNvSpPr>
          <p:nvPr>
            <p:ph type="body" sz="quarter" idx="27" hasCustomPrompt="1"/>
          </p:nvPr>
        </p:nvSpPr>
        <p:spPr>
          <a:xfrm>
            <a:off x="6805168" y="3237493"/>
            <a:ext cx="2646447"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Stat description</a:t>
            </a:r>
          </a:p>
        </p:txBody>
      </p:sp>
      <p:sp>
        <p:nvSpPr>
          <p:cNvPr id="23" name="Text Placeholder 4">
            <a:extLst>
              <a:ext uri="{FF2B5EF4-FFF2-40B4-BE49-F238E27FC236}">
                <a16:creationId xmlns:a16="http://schemas.microsoft.com/office/drawing/2014/main" id="{8A53698E-11BB-E840-9D43-5228B4A69031}"/>
              </a:ext>
            </a:extLst>
          </p:cNvPr>
          <p:cNvSpPr>
            <a:spLocks noGrp="1"/>
          </p:cNvSpPr>
          <p:nvPr>
            <p:ph type="body" sz="quarter" idx="28" hasCustomPrompt="1"/>
          </p:nvPr>
        </p:nvSpPr>
        <p:spPr>
          <a:xfrm>
            <a:off x="6805168" y="1069848"/>
            <a:ext cx="4616704"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dirty="0"/>
              <a:t>12%</a:t>
            </a:r>
          </a:p>
        </p:txBody>
      </p:sp>
      <p:sp>
        <p:nvSpPr>
          <p:cNvPr id="14" name="Slide Number Placeholder 2">
            <a:extLst>
              <a:ext uri="{FF2B5EF4-FFF2-40B4-BE49-F238E27FC236}">
                <a16:creationId xmlns:a16="http://schemas.microsoft.com/office/drawing/2014/main" id="{13E7C899-6FAF-5F48-80CE-C8050F619B4A}"/>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dirty="0"/>
          </a:p>
        </p:txBody>
      </p:sp>
      <p:sp>
        <p:nvSpPr>
          <p:cNvPr id="13" name="Text Placeholder 2">
            <a:extLst>
              <a:ext uri="{FF2B5EF4-FFF2-40B4-BE49-F238E27FC236}">
                <a16:creationId xmlns:a16="http://schemas.microsoft.com/office/drawing/2014/main" id="{BB5279CA-14B3-42F9-883E-1A45FA12C458}"/>
              </a:ext>
            </a:extLst>
          </p:cNvPr>
          <p:cNvSpPr>
            <a:spLocks noGrp="1"/>
          </p:cNvSpPr>
          <p:nvPr>
            <p:ph type="body" sz="quarter" idx="29" hasCustomPrompt="1"/>
          </p:nvPr>
        </p:nvSpPr>
        <p:spPr>
          <a:xfrm>
            <a:off x="770127" y="3886200"/>
            <a:ext cx="4616995" cy="2141376"/>
          </a:xfrm>
        </p:spPr>
        <p:txBody>
          <a:bodyPr/>
          <a:lstStyle>
            <a:lvl1pPr>
              <a:defRPr sz="1400"/>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lvl="0"/>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r>
              <a:rPr lang="en-US" dirty="0"/>
              <a:t>.</a:t>
            </a:r>
          </a:p>
          <a:p>
            <a:pPr lvl="0"/>
            <a:endParaRPr lang="en-US" dirty="0"/>
          </a:p>
        </p:txBody>
      </p:sp>
      <p:sp>
        <p:nvSpPr>
          <p:cNvPr id="21" name="Text Placeholder 2">
            <a:extLst>
              <a:ext uri="{FF2B5EF4-FFF2-40B4-BE49-F238E27FC236}">
                <a16:creationId xmlns:a16="http://schemas.microsoft.com/office/drawing/2014/main" id="{D8F7087D-F29A-43EF-B306-1401926A45DD}"/>
              </a:ext>
            </a:extLst>
          </p:cNvPr>
          <p:cNvSpPr>
            <a:spLocks noGrp="1"/>
          </p:cNvSpPr>
          <p:nvPr>
            <p:ph type="body" sz="quarter" idx="30" hasCustomPrompt="1"/>
          </p:nvPr>
        </p:nvSpPr>
        <p:spPr>
          <a:xfrm>
            <a:off x="6804877" y="3886200"/>
            <a:ext cx="4616995" cy="2141376"/>
          </a:xfrm>
        </p:spPr>
        <p:txBody>
          <a:bodyPr/>
          <a:lstStyle>
            <a:lvl1pPr>
              <a:defRPr sz="1400"/>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lvl="0"/>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r>
              <a:rPr lang="en-US" dirty="0"/>
              <a:t>.</a:t>
            </a:r>
          </a:p>
          <a:p>
            <a:pPr lvl="0"/>
            <a:endParaRPr lang="en-US" dirty="0"/>
          </a:p>
        </p:txBody>
      </p:sp>
    </p:spTree>
    <p:extLst>
      <p:ext uri="{BB962C8B-B14F-4D97-AF65-F5344CB8AC3E}">
        <p14:creationId xmlns:p14="http://schemas.microsoft.com/office/powerpoint/2010/main" val="1190588786"/>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Mobile Screen and Text">
    <p:spTree>
      <p:nvGrpSpPr>
        <p:cNvPr id="1" name=""/>
        <p:cNvGrpSpPr/>
        <p:nvPr/>
      </p:nvGrpSpPr>
      <p:grpSpPr>
        <a:xfrm>
          <a:off x="0" y="0"/>
          <a:ext cx="0" cy="0"/>
          <a:chOff x="0" y="0"/>
          <a:chExt cx="0" cy="0"/>
        </a:xfrm>
      </p:grpSpPr>
      <p:pic>
        <p:nvPicPr>
          <p:cNvPr id="4" name="Picture 3" descr="A picture containing monitor, mirror&#10;&#10;Description automatically generated">
            <a:extLst>
              <a:ext uri="{FF2B5EF4-FFF2-40B4-BE49-F238E27FC236}">
                <a16:creationId xmlns:a16="http://schemas.microsoft.com/office/drawing/2014/main" id="{EC163BC8-A8F4-D347-A20E-FC5D0ACD40B5}"/>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416326" y="718635"/>
            <a:ext cx="2731617" cy="5357957"/>
          </a:xfrm>
          <a:prstGeom prst="rect">
            <a:avLst/>
          </a:prstGeom>
        </p:spPr>
      </p:pic>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10000"/>
              </a:lnSpc>
              <a:buFontTx/>
              <a:buNone/>
              <a:defRPr sz="1400" b="0" i="0">
                <a:solidFill>
                  <a:schemeClr val="tx1">
                    <a:alpha val="90000"/>
                  </a:schemeClr>
                </a:solidFill>
              </a:defRPr>
            </a:lvl1pPr>
            <a:lvl2pPr>
              <a:defRPr sz="1436"/>
            </a:lvl2pPr>
            <a:lvl3pPr>
              <a:defRPr sz="1436"/>
            </a:lvl3pPr>
            <a:lvl4pPr>
              <a:defRPr sz="1436"/>
            </a:lvl4pPr>
            <a:lvl5pPr>
              <a:defRPr sz="1436"/>
            </a:lvl5pPr>
          </a:lstStyle>
          <a:p>
            <a:pPr lvl="0"/>
            <a:r>
              <a:rPr lang="en-US" dirty="0"/>
              <a:t>Donec id </a:t>
            </a:r>
            <a:r>
              <a:rPr lang="en-US" dirty="0" err="1"/>
              <a:t>elit</a:t>
            </a:r>
            <a:r>
              <a:rPr lang="en-US" dirty="0"/>
              <a:t> non mi porta gravida at </a:t>
            </a:r>
            <a:r>
              <a:rPr lang="en-US" dirty="0" err="1"/>
              <a:t>eget</a:t>
            </a:r>
            <a:r>
              <a:rPr lang="en-US" dirty="0"/>
              <a:t> </a:t>
            </a:r>
            <a:r>
              <a:rPr lang="en-US" dirty="0" err="1"/>
              <a:t>metus</a:t>
            </a:r>
            <a:r>
              <a:rPr lang="en-US" dirty="0"/>
              <a:t>. Maecenas sed diam </a:t>
            </a:r>
            <a:r>
              <a:rPr lang="en-US" dirty="0" err="1"/>
              <a:t>eget</a:t>
            </a:r>
            <a:r>
              <a:rPr lang="en-US" dirty="0"/>
              <a:t> </a:t>
            </a:r>
            <a:r>
              <a:rPr lang="en-US" dirty="0" err="1"/>
              <a:t>risus</a:t>
            </a:r>
            <a:r>
              <a:rPr lang="en-US" dirty="0"/>
              <a:t> </a:t>
            </a:r>
            <a:r>
              <a:rPr lang="en-US" dirty="0" err="1"/>
              <a:t>varius</a:t>
            </a:r>
            <a:r>
              <a:rPr lang="en-US" dirty="0"/>
              <a:t> </a:t>
            </a:r>
            <a:r>
              <a:rPr lang="en-US" dirty="0" err="1"/>
              <a:t>blandit</a:t>
            </a:r>
            <a:r>
              <a:rPr lang="en-US" dirty="0"/>
              <a:t> sit </a:t>
            </a:r>
            <a:r>
              <a:rPr lang="en-US" dirty="0" err="1"/>
              <a:t>amet</a:t>
            </a:r>
            <a:r>
              <a:rPr lang="en-US" dirty="0"/>
              <a:t> non magna.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p>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Nulla</a:t>
            </a:r>
            <a:r>
              <a:rPr lang="en-US" dirty="0"/>
              <a:t> vitae </a:t>
            </a:r>
            <a:r>
              <a:rPr lang="en-US" dirty="0" err="1"/>
              <a:t>elit</a:t>
            </a:r>
            <a:r>
              <a:rPr lang="en-US" dirty="0"/>
              <a:t> libero, a pharetra </a:t>
            </a:r>
            <a:r>
              <a:rPr lang="en-US" dirty="0" err="1"/>
              <a:t>augue</a:t>
            </a:r>
            <a:r>
              <a:rPr lang="en-US" dirty="0"/>
              <a:t>. Maecenas </a:t>
            </a:r>
            <a:r>
              <a:rPr lang="en-US" dirty="0" err="1"/>
              <a:t>faucibus</a:t>
            </a:r>
            <a:r>
              <a:rPr lang="en-US" dirty="0"/>
              <a:t> </a:t>
            </a:r>
            <a:r>
              <a:rPr lang="en-US" dirty="0" err="1"/>
              <a:t>mollis</a:t>
            </a:r>
            <a:r>
              <a:rPr lang="en-US" dirty="0"/>
              <a:t> </a:t>
            </a:r>
            <a:r>
              <a:rPr lang="en-US" dirty="0" err="1"/>
              <a:t>interdum</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dirty="0"/>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dirty="0"/>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16" name="Picture Placeholder 2">
            <a:extLst>
              <a:ext uri="{FF2B5EF4-FFF2-40B4-BE49-F238E27FC236}">
                <a16:creationId xmlns:a16="http://schemas.microsoft.com/office/drawing/2014/main" id="{D94A2464-988D-7242-AB72-943B49F5C68B}"/>
              </a:ext>
            </a:extLst>
          </p:cNvPr>
          <p:cNvSpPr>
            <a:spLocks noGrp="1" noChangeAspect="1"/>
          </p:cNvSpPr>
          <p:nvPr>
            <p:ph type="pic" idx="1"/>
          </p:nvPr>
        </p:nvSpPr>
        <p:spPr>
          <a:xfrm>
            <a:off x="7664535" y="1280437"/>
            <a:ext cx="2224302" cy="4198043"/>
          </a:xfrm>
          <a:solidFill>
            <a:schemeClr val="bg2"/>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dirty="0"/>
              <a:t>Click icon to add picture</a:t>
            </a:r>
          </a:p>
        </p:txBody>
      </p:sp>
      <p:sp>
        <p:nvSpPr>
          <p:cNvPr id="30" name="Slide Number Placeholder 2">
            <a:extLst>
              <a:ext uri="{FF2B5EF4-FFF2-40B4-BE49-F238E27FC236}">
                <a16:creationId xmlns:a16="http://schemas.microsoft.com/office/drawing/2014/main" id="{6162D243-1C30-5643-AA7C-999D8B33FA16}"/>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2172216829"/>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Mobile Screen and Text">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10000"/>
              </a:lnSpc>
              <a:buFontTx/>
              <a:buNone/>
              <a:defRPr sz="1400" b="0" i="0">
                <a:solidFill>
                  <a:schemeClr val="tx1">
                    <a:alpha val="90000"/>
                  </a:schemeClr>
                </a:solidFill>
              </a:defRPr>
            </a:lvl1pPr>
            <a:lvl2pPr>
              <a:defRPr sz="1436"/>
            </a:lvl2pPr>
            <a:lvl3pPr>
              <a:defRPr sz="1436"/>
            </a:lvl3pPr>
            <a:lvl4pPr>
              <a:defRPr sz="1436"/>
            </a:lvl4pPr>
            <a:lvl5pPr>
              <a:defRPr sz="1436"/>
            </a:lvl5pPr>
          </a:lstStyle>
          <a:p>
            <a:pPr lvl="0"/>
            <a:r>
              <a:rPr lang="en-US" dirty="0"/>
              <a:t>Donec id </a:t>
            </a:r>
            <a:r>
              <a:rPr lang="en-US" dirty="0" err="1"/>
              <a:t>elit</a:t>
            </a:r>
            <a:r>
              <a:rPr lang="en-US" dirty="0"/>
              <a:t> non mi porta gravida at </a:t>
            </a:r>
            <a:r>
              <a:rPr lang="en-US" dirty="0" err="1"/>
              <a:t>eget</a:t>
            </a:r>
            <a:r>
              <a:rPr lang="en-US" dirty="0"/>
              <a:t> </a:t>
            </a:r>
            <a:r>
              <a:rPr lang="en-US" dirty="0" err="1"/>
              <a:t>metus</a:t>
            </a:r>
            <a:r>
              <a:rPr lang="en-US" dirty="0"/>
              <a:t>. Maecenas sed diam </a:t>
            </a:r>
            <a:r>
              <a:rPr lang="en-US" dirty="0" err="1"/>
              <a:t>eget</a:t>
            </a:r>
            <a:r>
              <a:rPr lang="en-US" dirty="0"/>
              <a:t> </a:t>
            </a:r>
            <a:r>
              <a:rPr lang="en-US" dirty="0" err="1"/>
              <a:t>risus</a:t>
            </a:r>
            <a:r>
              <a:rPr lang="en-US" dirty="0"/>
              <a:t> </a:t>
            </a:r>
            <a:r>
              <a:rPr lang="en-US" dirty="0" err="1"/>
              <a:t>varius</a:t>
            </a:r>
            <a:r>
              <a:rPr lang="en-US" dirty="0"/>
              <a:t> </a:t>
            </a:r>
            <a:r>
              <a:rPr lang="en-US" dirty="0" err="1"/>
              <a:t>blandit</a:t>
            </a:r>
            <a:r>
              <a:rPr lang="en-US" dirty="0"/>
              <a:t> sit </a:t>
            </a:r>
            <a:r>
              <a:rPr lang="en-US" dirty="0" err="1"/>
              <a:t>amet</a:t>
            </a:r>
            <a:r>
              <a:rPr lang="en-US" dirty="0"/>
              <a:t> non magna.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p>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Nulla</a:t>
            </a:r>
            <a:r>
              <a:rPr lang="en-US" dirty="0"/>
              <a:t> vitae </a:t>
            </a:r>
            <a:r>
              <a:rPr lang="en-US" dirty="0" err="1"/>
              <a:t>elit</a:t>
            </a:r>
            <a:r>
              <a:rPr lang="en-US" dirty="0"/>
              <a:t> libero, a pharetra </a:t>
            </a:r>
            <a:r>
              <a:rPr lang="en-US" dirty="0" err="1"/>
              <a:t>augue</a:t>
            </a:r>
            <a:r>
              <a:rPr lang="en-US" dirty="0"/>
              <a:t>. Maecenas </a:t>
            </a:r>
            <a:r>
              <a:rPr lang="en-US" dirty="0" err="1"/>
              <a:t>faucibus</a:t>
            </a:r>
            <a:r>
              <a:rPr lang="en-US" dirty="0"/>
              <a:t> </a:t>
            </a:r>
            <a:r>
              <a:rPr lang="en-US" dirty="0" err="1"/>
              <a:t>mollis</a:t>
            </a:r>
            <a:r>
              <a:rPr lang="en-US" dirty="0"/>
              <a:t> </a:t>
            </a:r>
            <a:r>
              <a:rPr lang="en-US" dirty="0" err="1"/>
              <a:t>interdum</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dirty="0"/>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dirty="0"/>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30" name="Slide Number Placeholder 2">
            <a:extLst>
              <a:ext uri="{FF2B5EF4-FFF2-40B4-BE49-F238E27FC236}">
                <a16:creationId xmlns:a16="http://schemas.microsoft.com/office/drawing/2014/main" id="{6162D243-1C30-5643-AA7C-999D8B33FA16}"/>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dirty="0"/>
          </a:p>
        </p:txBody>
      </p:sp>
      <p:pic>
        <p:nvPicPr>
          <p:cNvPr id="11" name="Picture 10">
            <a:extLst>
              <a:ext uri="{FF2B5EF4-FFF2-40B4-BE49-F238E27FC236}">
                <a16:creationId xmlns:a16="http://schemas.microsoft.com/office/drawing/2014/main" id="{6553320F-B869-314E-8B21-5E90267A8D63}"/>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373753" y="1135759"/>
            <a:ext cx="8756714" cy="4925652"/>
          </a:xfrm>
          <a:prstGeom prst="rect">
            <a:avLst/>
          </a:prstGeom>
        </p:spPr>
      </p:pic>
      <p:sp>
        <p:nvSpPr>
          <p:cNvPr id="12" name="Picture Placeholder 2">
            <a:extLst>
              <a:ext uri="{FF2B5EF4-FFF2-40B4-BE49-F238E27FC236}">
                <a16:creationId xmlns:a16="http://schemas.microsoft.com/office/drawing/2014/main" id="{DED2555A-F6CB-0743-9F03-1E0DCE4D1E10}"/>
              </a:ext>
            </a:extLst>
          </p:cNvPr>
          <p:cNvSpPr>
            <a:spLocks noGrp="1" noChangeAspect="1"/>
          </p:cNvSpPr>
          <p:nvPr>
            <p:ph type="pic" idx="1"/>
          </p:nvPr>
        </p:nvSpPr>
        <p:spPr>
          <a:xfrm>
            <a:off x="6248828" y="1582615"/>
            <a:ext cx="4980547" cy="2795954"/>
          </a:xfrm>
          <a:solidFill>
            <a:schemeClr val="bg2"/>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dirty="0"/>
              <a:t>Click icon to add picture</a:t>
            </a:r>
          </a:p>
        </p:txBody>
      </p:sp>
    </p:spTree>
    <p:extLst>
      <p:ext uri="{BB962C8B-B14F-4D97-AF65-F5344CB8AC3E}">
        <p14:creationId xmlns:p14="http://schemas.microsoft.com/office/powerpoint/2010/main" val="3094171046"/>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6 Cards Slid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F7055E9-8404-42FC-A1A5-9B014C717E7B}"/>
              </a:ext>
            </a:extLst>
          </p:cNvPr>
          <p:cNvSpPr/>
          <p:nvPr userDrawn="1"/>
        </p:nvSpPr>
        <p:spPr>
          <a:xfrm>
            <a:off x="6094943" y="0"/>
            <a:ext cx="3047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a:p>
        </p:txBody>
      </p:sp>
      <p:sp>
        <p:nvSpPr>
          <p:cNvPr id="14" name="Rectangle 13">
            <a:extLst>
              <a:ext uri="{FF2B5EF4-FFF2-40B4-BE49-F238E27FC236}">
                <a16:creationId xmlns:a16="http://schemas.microsoft.com/office/drawing/2014/main" id="{24A9F13D-35D6-4879-BA50-7F74B3257597}"/>
              </a:ext>
            </a:extLst>
          </p:cNvPr>
          <p:cNvSpPr/>
          <p:nvPr userDrawn="1"/>
        </p:nvSpPr>
        <p:spPr>
          <a:xfrm>
            <a:off x="2" y="0"/>
            <a:ext cx="6095999"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a:p>
        </p:txBody>
      </p:sp>
      <p:sp>
        <p:nvSpPr>
          <p:cNvPr id="19" name="Picture Placeholder 6">
            <a:extLst>
              <a:ext uri="{FF2B5EF4-FFF2-40B4-BE49-F238E27FC236}">
                <a16:creationId xmlns:a16="http://schemas.microsoft.com/office/drawing/2014/main" id="{D3471893-9E34-4B9F-BDD6-09E95B5D7FA1}"/>
              </a:ext>
            </a:extLst>
          </p:cNvPr>
          <p:cNvSpPr>
            <a:spLocks noGrp="1"/>
          </p:cNvSpPr>
          <p:nvPr>
            <p:ph type="pic" sz="quarter" idx="23" hasCustomPrompt="1"/>
          </p:nvPr>
        </p:nvSpPr>
        <p:spPr>
          <a:xfrm>
            <a:off x="9142941" y="0"/>
            <a:ext cx="3049060" cy="3429000"/>
          </a:xfrm>
          <a:prstGeom prst="rect">
            <a:avLst/>
          </a:prstGeom>
          <a:solidFill>
            <a:schemeClr val="bg2"/>
          </a:solidFill>
        </p:spPr>
        <p:txBody>
          <a:bodyPr lIns="108000" tIns="108000" rIns="0"/>
          <a:lstStyle>
            <a:lvl1pPr marL="0" indent="0">
              <a:buNone/>
              <a:defRPr>
                <a:solidFill>
                  <a:schemeClr val="bg1">
                    <a:lumMod val="75000"/>
                  </a:schemeClr>
                </a:solidFill>
              </a:defRPr>
            </a:lvl1pPr>
          </a:lstStyle>
          <a:p>
            <a:r>
              <a:rPr lang="en-AU" dirty="0"/>
              <a:t>Insert picture here</a:t>
            </a:r>
          </a:p>
        </p:txBody>
      </p:sp>
      <p:sp>
        <p:nvSpPr>
          <p:cNvPr id="8" name="Rectangle 7">
            <a:extLst>
              <a:ext uri="{FF2B5EF4-FFF2-40B4-BE49-F238E27FC236}">
                <a16:creationId xmlns:a16="http://schemas.microsoft.com/office/drawing/2014/main" id="{0242F225-2828-4D1B-9136-21D1BCC6A2D7}"/>
              </a:ext>
            </a:extLst>
          </p:cNvPr>
          <p:cNvSpPr/>
          <p:nvPr userDrawn="1"/>
        </p:nvSpPr>
        <p:spPr>
          <a:xfrm>
            <a:off x="3048001" y="3429000"/>
            <a:ext cx="3047999" cy="3429000"/>
          </a:xfrm>
          <a:prstGeom prst="rect">
            <a:avLst/>
          </a:prstGeom>
          <a:solidFill>
            <a:srgbClr val="113C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a:p>
        </p:txBody>
      </p:sp>
      <p:sp>
        <p:nvSpPr>
          <p:cNvPr id="7" name="Picture Placeholder 6">
            <a:extLst>
              <a:ext uri="{FF2B5EF4-FFF2-40B4-BE49-F238E27FC236}">
                <a16:creationId xmlns:a16="http://schemas.microsoft.com/office/drawing/2014/main" id="{566B3302-79C9-47DD-926E-80E1C84AEE88}"/>
              </a:ext>
            </a:extLst>
          </p:cNvPr>
          <p:cNvSpPr>
            <a:spLocks noGrp="1"/>
          </p:cNvSpPr>
          <p:nvPr>
            <p:ph type="pic" sz="quarter" idx="12" hasCustomPrompt="1"/>
          </p:nvPr>
        </p:nvSpPr>
        <p:spPr>
          <a:xfrm>
            <a:off x="6096000" y="3429000"/>
            <a:ext cx="3046941" cy="3429000"/>
          </a:xfrm>
          <a:prstGeom prst="rect">
            <a:avLst/>
          </a:prstGeom>
          <a:solidFill>
            <a:schemeClr val="bg2"/>
          </a:solidFill>
        </p:spPr>
        <p:txBody>
          <a:bodyPr lIns="108000" tIns="108000" rIns="0"/>
          <a:lstStyle>
            <a:lvl1pPr marL="0" indent="0">
              <a:buNone/>
              <a:defRPr>
                <a:solidFill>
                  <a:schemeClr val="bg1">
                    <a:lumMod val="75000"/>
                  </a:schemeClr>
                </a:solidFill>
              </a:defRPr>
            </a:lvl1pPr>
          </a:lstStyle>
          <a:p>
            <a:r>
              <a:rPr lang="en-AU" dirty="0"/>
              <a:t>Insert picture here</a:t>
            </a:r>
          </a:p>
        </p:txBody>
      </p:sp>
      <p:sp>
        <p:nvSpPr>
          <p:cNvPr id="12" name="Picture Placeholder 6">
            <a:extLst>
              <a:ext uri="{FF2B5EF4-FFF2-40B4-BE49-F238E27FC236}">
                <a16:creationId xmlns:a16="http://schemas.microsoft.com/office/drawing/2014/main" id="{63FC71F7-D512-4D99-888E-4EC31D291D65}"/>
              </a:ext>
            </a:extLst>
          </p:cNvPr>
          <p:cNvSpPr>
            <a:spLocks noGrp="1"/>
          </p:cNvSpPr>
          <p:nvPr>
            <p:ph type="pic" sz="quarter" idx="18" hasCustomPrompt="1"/>
          </p:nvPr>
        </p:nvSpPr>
        <p:spPr>
          <a:xfrm>
            <a:off x="2" y="3429000"/>
            <a:ext cx="3046943" cy="3429000"/>
          </a:xfrm>
          <a:prstGeom prst="rect">
            <a:avLst/>
          </a:prstGeom>
          <a:solidFill>
            <a:schemeClr val="bg2"/>
          </a:solidFill>
        </p:spPr>
        <p:txBody>
          <a:bodyPr lIns="108000" tIns="108000" rIns="0"/>
          <a:lstStyle>
            <a:lvl1pPr marL="0" indent="0">
              <a:buNone/>
              <a:defRPr>
                <a:solidFill>
                  <a:schemeClr val="bg1">
                    <a:lumMod val="75000"/>
                  </a:schemeClr>
                </a:solidFill>
              </a:defRPr>
            </a:lvl1pPr>
          </a:lstStyle>
          <a:p>
            <a:r>
              <a:rPr lang="en-AU" dirty="0"/>
              <a:t>Insert picture here</a:t>
            </a:r>
          </a:p>
        </p:txBody>
      </p:sp>
      <p:sp>
        <p:nvSpPr>
          <p:cNvPr id="17" name="Rectangle 16">
            <a:extLst>
              <a:ext uri="{FF2B5EF4-FFF2-40B4-BE49-F238E27FC236}">
                <a16:creationId xmlns:a16="http://schemas.microsoft.com/office/drawing/2014/main" id="{B0576037-E950-4C59-A474-3775715A540C}"/>
              </a:ext>
            </a:extLst>
          </p:cNvPr>
          <p:cNvSpPr/>
          <p:nvPr userDrawn="1"/>
        </p:nvSpPr>
        <p:spPr>
          <a:xfrm>
            <a:off x="9142940" y="3429000"/>
            <a:ext cx="3051179"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a:p>
        </p:txBody>
      </p:sp>
      <p:sp>
        <p:nvSpPr>
          <p:cNvPr id="26" name="Text Placeholder 41">
            <a:extLst>
              <a:ext uri="{FF2B5EF4-FFF2-40B4-BE49-F238E27FC236}">
                <a16:creationId xmlns:a16="http://schemas.microsoft.com/office/drawing/2014/main" id="{18F6428D-9F53-4F8B-9610-CBDB54298D1A}"/>
              </a:ext>
            </a:extLst>
          </p:cNvPr>
          <p:cNvSpPr>
            <a:spLocks noGrp="1"/>
          </p:cNvSpPr>
          <p:nvPr>
            <p:ph type="body" sz="quarter" idx="19" hasCustomPrompt="1"/>
          </p:nvPr>
        </p:nvSpPr>
        <p:spPr>
          <a:xfrm>
            <a:off x="6391386" y="652465"/>
            <a:ext cx="2257951" cy="1984057"/>
          </a:xfrm>
        </p:spPr>
        <p:txBody>
          <a:bodyPr>
            <a:noAutofit/>
          </a:bodyPr>
          <a:lstStyle>
            <a:lvl1pPr marL="0" indent="0">
              <a:lnSpc>
                <a:spcPct val="110000"/>
              </a:lnSpc>
              <a:spcAft>
                <a:spcPts val="2600"/>
              </a:spcAft>
              <a:buNone/>
              <a:defRPr sz="205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dirty="0"/>
              <a:t>Edit Master text styles</a:t>
            </a:r>
          </a:p>
        </p:txBody>
      </p:sp>
      <p:cxnSp>
        <p:nvCxnSpPr>
          <p:cNvPr id="16" name="Straight Connector 15">
            <a:extLst>
              <a:ext uri="{FF2B5EF4-FFF2-40B4-BE49-F238E27FC236}">
                <a16:creationId xmlns:a16="http://schemas.microsoft.com/office/drawing/2014/main" id="{A80679EE-4436-DE4C-B005-926D48917C23}"/>
              </a:ext>
            </a:extLst>
          </p:cNvPr>
          <p:cNvCxnSpPr>
            <a:cxnSpLocks/>
          </p:cNvCxnSpPr>
          <p:nvPr userDrawn="1"/>
        </p:nvCxnSpPr>
        <p:spPr>
          <a:xfrm>
            <a:off x="705326" y="1427267"/>
            <a:ext cx="1172308"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22" name="Title Placeholder 17">
            <a:extLst>
              <a:ext uri="{FF2B5EF4-FFF2-40B4-BE49-F238E27FC236}">
                <a16:creationId xmlns:a16="http://schemas.microsoft.com/office/drawing/2014/main" id="{83C6662A-3F02-684B-98A8-A552D610B4DF}"/>
              </a:ext>
            </a:extLst>
          </p:cNvPr>
          <p:cNvSpPr>
            <a:spLocks noGrp="1"/>
          </p:cNvSpPr>
          <p:nvPr>
            <p:ph type="title" hasCustomPrompt="1"/>
          </p:nvPr>
        </p:nvSpPr>
        <p:spPr>
          <a:xfrm>
            <a:off x="737410" y="517235"/>
            <a:ext cx="4620126" cy="798177"/>
          </a:xfrm>
          <a:prstGeom prst="rect">
            <a:avLst/>
          </a:prstGeom>
        </p:spPr>
        <p:txBody>
          <a:bodyPr vert="horz" lIns="0" tIns="45720" rIns="91440" bIns="45720" rtlCol="0" anchor="b" anchorCtr="0">
            <a:noAutofit/>
          </a:bodyPr>
          <a:lstStyle>
            <a:lvl1pPr>
              <a:defRPr>
                <a:solidFill>
                  <a:schemeClr val="tx1"/>
                </a:solidFill>
              </a:defRPr>
            </a:lvl1pPr>
          </a:lstStyle>
          <a:p>
            <a:r>
              <a:rPr lang="en-US" dirty="0"/>
              <a:t>title</a:t>
            </a:r>
          </a:p>
        </p:txBody>
      </p:sp>
      <p:sp>
        <p:nvSpPr>
          <p:cNvPr id="27" name="Text Placeholder 2">
            <a:extLst>
              <a:ext uri="{FF2B5EF4-FFF2-40B4-BE49-F238E27FC236}">
                <a16:creationId xmlns:a16="http://schemas.microsoft.com/office/drawing/2014/main" id="{8C4B592C-D781-D744-84AC-4EAF0AB63E0E}"/>
              </a:ext>
            </a:extLst>
          </p:cNvPr>
          <p:cNvSpPr>
            <a:spLocks noGrp="1"/>
          </p:cNvSpPr>
          <p:nvPr>
            <p:ph type="body" sz="quarter" idx="20" hasCustomPrompt="1"/>
          </p:nvPr>
        </p:nvSpPr>
        <p:spPr>
          <a:xfrm>
            <a:off x="737409" y="1910040"/>
            <a:ext cx="4620126" cy="1036356"/>
          </a:xfrm>
        </p:spPr>
        <p:txBody>
          <a:bodyPr>
            <a:noAutofit/>
          </a:bodyPr>
          <a:lstStyle>
            <a:lvl1pPr marL="0" indent="0">
              <a:lnSpc>
                <a:spcPct val="110000"/>
              </a:lnSpc>
              <a:buFontTx/>
              <a:buNone/>
              <a:defRPr sz="1400" b="0" i="0">
                <a:solidFill>
                  <a:schemeClr val="tx1">
                    <a:alpha val="90000"/>
                  </a:schemeClr>
                </a:solidFill>
              </a:defRPr>
            </a:lvl1pPr>
            <a:lvl2pPr>
              <a:defRPr sz="1436"/>
            </a:lvl2pPr>
            <a:lvl3pPr>
              <a:defRPr sz="1436"/>
            </a:lvl3pPr>
            <a:lvl4pPr>
              <a:defRPr sz="1436"/>
            </a:lvl4pPr>
            <a:lvl5pPr>
              <a:defRPr sz="1436"/>
            </a:lvl5pPr>
          </a:lstStyle>
          <a:p>
            <a:pPr lvl="0"/>
            <a:r>
              <a:rPr lang="en-US" dirty="0"/>
              <a:t>Donec id </a:t>
            </a:r>
            <a:r>
              <a:rPr lang="en-US" dirty="0" err="1"/>
              <a:t>elit</a:t>
            </a:r>
            <a:r>
              <a:rPr lang="en-US" dirty="0"/>
              <a:t> non mi porta gravida at </a:t>
            </a:r>
            <a:r>
              <a:rPr lang="en-US" dirty="0" err="1"/>
              <a:t>eget</a:t>
            </a:r>
            <a:r>
              <a:rPr lang="en-US" dirty="0"/>
              <a:t> </a:t>
            </a:r>
            <a:r>
              <a:rPr lang="en-US" dirty="0" err="1"/>
              <a:t>metus</a:t>
            </a:r>
            <a:r>
              <a:rPr lang="en-US" dirty="0"/>
              <a:t>. Maecenas sed diam </a:t>
            </a:r>
            <a:r>
              <a:rPr lang="en-US" dirty="0" err="1"/>
              <a:t>eget</a:t>
            </a:r>
            <a:r>
              <a:rPr lang="en-US" dirty="0"/>
              <a:t> </a:t>
            </a:r>
            <a:r>
              <a:rPr lang="en-US" dirty="0" err="1"/>
              <a:t>risus</a:t>
            </a:r>
            <a:r>
              <a:rPr lang="en-US" dirty="0"/>
              <a:t> </a:t>
            </a:r>
            <a:r>
              <a:rPr lang="en-US" dirty="0" err="1"/>
              <a:t>varius</a:t>
            </a:r>
            <a:r>
              <a:rPr lang="en-US" dirty="0"/>
              <a:t> </a:t>
            </a:r>
            <a:r>
              <a:rPr lang="en-US" dirty="0" err="1"/>
              <a:t>blandit</a:t>
            </a:r>
            <a:r>
              <a:rPr lang="en-US" dirty="0"/>
              <a:t> sit </a:t>
            </a:r>
            <a:r>
              <a:rPr lang="en-US" dirty="0" err="1"/>
              <a:t>amet</a:t>
            </a:r>
            <a:r>
              <a:rPr lang="en-US" dirty="0"/>
              <a:t> non magna.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p>
        </p:txBody>
      </p:sp>
      <p:sp>
        <p:nvSpPr>
          <p:cNvPr id="28" name="Text Placeholder 41">
            <a:extLst>
              <a:ext uri="{FF2B5EF4-FFF2-40B4-BE49-F238E27FC236}">
                <a16:creationId xmlns:a16="http://schemas.microsoft.com/office/drawing/2014/main" id="{23AD23BA-B9BF-C441-8161-2A9EF58DDE3C}"/>
              </a:ext>
            </a:extLst>
          </p:cNvPr>
          <p:cNvSpPr>
            <a:spLocks noGrp="1"/>
          </p:cNvSpPr>
          <p:nvPr>
            <p:ph type="body" sz="quarter" idx="24" hasCustomPrompt="1"/>
          </p:nvPr>
        </p:nvSpPr>
        <p:spPr>
          <a:xfrm>
            <a:off x="3443024" y="4086544"/>
            <a:ext cx="2257951" cy="1984057"/>
          </a:xfrm>
        </p:spPr>
        <p:txBody>
          <a:bodyPr>
            <a:noAutofit/>
          </a:bodyPr>
          <a:lstStyle>
            <a:lvl1pPr marL="0" indent="0">
              <a:lnSpc>
                <a:spcPct val="110000"/>
              </a:lnSpc>
              <a:spcAft>
                <a:spcPts val="2600"/>
              </a:spcAft>
              <a:buNone/>
              <a:defRPr sz="205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dirty="0"/>
              <a:t>Edit Master text styles</a:t>
            </a:r>
          </a:p>
        </p:txBody>
      </p:sp>
      <p:sp>
        <p:nvSpPr>
          <p:cNvPr id="29" name="Text Placeholder 41">
            <a:extLst>
              <a:ext uri="{FF2B5EF4-FFF2-40B4-BE49-F238E27FC236}">
                <a16:creationId xmlns:a16="http://schemas.microsoft.com/office/drawing/2014/main" id="{0CE2227C-4844-4548-ABA9-546F322F64A9}"/>
              </a:ext>
            </a:extLst>
          </p:cNvPr>
          <p:cNvSpPr>
            <a:spLocks noGrp="1"/>
          </p:cNvSpPr>
          <p:nvPr>
            <p:ph type="body" sz="quarter" idx="25" hasCustomPrompt="1"/>
          </p:nvPr>
        </p:nvSpPr>
        <p:spPr>
          <a:xfrm>
            <a:off x="9537966" y="4086543"/>
            <a:ext cx="2257951" cy="1984057"/>
          </a:xfrm>
        </p:spPr>
        <p:txBody>
          <a:bodyPr>
            <a:noAutofit/>
          </a:bodyPr>
          <a:lstStyle>
            <a:lvl1pPr marL="0" indent="0">
              <a:lnSpc>
                <a:spcPct val="110000"/>
              </a:lnSpc>
              <a:spcAft>
                <a:spcPts val="2600"/>
              </a:spcAft>
              <a:buNone/>
              <a:defRPr sz="205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dirty="0"/>
              <a:t>Edit Master text styles</a:t>
            </a:r>
          </a:p>
        </p:txBody>
      </p:sp>
      <p:sp>
        <p:nvSpPr>
          <p:cNvPr id="31" name="Slide Number Placeholder 2">
            <a:extLst>
              <a:ext uri="{FF2B5EF4-FFF2-40B4-BE49-F238E27FC236}">
                <a16:creationId xmlns:a16="http://schemas.microsoft.com/office/drawing/2014/main" id="{CC745943-EB8B-EE49-A1FA-CC67D0350799}"/>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19302527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4CA45-A23A-4963-B3AA-F022957834A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CDDDDC1-FE79-4BA3-B1B0-39380D1A3EDB}"/>
              </a:ext>
            </a:extLst>
          </p:cNvPr>
          <p:cNvSpPr>
            <a:spLocks noGrp="1"/>
          </p:cNvSpPr>
          <p:nvPr>
            <p:ph sz="half" idx="1"/>
          </p:nvPr>
        </p:nvSpPr>
        <p:spPr>
          <a:xfrm>
            <a:off x="9144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F2EBA85-7332-4CDE-B427-E9C7C5AE788B}"/>
              </a:ext>
            </a:extLst>
          </p:cNvPr>
          <p:cNvSpPr>
            <a:spLocks noGrp="1"/>
          </p:cNvSpPr>
          <p:nvPr>
            <p:ph sz="half" idx="2"/>
          </p:nvPr>
        </p:nvSpPr>
        <p:spPr>
          <a:xfrm>
            <a:off x="62484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89B603D-D083-4958-9234-1C4B0342E565}"/>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6" name="Footer Placeholder 5">
            <a:extLst>
              <a:ext uri="{FF2B5EF4-FFF2-40B4-BE49-F238E27FC236}">
                <a16:creationId xmlns:a16="http://schemas.microsoft.com/office/drawing/2014/main" id="{7ACCCAC6-2FA7-499F-8232-D04DE2FB7E04}"/>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7" name="Slide Number Placeholder 6">
            <a:extLst>
              <a:ext uri="{FF2B5EF4-FFF2-40B4-BE49-F238E27FC236}">
                <a16:creationId xmlns:a16="http://schemas.microsoft.com/office/drawing/2014/main" id="{EB6192CF-EA4D-4091-B3A8-2FAEC51AAAFF}"/>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8" name="Straight Connector 7">
            <a:extLst>
              <a:ext uri="{FF2B5EF4-FFF2-40B4-BE49-F238E27FC236}">
                <a16:creationId xmlns:a16="http://schemas.microsoft.com/office/drawing/2014/main" id="{75EC9656-AF52-4435-800B-28BAB9D5406A}"/>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274760053"/>
      </p:ext>
    </p:extLst>
  </p:cSld>
  <p:clrMapOvr>
    <a:masterClrMapping/>
  </p:clrMapOvr>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CF76F-1C1D-4376-A110-7DCF6FB8C4C0}"/>
              </a:ext>
            </a:extLst>
          </p:cNvPr>
          <p:cNvSpPr>
            <a:spLocks noGrp="1"/>
          </p:cNvSpPr>
          <p:nvPr>
            <p:ph type="title"/>
          </p:nvPr>
        </p:nvSpPr>
        <p:spPr>
          <a:xfrm>
            <a:off x="914400" y="292608"/>
            <a:ext cx="10515600" cy="950976"/>
          </a:xfrm>
        </p:spPr>
        <p:txBody>
          <a:bodyPr/>
          <a:lstStyle/>
          <a:p>
            <a:r>
              <a:rPr lang="en-US"/>
              <a:t>Click to edit Master title style</a:t>
            </a:r>
          </a:p>
        </p:txBody>
      </p:sp>
      <p:sp>
        <p:nvSpPr>
          <p:cNvPr id="3" name="Text Placeholder 2">
            <a:extLst>
              <a:ext uri="{FF2B5EF4-FFF2-40B4-BE49-F238E27FC236}">
                <a16:creationId xmlns:a16="http://schemas.microsoft.com/office/drawing/2014/main" id="{3545BF57-57BF-4FB0-8BFB-4AFFCCB79784}"/>
              </a:ext>
            </a:extLst>
          </p:cNvPr>
          <p:cNvSpPr>
            <a:spLocks noGrp="1"/>
          </p:cNvSpPr>
          <p:nvPr>
            <p:ph type="body" idx="1"/>
          </p:nvPr>
        </p:nvSpPr>
        <p:spPr>
          <a:xfrm>
            <a:off x="91440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D51D275-21EA-4780-AA74-1D9F13CC7569}"/>
              </a:ext>
            </a:extLst>
          </p:cNvPr>
          <p:cNvSpPr>
            <a:spLocks noGrp="1"/>
          </p:cNvSpPr>
          <p:nvPr>
            <p:ph sz="half" idx="2"/>
          </p:nvPr>
        </p:nvSpPr>
        <p:spPr>
          <a:xfrm>
            <a:off x="914400"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6EC54CB-9B8C-488F-9085-ECCFDF7C1268}"/>
              </a:ext>
            </a:extLst>
          </p:cNvPr>
          <p:cNvSpPr>
            <a:spLocks noGrp="1"/>
          </p:cNvSpPr>
          <p:nvPr>
            <p:ph type="body" sz="quarter" idx="3"/>
          </p:nvPr>
        </p:nvSpPr>
        <p:spPr>
          <a:xfrm>
            <a:off x="624681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A90622C-9FF6-42D0-9103-9E429395259C}"/>
              </a:ext>
            </a:extLst>
          </p:cNvPr>
          <p:cNvSpPr>
            <a:spLocks noGrp="1"/>
          </p:cNvSpPr>
          <p:nvPr>
            <p:ph sz="quarter" idx="4"/>
          </p:nvPr>
        </p:nvSpPr>
        <p:spPr>
          <a:xfrm>
            <a:off x="6246812"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9687B7-CCAB-47BB-B424-3D78A5F86536}"/>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8" name="Footer Placeholder 7">
            <a:extLst>
              <a:ext uri="{FF2B5EF4-FFF2-40B4-BE49-F238E27FC236}">
                <a16:creationId xmlns:a16="http://schemas.microsoft.com/office/drawing/2014/main" id="{B06D3A52-00E7-43C2-93DA-05BD1D9D8207}"/>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9" name="Slide Number Placeholder 8">
            <a:extLst>
              <a:ext uri="{FF2B5EF4-FFF2-40B4-BE49-F238E27FC236}">
                <a16:creationId xmlns:a16="http://schemas.microsoft.com/office/drawing/2014/main" id="{FCB462D0-6D20-42AB-90C0-7DD6BBE8FDF0}"/>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10" name="Straight Connector 9">
            <a:extLst>
              <a:ext uri="{FF2B5EF4-FFF2-40B4-BE49-F238E27FC236}">
                <a16:creationId xmlns:a16="http://schemas.microsoft.com/office/drawing/2014/main" id="{4476DB54-1070-4258-ABBD-5ABE0067272E}"/>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757622533"/>
      </p:ext>
    </p:extLst>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968AC-9DBB-4E45-81BC-6A00F9F307F3}"/>
              </a:ext>
            </a:extLst>
          </p:cNvPr>
          <p:cNvSpPr>
            <a:spLocks noGrp="1"/>
          </p:cNvSpPr>
          <p:nvPr>
            <p:ph type="title"/>
          </p:nvPr>
        </p:nvSpPr>
        <p:spPr>
          <a:xfrm>
            <a:off x="914400" y="987425"/>
            <a:ext cx="3932237" cy="793098"/>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AC6AC74F-5CD2-4D5F-AD46-5BAC579042F4}"/>
              </a:ext>
            </a:extLst>
          </p:cNvPr>
          <p:cNvSpPr>
            <a:spLocks noGrp="1"/>
          </p:cNvSpPr>
          <p:nvPr>
            <p:ph idx="1"/>
          </p:nvPr>
        </p:nvSpPr>
        <p:spPr>
          <a:xfrm>
            <a:off x="5257800"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94954E45-7802-4417-9001-04DE287C36DB}"/>
              </a:ext>
            </a:extLst>
          </p:cNvPr>
          <p:cNvSpPr>
            <a:spLocks noGrp="1"/>
          </p:cNvSpPr>
          <p:nvPr>
            <p:ph type="body" sz="half" idx="2"/>
          </p:nvPr>
        </p:nvSpPr>
        <p:spPr>
          <a:xfrm>
            <a:off x="914400"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43B8BC-4548-478B-826A-B7B3CA572BA7}"/>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6" name="Footer Placeholder 5">
            <a:extLst>
              <a:ext uri="{FF2B5EF4-FFF2-40B4-BE49-F238E27FC236}">
                <a16:creationId xmlns:a16="http://schemas.microsoft.com/office/drawing/2014/main" id="{87F08FB9-BB24-4200-8D8A-3027C3548C4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7BC239A-58B1-4D7E-930B-6D2778E86FF2}"/>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8" name="Straight Connector 7">
            <a:extLst>
              <a:ext uri="{FF2B5EF4-FFF2-40B4-BE49-F238E27FC236}">
                <a16:creationId xmlns:a16="http://schemas.microsoft.com/office/drawing/2014/main" id="{44A7BD1A-EF37-48F9-AC3C-912B1229E496}"/>
              </a:ext>
            </a:extLst>
          </p:cNvPr>
          <p:cNvCxnSpPr>
            <a:cxnSpLocks/>
          </p:cNvCxnSpPr>
          <p:nvPr userDrawn="1"/>
        </p:nvCxnSpPr>
        <p:spPr>
          <a:xfrm>
            <a:off x="914400" y="1856105"/>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795132578"/>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05A72-E560-48B5-B018-8D4FAFB1A88D}"/>
              </a:ext>
            </a:extLst>
          </p:cNvPr>
          <p:cNvSpPr>
            <a:spLocks noGrp="1"/>
          </p:cNvSpPr>
          <p:nvPr>
            <p:ph type="title"/>
          </p:nvPr>
        </p:nvSpPr>
        <p:spPr>
          <a:xfrm>
            <a:off x="914400" y="987552"/>
            <a:ext cx="3932237" cy="795528"/>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F237D7E-EA4A-4309-9B42-500A40A159F4}"/>
              </a:ext>
            </a:extLst>
          </p:cNvPr>
          <p:cNvSpPr>
            <a:spLocks noGrp="1"/>
          </p:cNvSpPr>
          <p:nvPr>
            <p:ph type="pic" idx="1"/>
          </p:nvPr>
        </p:nvSpPr>
        <p:spPr>
          <a:xfrm>
            <a:off x="5257800"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0BE8002E-13DC-4E34-BD18-1765DFD97B38}"/>
              </a:ext>
            </a:extLst>
          </p:cNvPr>
          <p:cNvSpPr>
            <a:spLocks noGrp="1"/>
          </p:cNvSpPr>
          <p:nvPr>
            <p:ph type="body" sz="half" idx="2"/>
          </p:nvPr>
        </p:nvSpPr>
        <p:spPr>
          <a:xfrm>
            <a:off x="914399"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012534-877C-4F96-BEA5-DC7C1F369485}"/>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6" name="Footer Placeholder 5">
            <a:extLst>
              <a:ext uri="{FF2B5EF4-FFF2-40B4-BE49-F238E27FC236}">
                <a16:creationId xmlns:a16="http://schemas.microsoft.com/office/drawing/2014/main" id="{C7E86F7E-FB9C-4357-BF5B-3DD29C68BCD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B453F4E-28D0-45E0-A7AB-5DD74081D50B}"/>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9" name="Straight Connector 8">
            <a:extLst>
              <a:ext uri="{FF2B5EF4-FFF2-40B4-BE49-F238E27FC236}">
                <a16:creationId xmlns:a16="http://schemas.microsoft.com/office/drawing/2014/main" id="{1424F9C9-CCC3-4C76-835F-84DD28231532}"/>
              </a:ext>
            </a:extLst>
          </p:cNvPr>
          <p:cNvCxnSpPr>
            <a:cxnSpLocks/>
          </p:cNvCxnSpPr>
          <p:nvPr userDrawn="1"/>
        </p:nvCxnSpPr>
        <p:spPr>
          <a:xfrm>
            <a:off x="914400" y="1856105"/>
            <a:ext cx="1143000" cy="0"/>
          </a:xfrm>
          <a:prstGeom prst="line">
            <a:avLst/>
          </a:prstGeom>
          <a:ln w="79375"/>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641397275"/>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act Info 1">
    <p:bg>
      <p:bgRef idx="1001">
        <a:schemeClr val="bg2"/>
      </p:bgRef>
    </p:bg>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EC5D6B1A-C3B1-5B4A-B106-6FC83FA37803}"/>
              </a:ext>
            </a:extLst>
          </p:cNvPr>
          <p:cNvSpPr/>
          <p:nvPr userDrawn="1"/>
        </p:nvSpPr>
        <p:spPr>
          <a:xfrm>
            <a:off x="2652481" y="2738783"/>
            <a:ext cx="1630761" cy="1612406"/>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itle Placeholder 17">
            <a:extLst>
              <a:ext uri="{FF2B5EF4-FFF2-40B4-BE49-F238E27FC236}">
                <a16:creationId xmlns:a16="http://schemas.microsoft.com/office/drawing/2014/main" id="{CF31B37A-1C3D-9949-A3C6-E0B576DD4598}"/>
              </a:ext>
            </a:extLst>
          </p:cNvPr>
          <p:cNvSpPr>
            <a:spLocks noGrp="1"/>
          </p:cNvSpPr>
          <p:nvPr>
            <p:ph type="title" hasCustomPrompt="1"/>
          </p:nvPr>
        </p:nvSpPr>
        <p:spPr>
          <a:xfrm>
            <a:off x="4825534" y="2391120"/>
            <a:ext cx="4878034" cy="798177"/>
          </a:xfrm>
          <a:prstGeom prst="rect">
            <a:avLst/>
          </a:prstGeom>
        </p:spPr>
        <p:txBody>
          <a:bodyPr vert="horz" lIns="0" tIns="45720" rIns="91440" bIns="45720" rtlCol="0" anchor="b" anchorCtr="0">
            <a:noAutofit/>
          </a:bodyPr>
          <a:lstStyle>
            <a:lvl1pPr>
              <a:defRPr>
                <a:solidFill>
                  <a:schemeClr val="tx1"/>
                </a:solidFill>
              </a:defRPr>
            </a:lvl1pPr>
          </a:lstStyle>
          <a:p>
            <a:r>
              <a:rPr lang="en-US" dirty="0"/>
              <a:t>Contact info</a:t>
            </a:r>
          </a:p>
        </p:txBody>
      </p:sp>
      <p:pic>
        <p:nvPicPr>
          <p:cNvPr id="14" name="Picture 13">
            <a:extLst>
              <a:ext uri="{FF2B5EF4-FFF2-40B4-BE49-F238E27FC236}">
                <a16:creationId xmlns:a16="http://schemas.microsoft.com/office/drawing/2014/main" id="{B4DCD3C9-B3C6-F94F-B91B-B525862B07FE}"/>
              </a:ext>
            </a:extLst>
          </p:cNvPr>
          <p:cNvPicPr>
            <a:picLocks noChangeAspect="1"/>
          </p:cNvPicPr>
          <p:nvPr userDrawn="1"/>
        </p:nvPicPr>
        <p:blipFill>
          <a:blip r:embed="rId2"/>
          <a:stretch>
            <a:fillRect/>
          </a:stretch>
        </p:blipFill>
        <p:spPr>
          <a:xfrm>
            <a:off x="3068795" y="3033593"/>
            <a:ext cx="800100" cy="914400"/>
          </a:xfrm>
          <a:prstGeom prst="rect">
            <a:avLst/>
          </a:prstGeom>
        </p:spPr>
      </p:pic>
      <p:sp>
        <p:nvSpPr>
          <p:cNvPr id="15" name="Text Placeholder 2">
            <a:extLst>
              <a:ext uri="{FF2B5EF4-FFF2-40B4-BE49-F238E27FC236}">
                <a16:creationId xmlns:a16="http://schemas.microsoft.com/office/drawing/2014/main" id="{90D751BD-9C37-1E4E-B7F2-4CB2F88A5F9C}"/>
              </a:ext>
            </a:extLst>
          </p:cNvPr>
          <p:cNvSpPr>
            <a:spLocks noGrp="1"/>
          </p:cNvSpPr>
          <p:nvPr>
            <p:ph idx="1" hasCustomPrompt="1"/>
          </p:nvPr>
        </p:nvSpPr>
        <p:spPr>
          <a:xfrm>
            <a:off x="4825534" y="3792797"/>
            <a:ext cx="4878034" cy="798177"/>
          </a:xfrm>
          <a:prstGeom prst="rect">
            <a:avLst/>
          </a:prstGeom>
        </p:spPr>
        <p:txBody>
          <a:bodyPr vert="horz" lIns="0" tIns="45720" rIns="91440" bIns="45720" rtlCol="0">
            <a:normAutofit/>
          </a:bodyPr>
          <a:lstStyle>
            <a:lvl1pPr marL="0" indent="0">
              <a:buFontTx/>
              <a:buNone/>
              <a:defRPr sz="1800" b="0" i="1" cap="none" spc="0" baseline="0">
                <a:solidFill>
                  <a:schemeClr val="tx1"/>
                </a:solidFill>
                <a:latin typeface="Cambria" panose="02040503050406030204" pitchFamily="18" charset="0"/>
              </a:defRPr>
            </a:lvl1pPr>
          </a:lstStyle>
          <a:p>
            <a:pPr lvl="0"/>
            <a:r>
              <a:rPr lang="en-US" dirty="0"/>
              <a:t>Phone: 703-888-8888</a:t>
            </a:r>
          </a:p>
          <a:p>
            <a:pPr lvl="0"/>
            <a:r>
              <a:rPr lang="en-US" dirty="0"/>
              <a:t>E-mail: </a:t>
            </a:r>
            <a:r>
              <a:rPr lang="en-US" dirty="0" err="1"/>
              <a:t>name@accenture.com</a:t>
            </a:r>
            <a:endParaRPr lang="en-US" dirty="0"/>
          </a:p>
        </p:txBody>
      </p:sp>
      <p:sp>
        <p:nvSpPr>
          <p:cNvPr id="19" name="Text Placeholder 2">
            <a:extLst>
              <a:ext uri="{FF2B5EF4-FFF2-40B4-BE49-F238E27FC236}">
                <a16:creationId xmlns:a16="http://schemas.microsoft.com/office/drawing/2014/main" id="{3CB4AC76-DBB9-064F-B4B6-D07545D70DDF}"/>
              </a:ext>
            </a:extLst>
          </p:cNvPr>
          <p:cNvSpPr>
            <a:spLocks noGrp="1"/>
          </p:cNvSpPr>
          <p:nvPr>
            <p:ph idx="35" hasCustomPrompt="1"/>
          </p:nvPr>
        </p:nvSpPr>
        <p:spPr>
          <a:xfrm>
            <a:off x="4825534" y="3251516"/>
            <a:ext cx="4878034" cy="394981"/>
          </a:xfrm>
          <a:prstGeom prst="rect">
            <a:avLst/>
          </a:prstGeom>
        </p:spPr>
        <p:txBody>
          <a:bodyPr vert="horz" lIns="0" tIns="45720" rIns="91440" bIns="45720" rtlCol="0">
            <a:normAutofit/>
          </a:bodyPr>
          <a:lstStyle>
            <a:lvl1pPr marL="0" indent="0">
              <a:buFontTx/>
              <a:buNone/>
              <a:defRPr sz="2050" b="1" i="0" cap="all" spc="0" baseline="0">
                <a:solidFill>
                  <a:schemeClr val="accent2"/>
                </a:solidFill>
                <a:latin typeface="Arial Narrow" panose="020B0604020202020204" pitchFamily="34" charset="0"/>
                <a:cs typeface="Arial Narrow" panose="020B0604020202020204" pitchFamily="34" charset="0"/>
              </a:defRPr>
            </a:lvl1pPr>
          </a:lstStyle>
          <a:p>
            <a:pPr lvl="0"/>
            <a:r>
              <a:rPr lang="en-US" dirty="0"/>
              <a:t>Insert Name</a:t>
            </a:r>
          </a:p>
        </p:txBody>
      </p:sp>
      <p:cxnSp>
        <p:nvCxnSpPr>
          <p:cNvPr id="20" name="Straight Connector 19">
            <a:extLst>
              <a:ext uri="{FF2B5EF4-FFF2-40B4-BE49-F238E27FC236}">
                <a16:creationId xmlns:a16="http://schemas.microsoft.com/office/drawing/2014/main" id="{3785625A-0FD6-A241-8FBE-8DCB6EFF968D}"/>
              </a:ext>
            </a:extLst>
          </p:cNvPr>
          <p:cNvCxnSpPr>
            <a:cxnSpLocks/>
          </p:cNvCxnSpPr>
          <p:nvPr userDrawn="1"/>
        </p:nvCxnSpPr>
        <p:spPr>
          <a:xfrm>
            <a:off x="2370061" y="2087556"/>
            <a:ext cx="7688339" cy="0"/>
          </a:xfrm>
          <a:prstGeom prst="line">
            <a:avLst/>
          </a:prstGeom>
          <a:ln w="25400">
            <a:solidFill>
              <a:schemeClr val="tx1"/>
            </a:solidFill>
          </a:ln>
        </p:spPr>
        <p:style>
          <a:lnRef idx="1">
            <a:schemeClr val="accent2"/>
          </a:lnRef>
          <a:fillRef idx="0">
            <a:schemeClr val="accent2"/>
          </a:fillRef>
          <a:effectRef idx="0">
            <a:schemeClr val="accent2"/>
          </a:effectRef>
          <a:fontRef idx="minor">
            <a:schemeClr val="tx1"/>
          </a:fontRef>
        </p:style>
      </p:cxnSp>
      <p:cxnSp>
        <p:nvCxnSpPr>
          <p:cNvPr id="25" name="Straight Connector 24">
            <a:extLst>
              <a:ext uri="{FF2B5EF4-FFF2-40B4-BE49-F238E27FC236}">
                <a16:creationId xmlns:a16="http://schemas.microsoft.com/office/drawing/2014/main" id="{CB4EF676-DBAF-9A40-87DB-AD346FC511B9}"/>
              </a:ext>
            </a:extLst>
          </p:cNvPr>
          <p:cNvCxnSpPr>
            <a:cxnSpLocks/>
          </p:cNvCxnSpPr>
          <p:nvPr userDrawn="1"/>
        </p:nvCxnSpPr>
        <p:spPr>
          <a:xfrm>
            <a:off x="2356614" y="4944704"/>
            <a:ext cx="7688339" cy="0"/>
          </a:xfrm>
          <a:prstGeom prst="line">
            <a:avLst/>
          </a:prstGeom>
          <a:ln w="25400">
            <a:solidFill>
              <a:schemeClr val="tx1"/>
            </a:solidFill>
          </a:ln>
        </p:spPr>
        <p:style>
          <a:lnRef idx="1">
            <a:schemeClr val="accent2"/>
          </a:lnRef>
          <a:fillRef idx="0">
            <a:schemeClr val="accent2"/>
          </a:fillRef>
          <a:effectRef idx="0">
            <a:schemeClr val="accent2"/>
          </a:effectRef>
          <a:fontRef idx="minor">
            <a:schemeClr val="tx1"/>
          </a:fontRef>
        </p:style>
      </p:cxnSp>
      <p:sp>
        <p:nvSpPr>
          <p:cNvPr id="12" name="Slide Number Placeholder 6">
            <a:extLst>
              <a:ext uri="{FF2B5EF4-FFF2-40B4-BE49-F238E27FC236}">
                <a16:creationId xmlns:a16="http://schemas.microsoft.com/office/drawing/2014/main" id="{72DEE638-434D-44BC-83CD-7EB5F7AC6056}"/>
              </a:ext>
            </a:extLst>
          </p:cNvPr>
          <p:cNvSpPr txBox="1">
            <a:spLocks/>
          </p:cNvSpPr>
          <p:nvPr userDrawn="1"/>
        </p:nvSpPr>
        <p:spPr>
          <a:xfrm>
            <a:off x="11686032" y="6510528"/>
            <a:ext cx="274320" cy="123111"/>
          </a:xfrm>
          <a:prstGeom prst="rect">
            <a:avLst/>
          </a:prstGeom>
        </p:spPr>
        <p:txBody>
          <a:bodyPr vert="horz" lIns="0" tIns="0" rIns="0" bIns="0" rtlCol="0" anchor="t" anchorCtr="0">
            <a:noAutofit/>
          </a:bodyP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588DAA-4848-48CA-9FC9-2BD67EAD2930}" type="slidenum">
              <a:rPr lang="en-US" smtClean="0"/>
              <a:pPr/>
              <a:t>‹#›</a:t>
            </a:fld>
            <a:endParaRPr lang="en-US" dirty="0"/>
          </a:p>
        </p:txBody>
      </p:sp>
    </p:spTree>
    <p:extLst>
      <p:ext uri="{BB962C8B-B14F-4D97-AF65-F5344CB8AC3E}">
        <p14:creationId xmlns:p14="http://schemas.microsoft.com/office/powerpoint/2010/main" val="237552999"/>
      </p:ext>
    </p:extLst>
  </p:cSld>
  <p:clrMapOvr>
    <a:overrideClrMapping bg1="dk1" tx1="lt1" bg2="dk2" tx2="lt2" accent1="accent1" accent2="accent2" accent3="accent3" accent4="accent4" accent5="accent5" accent6="accent6" hlink="hlink" folHlink="folHlink"/>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act Info 2">
    <p:bg>
      <p:bgRef idx="1001">
        <a:schemeClr val="bg2"/>
      </p:bgRef>
    </p:bg>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EC5D6B1A-C3B1-5B4A-B106-6FC83FA37803}"/>
              </a:ext>
            </a:extLst>
          </p:cNvPr>
          <p:cNvSpPr/>
          <p:nvPr userDrawn="1"/>
        </p:nvSpPr>
        <p:spPr>
          <a:xfrm>
            <a:off x="5583435" y="1040529"/>
            <a:ext cx="1005118" cy="993805"/>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itle Placeholder 17">
            <a:extLst>
              <a:ext uri="{FF2B5EF4-FFF2-40B4-BE49-F238E27FC236}">
                <a16:creationId xmlns:a16="http://schemas.microsoft.com/office/drawing/2014/main" id="{CF31B37A-1C3D-9949-A3C6-E0B576DD4598}"/>
              </a:ext>
            </a:extLst>
          </p:cNvPr>
          <p:cNvSpPr>
            <a:spLocks noGrp="1"/>
          </p:cNvSpPr>
          <p:nvPr>
            <p:ph type="title" hasCustomPrompt="1"/>
          </p:nvPr>
        </p:nvSpPr>
        <p:spPr>
          <a:xfrm>
            <a:off x="2370061" y="2812213"/>
            <a:ext cx="7674892" cy="860371"/>
          </a:xfrm>
          <a:prstGeom prst="rect">
            <a:avLst/>
          </a:prstGeom>
        </p:spPr>
        <p:txBody>
          <a:bodyPr vert="horz" lIns="0" tIns="45720" rIns="91440" bIns="45720" rtlCol="0" anchor="b" anchorCtr="0">
            <a:noAutofit/>
          </a:bodyPr>
          <a:lstStyle>
            <a:lvl1pPr>
              <a:defRPr>
                <a:solidFill>
                  <a:schemeClr val="tx1"/>
                </a:solidFill>
              </a:defRPr>
            </a:lvl1pPr>
          </a:lstStyle>
          <a:p>
            <a:r>
              <a:rPr lang="en-US" dirty="0"/>
              <a:t>Contact INFO</a:t>
            </a:r>
          </a:p>
        </p:txBody>
      </p:sp>
      <p:pic>
        <p:nvPicPr>
          <p:cNvPr id="14" name="Picture 13">
            <a:extLst>
              <a:ext uri="{FF2B5EF4-FFF2-40B4-BE49-F238E27FC236}">
                <a16:creationId xmlns:a16="http://schemas.microsoft.com/office/drawing/2014/main" id="{B4DCD3C9-B3C6-F94F-B91B-B525862B07FE}"/>
              </a:ext>
            </a:extLst>
          </p:cNvPr>
          <p:cNvPicPr>
            <a:picLocks noChangeAspect="1"/>
          </p:cNvPicPr>
          <p:nvPr userDrawn="1"/>
        </p:nvPicPr>
        <p:blipFill>
          <a:blip r:embed="rId2"/>
          <a:stretch>
            <a:fillRect/>
          </a:stretch>
        </p:blipFill>
        <p:spPr>
          <a:xfrm>
            <a:off x="5849429" y="1220059"/>
            <a:ext cx="493141" cy="563590"/>
          </a:xfrm>
          <a:prstGeom prst="rect">
            <a:avLst/>
          </a:prstGeom>
        </p:spPr>
      </p:pic>
      <p:sp>
        <p:nvSpPr>
          <p:cNvPr id="15" name="Text Placeholder 2">
            <a:extLst>
              <a:ext uri="{FF2B5EF4-FFF2-40B4-BE49-F238E27FC236}">
                <a16:creationId xmlns:a16="http://schemas.microsoft.com/office/drawing/2014/main" id="{90D751BD-9C37-1E4E-B7F2-4CB2F88A5F9C}"/>
              </a:ext>
            </a:extLst>
          </p:cNvPr>
          <p:cNvSpPr>
            <a:spLocks noGrp="1"/>
          </p:cNvSpPr>
          <p:nvPr>
            <p:ph idx="1" hasCustomPrompt="1"/>
          </p:nvPr>
        </p:nvSpPr>
        <p:spPr>
          <a:xfrm>
            <a:off x="2370061" y="4225945"/>
            <a:ext cx="7688338" cy="798177"/>
          </a:xfrm>
          <a:prstGeom prst="rect">
            <a:avLst/>
          </a:prstGeom>
        </p:spPr>
        <p:txBody>
          <a:bodyPr vert="horz" lIns="0" tIns="45720" rIns="91440" bIns="45720" rtlCol="0">
            <a:normAutofit/>
          </a:bodyPr>
          <a:lstStyle>
            <a:lvl1pPr marL="0" indent="0">
              <a:buFontTx/>
              <a:buNone/>
              <a:defRPr sz="1800" b="0" i="1" cap="none" spc="0" baseline="0">
                <a:solidFill>
                  <a:schemeClr val="tx1"/>
                </a:solidFill>
                <a:latin typeface="Cambria" panose="02040503050406030204" pitchFamily="18" charset="0"/>
              </a:defRPr>
            </a:lvl1pPr>
          </a:lstStyle>
          <a:p>
            <a:pPr lvl="0"/>
            <a:r>
              <a:rPr lang="en-US" dirty="0"/>
              <a:t>Phone: 703-888-8888</a:t>
            </a:r>
          </a:p>
          <a:p>
            <a:pPr lvl="0"/>
            <a:r>
              <a:rPr lang="en-US" dirty="0"/>
              <a:t>E-mail: </a:t>
            </a:r>
            <a:r>
              <a:rPr lang="en-US" dirty="0" err="1"/>
              <a:t>name@accenture.com</a:t>
            </a:r>
            <a:endParaRPr lang="en-US" dirty="0"/>
          </a:p>
        </p:txBody>
      </p:sp>
      <p:sp>
        <p:nvSpPr>
          <p:cNvPr id="19" name="Text Placeholder 2">
            <a:extLst>
              <a:ext uri="{FF2B5EF4-FFF2-40B4-BE49-F238E27FC236}">
                <a16:creationId xmlns:a16="http://schemas.microsoft.com/office/drawing/2014/main" id="{3CB4AC76-DBB9-064F-B4B6-D07545D70DDF}"/>
              </a:ext>
            </a:extLst>
          </p:cNvPr>
          <p:cNvSpPr>
            <a:spLocks noGrp="1"/>
          </p:cNvSpPr>
          <p:nvPr>
            <p:ph idx="35" hasCustomPrompt="1"/>
          </p:nvPr>
        </p:nvSpPr>
        <p:spPr>
          <a:xfrm>
            <a:off x="2370060" y="3696872"/>
            <a:ext cx="7688339" cy="529215"/>
          </a:xfrm>
          <a:prstGeom prst="rect">
            <a:avLst/>
          </a:prstGeom>
        </p:spPr>
        <p:txBody>
          <a:bodyPr vert="horz" lIns="0" tIns="45720" rIns="91440" bIns="45720" rtlCol="0">
            <a:normAutofit/>
          </a:bodyPr>
          <a:lstStyle>
            <a:lvl1pPr marL="0" indent="0">
              <a:buFontTx/>
              <a:buNone/>
              <a:defRPr sz="2050" b="1" i="0" cap="all" spc="0" baseline="0">
                <a:solidFill>
                  <a:schemeClr val="accent2"/>
                </a:solidFill>
                <a:latin typeface="Arial Narrow" panose="020B0604020202020204" pitchFamily="34" charset="0"/>
                <a:cs typeface="Arial Narrow" panose="020B0604020202020204" pitchFamily="34" charset="0"/>
              </a:defRPr>
            </a:lvl1pPr>
          </a:lstStyle>
          <a:p>
            <a:pPr lvl="0"/>
            <a:r>
              <a:rPr lang="en-US" dirty="0"/>
              <a:t>Insert Name(S)</a:t>
            </a:r>
          </a:p>
        </p:txBody>
      </p:sp>
      <p:cxnSp>
        <p:nvCxnSpPr>
          <p:cNvPr id="20" name="Straight Connector 19">
            <a:extLst>
              <a:ext uri="{FF2B5EF4-FFF2-40B4-BE49-F238E27FC236}">
                <a16:creationId xmlns:a16="http://schemas.microsoft.com/office/drawing/2014/main" id="{3785625A-0FD6-A241-8FBE-8DCB6EFF968D}"/>
              </a:ext>
            </a:extLst>
          </p:cNvPr>
          <p:cNvCxnSpPr>
            <a:cxnSpLocks/>
          </p:cNvCxnSpPr>
          <p:nvPr userDrawn="1"/>
        </p:nvCxnSpPr>
        <p:spPr>
          <a:xfrm>
            <a:off x="2370061" y="2520690"/>
            <a:ext cx="7688339" cy="0"/>
          </a:xfrm>
          <a:prstGeom prst="line">
            <a:avLst/>
          </a:prstGeom>
          <a:ln w="25400">
            <a:solidFill>
              <a:schemeClr val="tx1"/>
            </a:solidFill>
          </a:ln>
        </p:spPr>
        <p:style>
          <a:lnRef idx="1">
            <a:schemeClr val="accent2"/>
          </a:lnRef>
          <a:fillRef idx="0">
            <a:schemeClr val="accent2"/>
          </a:fillRef>
          <a:effectRef idx="0">
            <a:schemeClr val="accent2"/>
          </a:effectRef>
          <a:fontRef idx="minor">
            <a:schemeClr val="tx1"/>
          </a:fontRef>
        </p:style>
      </p:cxnSp>
      <p:cxnSp>
        <p:nvCxnSpPr>
          <p:cNvPr id="25" name="Straight Connector 24">
            <a:extLst>
              <a:ext uri="{FF2B5EF4-FFF2-40B4-BE49-F238E27FC236}">
                <a16:creationId xmlns:a16="http://schemas.microsoft.com/office/drawing/2014/main" id="{CB4EF676-DBAF-9A40-87DB-AD346FC511B9}"/>
              </a:ext>
            </a:extLst>
          </p:cNvPr>
          <p:cNvCxnSpPr>
            <a:cxnSpLocks/>
          </p:cNvCxnSpPr>
          <p:nvPr userDrawn="1"/>
        </p:nvCxnSpPr>
        <p:spPr>
          <a:xfrm>
            <a:off x="2356614" y="5377838"/>
            <a:ext cx="7688339" cy="0"/>
          </a:xfrm>
          <a:prstGeom prst="line">
            <a:avLst/>
          </a:prstGeom>
          <a:ln w="25400">
            <a:solidFill>
              <a:schemeClr val="tx1"/>
            </a:solidFill>
          </a:ln>
        </p:spPr>
        <p:style>
          <a:lnRef idx="1">
            <a:schemeClr val="accent2"/>
          </a:lnRef>
          <a:fillRef idx="0">
            <a:schemeClr val="accent2"/>
          </a:fillRef>
          <a:effectRef idx="0">
            <a:schemeClr val="accent2"/>
          </a:effectRef>
          <a:fontRef idx="minor">
            <a:schemeClr val="tx1"/>
          </a:fontRef>
        </p:style>
      </p:cxnSp>
      <p:sp>
        <p:nvSpPr>
          <p:cNvPr id="12" name="Slide Number Placeholder 6">
            <a:extLst>
              <a:ext uri="{FF2B5EF4-FFF2-40B4-BE49-F238E27FC236}">
                <a16:creationId xmlns:a16="http://schemas.microsoft.com/office/drawing/2014/main" id="{53477F04-5991-4E40-B1E4-7E46B0F7ACFF}"/>
              </a:ext>
            </a:extLst>
          </p:cNvPr>
          <p:cNvSpPr>
            <a:spLocks noGrp="1"/>
          </p:cNvSpPr>
          <p:nvPr>
            <p:ph type="sldNum" sz="quarter" idx="12"/>
          </p:nvPr>
        </p:nvSpPr>
        <p:spPr>
          <a:xfrm>
            <a:off x="11686032" y="6510528"/>
            <a:ext cx="274320" cy="123111"/>
          </a:xfrm>
        </p:spPr>
        <p:txBody>
          <a:bodyPr/>
          <a:lstStyle/>
          <a:p>
            <a:fld id="{0E588DAA-4848-48CA-9FC9-2BD67EAD2930}" type="slidenum">
              <a:rPr lang="en-US" smtClean="0"/>
              <a:t>‹#›</a:t>
            </a:fld>
            <a:endParaRPr lang="en-US" dirty="0"/>
          </a:p>
        </p:txBody>
      </p:sp>
    </p:spTree>
    <p:extLst>
      <p:ext uri="{BB962C8B-B14F-4D97-AF65-F5344CB8AC3E}">
        <p14:creationId xmlns:p14="http://schemas.microsoft.com/office/powerpoint/2010/main" val="3104202160"/>
      </p:ext>
    </p:extLst>
  </p:cSld>
  <p:clrMapOvr>
    <a:overrideClrMapping bg1="dk1" tx1="lt1" bg2="dk2" tx2="lt2" accent1="accent1" accent2="accent2" accent3="accent3" accent4="accent4" accent5="accent5" accent6="accent6" hlink="hlink" folHlink="folHlink"/>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with Subtitle">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0AB02-3FFD-4238-AB51-B540623BE017}"/>
              </a:ext>
            </a:extLst>
          </p:cNvPr>
          <p:cNvSpPr>
            <a:spLocks noGrp="1"/>
          </p:cNvSpPr>
          <p:nvPr>
            <p:ph type="title"/>
          </p:nvPr>
        </p:nvSpPr>
        <p:spPr>
          <a:xfrm>
            <a:off x="914400" y="1467742"/>
            <a:ext cx="10668000" cy="1724025"/>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FB5DFA77-72A6-4542-822A-BD4840D377E2}"/>
              </a:ext>
            </a:extLst>
          </p:cNvPr>
          <p:cNvSpPr>
            <a:spLocks noGrp="1"/>
          </p:cNvSpPr>
          <p:nvPr>
            <p:ph type="body" idx="1"/>
          </p:nvPr>
        </p:nvSpPr>
        <p:spPr>
          <a:xfrm>
            <a:off x="914400" y="3545836"/>
            <a:ext cx="10433050" cy="598806"/>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2DC9D22-10A2-4DA7-9D9A-19E4FF2155AA}"/>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5" name="Footer Placeholder 4">
            <a:extLst>
              <a:ext uri="{FF2B5EF4-FFF2-40B4-BE49-F238E27FC236}">
                <a16:creationId xmlns:a16="http://schemas.microsoft.com/office/drawing/2014/main" id="{3E63E9E5-4216-4C39-BCC2-B0DE8632ADB0}"/>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6" name="Slide Number Placeholder 5">
            <a:extLst>
              <a:ext uri="{FF2B5EF4-FFF2-40B4-BE49-F238E27FC236}">
                <a16:creationId xmlns:a16="http://schemas.microsoft.com/office/drawing/2014/main" id="{48F63E47-66F7-4356-B3CB-94914BE43D56}"/>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7" name="Straight Connector 6">
            <a:extLst>
              <a:ext uri="{FF2B5EF4-FFF2-40B4-BE49-F238E27FC236}">
                <a16:creationId xmlns:a16="http://schemas.microsoft.com/office/drawing/2014/main" id="{33732D9D-5825-48AD-B1AC-5AD8341DFA4D}"/>
              </a:ext>
            </a:extLst>
          </p:cNvPr>
          <p:cNvCxnSpPr>
            <a:cxnSpLocks/>
          </p:cNvCxnSpPr>
          <p:nvPr userDrawn="1"/>
        </p:nvCxnSpPr>
        <p:spPr>
          <a:xfrm>
            <a:off x="914400" y="438912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346140483"/>
      </p:ext>
    </p:extLst>
  </p:cSld>
  <p:clrMapOvr>
    <a:overrideClrMapping bg1="dk1" tx1="lt1" bg2="dk2" tx2="lt2" accent1="accent1" accent2="accent2" accent3="accent3" accent4="accent4" accent5="accent5" accent6="accent6" hlink="hlink" folHlink="folHlink"/>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Quote Slide_Dark">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E0702A4-8FC5-1B47-B7A5-071A20A1E6CB}"/>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 name="Slide Number Placeholder 2">
            <a:extLst>
              <a:ext uri="{FF2B5EF4-FFF2-40B4-BE49-F238E27FC236}">
                <a16:creationId xmlns:a16="http://schemas.microsoft.com/office/drawing/2014/main" id="{0D9A5CA4-1ADF-144F-BE0A-6629F3D76F5B}"/>
              </a:ext>
            </a:extLst>
          </p:cNvPr>
          <p:cNvSpPr>
            <a:spLocks noGrp="1"/>
          </p:cNvSpPr>
          <p:nvPr>
            <p:ph type="sldNum" sz="quarter" idx="10"/>
          </p:nvPr>
        </p:nvSpPr>
        <p:spPr/>
        <p:txBody>
          <a:bodyPr/>
          <a:lstStyle>
            <a:lvl1pPr>
              <a:defRPr>
                <a:solidFill>
                  <a:schemeClr val="bg2"/>
                </a:solidFill>
              </a:defRPr>
            </a:lvl1pPr>
          </a:lstStyle>
          <a:p>
            <a:fld id="{234755BD-B4AC-9044-BCE4-27904766F8BB}" type="slidenum">
              <a:rPr lang="en-US" smtClean="0"/>
              <a:pPr/>
              <a:t>‹#›</a:t>
            </a:fld>
            <a:endParaRPr lang="en-US" dirty="0"/>
          </a:p>
        </p:txBody>
      </p:sp>
      <p:sp>
        <p:nvSpPr>
          <p:cNvPr id="4" name="TextBox 3">
            <a:extLst>
              <a:ext uri="{FF2B5EF4-FFF2-40B4-BE49-F238E27FC236}">
                <a16:creationId xmlns:a16="http://schemas.microsoft.com/office/drawing/2014/main" id="{7D5920F1-0448-A246-8654-4F21834C1662}"/>
              </a:ext>
            </a:extLst>
          </p:cNvPr>
          <p:cNvSpPr txBox="1"/>
          <p:nvPr userDrawn="1"/>
        </p:nvSpPr>
        <p:spPr>
          <a:xfrm>
            <a:off x="5588794" y="533342"/>
            <a:ext cx="1014412" cy="270843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0" b="1" i="0" kern="1200" dirty="0">
                <a:solidFill>
                  <a:schemeClr val="bg1"/>
                </a:solidFill>
                <a:effectLst/>
                <a:latin typeface="Arial Narrow" panose="020B0604020202020204" pitchFamily="34" charset="0"/>
                <a:ea typeface="+mn-ea"/>
                <a:cs typeface="Arial Narrow" panose="020B0604020202020204" pitchFamily="34" charset="0"/>
              </a:rPr>
              <a:t>“</a:t>
            </a:r>
          </a:p>
        </p:txBody>
      </p:sp>
      <p:sp>
        <p:nvSpPr>
          <p:cNvPr id="6" name="Text Placeholder 5">
            <a:extLst>
              <a:ext uri="{FF2B5EF4-FFF2-40B4-BE49-F238E27FC236}">
                <a16:creationId xmlns:a16="http://schemas.microsoft.com/office/drawing/2014/main" id="{DBCFEDD8-A1C1-E046-BC11-D540C9A4472C}"/>
              </a:ext>
            </a:extLst>
          </p:cNvPr>
          <p:cNvSpPr>
            <a:spLocks noGrp="1"/>
          </p:cNvSpPr>
          <p:nvPr>
            <p:ph type="body" sz="quarter" idx="11" hasCustomPrompt="1"/>
          </p:nvPr>
        </p:nvSpPr>
        <p:spPr>
          <a:xfrm>
            <a:off x="1516965" y="2060327"/>
            <a:ext cx="9158068" cy="3157972"/>
          </a:xfrm>
        </p:spPr>
        <p:txBody>
          <a:bodyPr/>
          <a:lstStyle>
            <a:lvl1pPr marL="0" indent="0" algn="ctr">
              <a:lnSpc>
                <a:spcPct val="110000"/>
              </a:lnSpc>
              <a:buNone/>
              <a:defRPr sz="3600" b="1" i="0">
                <a:solidFill>
                  <a:schemeClr val="bg1"/>
                </a:solidFill>
                <a:latin typeface="Arial Narrow" panose="020B0604020202020204" pitchFamily="34" charset="0"/>
                <a:cs typeface="Arial Narrow" panose="020B0604020202020204" pitchFamily="34" charset="0"/>
              </a:defRPr>
            </a:lvl1pPr>
          </a:lstStyle>
          <a:p>
            <a:pPr lvl="0"/>
            <a:r>
              <a:rPr lang="en-US" dirty="0"/>
              <a:t>Insert quote. Four to five lines. Insert quote. Four to five lines. Insert quote. Four to five lines. Insert quote. Four to five lines. Insert quote. Four to five lines. Insert quote. Four to five lines. Insert quote. Four to five lines. Insert quote. Four to five lines.”</a:t>
            </a:r>
          </a:p>
        </p:txBody>
      </p:sp>
      <p:sp>
        <p:nvSpPr>
          <p:cNvPr id="10" name="Text Placeholder 2">
            <a:extLst>
              <a:ext uri="{FF2B5EF4-FFF2-40B4-BE49-F238E27FC236}">
                <a16:creationId xmlns:a16="http://schemas.microsoft.com/office/drawing/2014/main" id="{311ED389-4663-9F44-B154-39544D7C3700}"/>
              </a:ext>
            </a:extLst>
          </p:cNvPr>
          <p:cNvSpPr>
            <a:spLocks noGrp="1"/>
          </p:cNvSpPr>
          <p:nvPr>
            <p:ph type="body" sz="quarter" idx="33" hasCustomPrompt="1"/>
          </p:nvPr>
        </p:nvSpPr>
        <p:spPr>
          <a:xfrm>
            <a:off x="3038474" y="5391067"/>
            <a:ext cx="6115049" cy="550424"/>
          </a:xfrm>
        </p:spPr>
        <p:txBody>
          <a:bodyPr vert="horz" lIns="0" tIns="0" rIns="0" bIns="0" rtlCol="0" anchor="t" anchorCtr="0">
            <a:noAutofit/>
          </a:bodyPr>
          <a:lstStyle>
            <a:lvl1pPr marL="0" marR="0" indent="0" algn="ctr" defTabSz="914173" rtl="0" eaLnBrk="1" fontAlgn="auto" latinLnBrk="0" hangingPunct="1">
              <a:lnSpc>
                <a:spcPct val="80000"/>
              </a:lnSpc>
              <a:spcBef>
                <a:spcPts val="0"/>
              </a:spcBef>
              <a:spcAft>
                <a:spcPts val="0"/>
              </a:spcAft>
              <a:buClr>
                <a:schemeClr val="accent2"/>
              </a:buClr>
              <a:buSzTx/>
              <a:buFontTx/>
              <a:buNone/>
              <a:tabLst/>
              <a:defRPr lang="en-US" sz="1500" b="1" i="0" spc="100" baseline="0" smtClean="0">
                <a:solidFill>
                  <a:schemeClr val="accent2"/>
                </a:solidFill>
                <a:effectLst/>
                <a:latin typeface="Arial Narrow" panose="020B0604020202020204" pitchFamily="34" charset="0"/>
                <a:cs typeface="Arial Narrow" panose="020B0604020202020204" pitchFamily="34" charset="0"/>
              </a:defRPr>
            </a:lvl1pPr>
          </a:lstStyle>
          <a:p>
            <a:pPr marL="0" marR="0" lvl="0" indent="0" algn="ctr" defTabSz="914173" rtl="0" eaLnBrk="1" fontAlgn="auto" latinLnBrk="0" hangingPunct="1">
              <a:lnSpc>
                <a:spcPct val="80000"/>
              </a:lnSpc>
              <a:spcBef>
                <a:spcPts val="0"/>
              </a:spcBef>
              <a:spcAft>
                <a:spcPts val="0"/>
              </a:spcAft>
              <a:buClr>
                <a:schemeClr val="accent2"/>
              </a:buClr>
              <a:buSzTx/>
              <a:buFontTx/>
              <a:buNone/>
              <a:tabLst/>
              <a:defRPr/>
            </a:pPr>
            <a:r>
              <a:rPr lang="en-US" dirty="0"/>
              <a:t>—QUOTE ATTRIBUTION</a:t>
            </a:r>
          </a:p>
        </p:txBody>
      </p:sp>
    </p:spTree>
    <p:extLst>
      <p:ext uri="{BB962C8B-B14F-4D97-AF65-F5344CB8AC3E}">
        <p14:creationId xmlns:p14="http://schemas.microsoft.com/office/powerpoint/2010/main" val="2107291206"/>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Quote Slide_Light">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BCFEDD8-A1C1-E046-BC11-D540C9A4472C}"/>
              </a:ext>
            </a:extLst>
          </p:cNvPr>
          <p:cNvSpPr>
            <a:spLocks noGrp="1"/>
          </p:cNvSpPr>
          <p:nvPr>
            <p:ph type="body" sz="quarter" idx="11" hasCustomPrompt="1"/>
          </p:nvPr>
        </p:nvSpPr>
        <p:spPr>
          <a:xfrm>
            <a:off x="1516965" y="2060327"/>
            <a:ext cx="9158068" cy="3157972"/>
          </a:xfrm>
        </p:spPr>
        <p:txBody>
          <a:bodyPr/>
          <a:lstStyle>
            <a:lvl1pPr marL="0" indent="0" algn="ctr">
              <a:lnSpc>
                <a:spcPct val="110000"/>
              </a:lnSpc>
              <a:buNone/>
              <a:defRPr sz="3600" b="1" i="0">
                <a:solidFill>
                  <a:schemeClr val="tx1"/>
                </a:solidFill>
                <a:latin typeface="Arial Narrow" panose="020B0604020202020204" pitchFamily="34" charset="0"/>
                <a:cs typeface="Arial Narrow" panose="020B0604020202020204" pitchFamily="34" charset="0"/>
              </a:defRPr>
            </a:lvl1pPr>
          </a:lstStyle>
          <a:p>
            <a:pPr lvl="0"/>
            <a:r>
              <a:rPr lang="en-US" dirty="0"/>
              <a:t>Insert quote. Four to five lines. Insert quote. Four to five lines. Insert quote. Four to five lines. Insert quote. Four to five lines. Insert quote. Four to five lines. Insert quote. Four to five lines. Insert quote. Four to five lines. Insert quote. Four to five lines.”</a:t>
            </a:r>
          </a:p>
        </p:txBody>
      </p:sp>
      <p:sp>
        <p:nvSpPr>
          <p:cNvPr id="10" name="Text Placeholder 2">
            <a:extLst>
              <a:ext uri="{FF2B5EF4-FFF2-40B4-BE49-F238E27FC236}">
                <a16:creationId xmlns:a16="http://schemas.microsoft.com/office/drawing/2014/main" id="{311ED389-4663-9F44-B154-39544D7C3700}"/>
              </a:ext>
            </a:extLst>
          </p:cNvPr>
          <p:cNvSpPr>
            <a:spLocks noGrp="1"/>
          </p:cNvSpPr>
          <p:nvPr>
            <p:ph type="body" sz="quarter" idx="33" hasCustomPrompt="1"/>
          </p:nvPr>
        </p:nvSpPr>
        <p:spPr>
          <a:xfrm>
            <a:off x="3038474" y="5391067"/>
            <a:ext cx="6115049" cy="550424"/>
          </a:xfrm>
        </p:spPr>
        <p:txBody>
          <a:bodyPr vert="horz" lIns="0" tIns="0" rIns="0" bIns="0" rtlCol="0" anchor="t" anchorCtr="0">
            <a:noAutofit/>
          </a:bodyPr>
          <a:lstStyle>
            <a:lvl1pPr marL="0" marR="0" indent="0" algn="ctr" defTabSz="914173" rtl="0" eaLnBrk="1" fontAlgn="auto" latinLnBrk="0" hangingPunct="1">
              <a:lnSpc>
                <a:spcPct val="80000"/>
              </a:lnSpc>
              <a:spcBef>
                <a:spcPts val="0"/>
              </a:spcBef>
              <a:spcAft>
                <a:spcPts val="0"/>
              </a:spcAft>
              <a:buClr>
                <a:schemeClr val="accent2"/>
              </a:buClr>
              <a:buSzTx/>
              <a:buFontTx/>
              <a:buNone/>
              <a:tabLst/>
              <a:defRPr lang="en-US" sz="1500" b="1" i="0" spc="100" baseline="0">
                <a:solidFill>
                  <a:schemeClr val="accent1"/>
                </a:solidFill>
                <a:effectLst/>
                <a:latin typeface="Arial Narrow" panose="020B0604020202020204" pitchFamily="34" charset="0"/>
                <a:cs typeface="Arial Narrow" panose="020B0604020202020204" pitchFamily="34" charset="0"/>
              </a:defRPr>
            </a:lvl1pPr>
          </a:lstStyle>
          <a:p>
            <a:pPr marL="0" marR="0" lvl="0" indent="0" algn="ctr" defTabSz="914173" rtl="0" eaLnBrk="1" fontAlgn="auto" latinLnBrk="0" hangingPunct="1">
              <a:lnSpc>
                <a:spcPct val="80000"/>
              </a:lnSpc>
              <a:spcBef>
                <a:spcPts val="0"/>
              </a:spcBef>
              <a:spcAft>
                <a:spcPts val="0"/>
              </a:spcAft>
              <a:buClr>
                <a:schemeClr val="accent2"/>
              </a:buClr>
              <a:buSzTx/>
              <a:buFontTx/>
              <a:buNone/>
              <a:tabLst/>
              <a:defRPr/>
            </a:pPr>
            <a:r>
              <a:rPr lang="en-US" dirty="0"/>
              <a:t>—QUOTE ATTRIBUTION</a:t>
            </a:r>
          </a:p>
        </p:txBody>
      </p:sp>
      <p:sp>
        <p:nvSpPr>
          <p:cNvPr id="12" name="TextBox 11">
            <a:extLst>
              <a:ext uri="{FF2B5EF4-FFF2-40B4-BE49-F238E27FC236}">
                <a16:creationId xmlns:a16="http://schemas.microsoft.com/office/drawing/2014/main" id="{A2668A42-AE1B-5840-A55E-9AC70E946809}"/>
              </a:ext>
            </a:extLst>
          </p:cNvPr>
          <p:cNvSpPr txBox="1"/>
          <p:nvPr userDrawn="1"/>
        </p:nvSpPr>
        <p:spPr>
          <a:xfrm>
            <a:off x="5588794" y="533342"/>
            <a:ext cx="1014412" cy="270843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0" b="1" i="0" kern="1200" dirty="0">
                <a:solidFill>
                  <a:schemeClr val="accent2"/>
                </a:solidFill>
                <a:effectLst/>
                <a:latin typeface="Arial Narrow" panose="020B0604020202020204" pitchFamily="34" charset="0"/>
                <a:ea typeface="+mn-ea"/>
                <a:cs typeface="Arial Narrow" panose="020B0604020202020204" pitchFamily="34" charset="0"/>
              </a:rPr>
              <a:t>“</a:t>
            </a:r>
          </a:p>
        </p:txBody>
      </p:sp>
      <p:sp>
        <p:nvSpPr>
          <p:cNvPr id="13" name="Slide Number Placeholder 6">
            <a:extLst>
              <a:ext uri="{FF2B5EF4-FFF2-40B4-BE49-F238E27FC236}">
                <a16:creationId xmlns:a16="http://schemas.microsoft.com/office/drawing/2014/main" id="{DC0CDBEC-9E44-415F-9D38-9DFFD35AF73F}"/>
              </a:ext>
            </a:extLst>
          </p:cNvPr>
          <p:cNvSpPr>
            <a:spLocks noGrp="1"/>
          </p:cNvSpPr>
          <p:nvPr>
            <p:ph type="sldNum" sz="quarter" idx="12"/>
          </p:nvPr>
        </p:nvSpPr>
        <p:spPr>
          <a:xfrm>
            <a:off x="11686032" y="6510528"/>
            <a:ext cx="274320" cy="123111"/>
          </a:xfrm>
        </p:spPr>
        <p:txBody>
          <a:bodyPr/>
          <a:lstStyle/>
          <a:p>
            <a:fld id="{0E588DAA-4848-48CA-9FC9-2BD67EAD2930}" type="slidenum">
              <a:rPr lang="en-US" smtClean="0"/>
              <a:t>‹#›</a:t>
            </a:fld>
            <a:endParaRPr lang="en-US" dirty="0"/>
          </a:p>
        </p:txBody>
      </p:sp>
    </p:spTree>
    <p:extLst>
      <p:ext uri="{BB962C8B-B14F-4D97-AF65-F5344CB8AC3E}">
        <p14:creationId xmlns:p14="http://schemas.microsoft.com/office/powerpoint/2010/main" val="3603309322"/>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EA3C95-E20F-4745-9BAC-23AFD6530625}"/>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3" name="Footer Placeholder 2">
            <a:extLst>
              <a:ext uri="{FF2B5EF4-FFF2-40B4-BE49-F238E27FC236}">
                <a16:creationId xmlns:a16="http://schemas.microsoft.com/office/drawing/2014/main" id="{807E8345-3C0E-41C2-8B2D-128F1B7B66E4}"/>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4" name="Slide Number Placeholder 3">
            <a:extLst>
              <a:ext uri="{FF2B5EF4-FFF2-40B4-BE49-F238E27FC236}">
                <a16:creationId xmlns:a16="http://schemas.microsoft.com/office/drawing/2014/main" id="{39F3385C-B4DF-4DDD-AE0A-936D0A1781A1}"/>
              </a:ext>
            </a:extLst>
          </p:cNvPr>
          <p:cNvSpPr>
            <a:spLocks noGrp="1"/>
          </p:cNvSpPr>
          <p:nvPr>
            <p:ph type="sldNum" sz="quarter" idx="12"/>
          </p:nvPr>
        </p:nvSpPr>
        <p:spPr/>
        <p:txBody>
          <a:bodyPr/>
          <a:lstStyle/>
          <a:p>
            <a:fld id="{0E588DAA-4848-48CA-9FC9-2BD67EAD2930}" type="slidenum">
              <a:rPr lang="en-US" smtClean="0"/>
              <a:t>‹#›</a:t>
            </a:fld>
            <a:endParaRPr lang="en-US" dirty="0"/>
          </a:p>
        </p:txBody>
      </p:sp>
    </p:spTree>
    <p:extLst>
      <p:ext uri="{BB962C8B-B14F-4D97-AF65-F5344CB8AC3E}">
        <p14:creationId xmlns:p14="http://schemas.microsoft.com/office/powerpoint/2010/main" val="1018114641"/>
      </p:ext>
    </p:extLst>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blank" preserve="1">
  <p:cSld name="Blank Dark">
    <p:bg>
      <p:bgRef idx="1001">
        <a:schemeClr val="bg2"/>
      </p:bgRef>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EA3C95-E20F-4745-9BAC-23AFD6530625}"/>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3" name="Footer Placeholder 2">
            <a:extLst>
              <a:ext uri="{FF2B5EF4-FFF2-40B4-BE49-F238E27FC236}">
                <a16:creationId xmlns:a16="http://schemas.microsoft.com/office/drawing/2014/main" id="{807E8345-3C0E-41C2-8B2D-128F1B7B66E4}"/>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4" name="Slide Number Placeholder 3">
            <a:extLst>
              <a:ext uri="{FF2B5EF4-FFF2-40B4-BE49-F238E27FC236}">
                <a16:creationId xmlns:a16="http://schemas.microsoft.com/office/drawing/2014/main" id="{39F3385C-B4DF-4DDD-AE0A-936D0A1781A1}"/>
              </a:ext>
            </a:extLst>
          </p:cNvPr>
          <p:cNvSpPr>
            <a:spLocks noGrp="1"/>
          </p:cNvSpPr>
          <p:nvPr>
            <p:ph type="sldNum" sz="quarter" idx="12"/>
          </p:nvPr>
        </p:nvSpPr>
        <p:spPr/>
        <p:txBody>
          <a:bodyPr/>
          <a:lstStyle/>
          <a:p>
            <a:fld id="{0E588DAA-4848-48CA-9FC9-2BD67EAD2930}" type="slidenum">
              <a:rPr lang="en-US" smtClean="0"/>
              <a:t>‹#›</a:t>
            </a:fld>
            <a:endParaRPr lang="en-US" dirty="0"/>
          </a:p>
        </p:txBody>
      </p:sp>
    </p:spTree>
    <p:extLst>
      <p:ext uri="{BB962C8B-B14F-4D97-AF65-F5344CB8AC3E}">
        <p14:creationId xmlns:p14="http://schemas.microsoft.com/office/powerpoint/2010/main" val="2448046740"/>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579DF-C5AC-4549-B3E0-9A963B9117D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9BBF238-6ECE-4181-B3B3-378520A6D3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DD746EC-485A-4764-A902-23936C72B5FB}"/>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5" name="Footer Placeholder 4">
            <a:extLst>
              <a:ext uri="{FF2B5EF4-FFF2-40B4-BE49-F238E27FC236}">
                <a16:creationId xmlns:a16="http://schemas.microsoft.com/office/drawing/2014/main" id="{54137CF6-4610-4BBD-AE6E-41171445217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510FA7F-DC43-471D-84D8-117178352A80}"/>
              </a:ext>
            </a:extLst>
          </p:cNvPr>
          <p:cNvSpPr>
            <a:spLocks noGrp="1"/>
          </p:cNvSpPr>
          <p:nvPr>
            <p:ph type="sldNum" sz="quarter" idx="12"/>
          </p:nvPr>
        </p:nvSpPr>
        <p:spPr/>
        <p:txBody>
          <a:bodyPr/>
          <a:lstStyle/>
          <a:p>
            <a:fld id="{0E588DAA-4848-48CA-9FC9-2BD67EAD2930}" type="slidenum">
              <a:rPr lang="en-US" smtClean="0"/>
              <a:t>‹#›</a:t>
            </a:fld>
            <a:endParaRPr lang="en-US" dirty="0"/>
          </a:p>
        </p:txBody>
      </p:sp>
    </p:spTree>
    <p:extLst>
      <p:ext uri="{BB962C8B-B14F-4D97-AF65-F5344CB8AC3E}">
        <p14:creationId xmlns:p14="http://schemas.microsoft.com/office/powerpoint/2010/main" val="18884409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EC99C3B-716A-4155-A8B9-ED416E73847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FA239F2-7D9B-477E-B045-283035A779E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6EC6AE-82DB-47E5-8DC4-264D0B70C65A}"/>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5" name="Footer Placeholder 4">
            <a:extLst>
              <a:ext uri="{FF2B5EF4-FFF2-40B4-BE49-F238E27FC236}">
                <a16:creationId xmlns:a16="http://schemas.microsoft.com/office/drawing/2014/main" id="{ECFF7FBB-06E8-4692-85D7-5FB34694441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74C75F1-435E-410F-AE33-E9B34AF5C6FD}"/>
              </a:ext>
            </a:extLst>
          </p:cNvPr>
          <p:cNvSpPr>
            <a:spLocks noGrp="1"/>
          </p:cNvSpPr>
          <p:nvPr>
            <p:ph type="sldNum" sz="quarter" idx="12"/>
          </p:nvPr>
        </p:nvSpPr>
        <p:spPr/>
        <p:txBody>
          <a:bodyPr/>
          <a:lstStyle/>
          <a:p>
            <a:fld id="{0E588DAA-4848-48CA-9FC9-2BD67EAD2930}" type="slidenum">
              <a:rPr lang="en-US" smtClean="0"/>
              <a:t>‹#›</a:t>
            </a:fld>
            <a:endParaRPr lang="en-US" dirty="0"/>
          </a:p>
        </p:txBody>
      </p:sp>
    </p:spTree>
    <p:extLst>
      <p:ext uri="{BB962C8B-B14F-4D97-AF65-F5344CB8AC3E}">
        <p14:creationId xmlns:p14="http://schemas.microsoft.com/office/powerpoint/2010/main" val="21447349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Title Page - Gradient">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EC7C30E-D304-7742-A362-367DDA60EADE}"/>
              </a:ext>
            </a:extLst>
          </p:cNvPr>
          <p:cNvSpPr/>
          <p:nvPr userDrawn="1"/>
        </p:nvSpPr>
        <p:spPr>
          <a:xfrm>
            <a:off x="0" y="5500688"/>
            <a:ext cx="12242987" cy="13573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noFill/>
            </a:endParaRPr>
          </a:p>
        </p:txBody>
      </p:sp>
      <p:sp>
        <p:nvSpPr>
          <p:cNvPr id="7" name="Subtitle 2"/>
          <p:cNvSpPr>
            <a:spLocks noGrp="1"/>
          </p:cNvSpPr>
          <p:nvPr>
            <p:ph type="subTitle" idx="1"/>
          </p:nvPr>
        </p:nvSpPr>
        <p:spPr>
          <a:xfrm>
            <a:off x="641779" y="2667004"/>
            <a:ext cx="10972800" cy="704851"/>
          </a:xfrm>
          <a:prstGeom prst="rect">
            <a:avLst/>
          </a:prstGeom>
        </p:spPr>
        <p:txBody>
          <a:bodyPr vert="horz"/>
          <a:lstStyle>
            <a:lvl1pPr marL="0" indent="0" algn="l">
              <a:buNone/>
              <a:defRPr sz="2800" b="0" i="0">
                <a:solidFill>
                  <a:schemeClr val="tx1"/>
                </a:solidFill>
                <a:latin typeface="Cambria" panose="02040503050406030204" pitchFamily="18" charset="0"/>
                <a:cs typeface="Arial"/>
              </a:defRPr>
            </a:lvl1pPr>
            <a:lvl2pPr marL="609495" indent="0" algn="ctr">
              <a:buNone/>
              <a:defRPr/>
            </a:lvl2pPr>
            <a:lvl3pPr marL="1218992" indent="0" algn="ctr">
              <a:buNone/>
              <a:defRPr/>
            </a:lvl3pPr>
            <a:lvl4pPr marL="1828488" indent="0" algn="ctr">
              <a:buNone/>
              <a:defRPr/>
            </a:lvl4pPr>
            <a:lvl5pPr marL="2437986" indent="0" algn="ctr">
              <a:buNone/>
              <a:defRPr/>
            </a:lvl5pPr>
            <a:lvl6pPr marL="3047480" indent="0" algn="ctr">
              <a:buNone/>
              <a:defRPr/>
            </a:lvl6pPr>
            <a:lvl7pPr marL="3656975" indent="0" algn="ctr">
              <a:buNone/>
              <a:defRPr/>
            </a:lvl7pPr>
            <a:lvl8pPr marL="4266471" indent="0" algn="ctr">
              <a:buNone/>
              <a:defRPr/>
            </a:lvl8pPr>
            <a:lvl9pPr marL="4875967" indent="0" algn="ctr">
              <a:buNone/>
              <a:defRPr/>
            </a:lvl9pPr>
          </a:lstStyle>
          <a:p>
            <a:r>
              <a:rPr lang="en-US" dirty="0"/>
              <a:t>Click to edit Master subtitle style</a:t>
            </a:r>
          </a:p>
        </p:txBody>
      </p:sp>
      <p:sp>
        <p:nvSpPr>
          <p:cNvPr id="8" name="Content Placeholder 10"/>
          <p:cNvSpPr>
            <a:spLocks noGrp="1"/>
          </p:cNvSpPr>
          <p:nvPr>
            <p:ph sz="quarter" idx="10" hasCustomPrompt="1"/>
          </p:nvPr>
        </p:nvSpPr>
        <p:spPr>
          <a:xfrm>
            <a:off x="2252865" y="4790092"/>
            <a:ext cx="9361715" cy="596678"/>
          </a:xfrm>
          <a:prstGeom prst="rect">
            <a:avLst/>
          </a:prstGeom>
        </p:spPr>
        <p:txBody>
          <a:bodyPr vert="horz"/>
          <a:lstStyle>
            <a:lvl1pPr marL="0" indent="0" algn="r">
              <a:buNone/>
              <a:defRPr sz="2400" i="1">
                <a:solidFill>
                  <a:schemeClr val="tx1"/>
                </a:solidFill>
                <a:latin typeface="Cambria" panose="02040503050406030204" pitchFamily="18" charset="0"/>
                <a:cs typeface="Arial"/>
              </a:defRPr>
            </a:lvl1pPr>
            <a:lvl2pPr algn="r">
              <a:defRPr sz="4799">
                <a:latin typeface="Arial"/>
                <a:cs typeface="Arial"/>
              </a:defRPr>
            </a:lvl2pPr>
            <a:lvl3pPr algn="r">
              <a:defRPr sz="4799">
                <a:latin typeface="Arial"/>
                <a:cs typeface="Arial"/>
              </a:defRPr>
            </a:lvl3pPr>
            <a:lvl4pPr algn="r">
              <a:defRPr sz="4799">
                <a:latin typeface="Arial"/>
                <a:cs typeface="Arial"/>
              </a:defRPr>
            </a:lvl4pPr>
            <a:lvl5pPr algn="r">
              <a:defRPr sz="4799">
                <a:latin typeface="Arial"/>
                <a:cs typeface="Arial"/>
              </a:defRPr>
            </a:lvl5pPr>
          </a:lstStyle>
          <a:p>
            <a:pPr lvl="0"/>
            <a:r>
              <a:rPr lang="en-US" dirty="0"/>
              <a:t>MM/DD/YYYY</a:t>
            </a:r>
          </a:p>
        </p:txBody>
      </p:sp>
      <p:sp>
        <p:nvSpPr>
          <p:cNvPr id="13" name="Title 12"/>
          <p:cNvSpPr>
            <a:spLocks noGrp="1"/>
          </p:cNvSpPr>
          <p:nvPr>
            <p:ph type="title"/>
          </p:nvPr>
        </p:nvSpPr>
        <p:spPr>
          <a:xfrm>
            <a:off x="641779" y="457202"/>
            <a:ext cx="10972800" cy="1881597"/>
          </a:xfrm>
          <a:prstGeom prst="rect">
            <a:avLst/>
          </a:prstGeom>
        </p:spPr>
        <p:txBody>
          <a:bodyPr vert="horz"/>
          <a:lstStyle>
            <a:lvl1pPr algn="l">
              <a:defRPr sz="6000" b="1" i="0">
                <a:solidFill>
                  <a:schemeClr val="tx1"/>
                </a:solidFill>
                <a:latin typeface="Arial Narrow" panose="020B0604020202020204" pitchFamily="34" charset="0"/>
                <a:cs typeface="Arial Narrow" panose="020B0604020202020204" pitchFamily="34" charset="0"/>
              </a:defRPr>
            </a:lvl1pPr>
          </a:lstStyle>
          <a:p>
            <a:r>
              <a:rPr lang="en-US" dirty="0"/>
              <a:t>Click to edit Master title style</a:t>
            </a:r>
          </a:p>
        </p:txBody>
      </p:sp>
      <p:pic>
        <p:nvPicPr>
          <p:cNvPr id="10" name="Picture 9">
            <a:extLst>
              <a:ext uri="{FF2B5EF4-FFF2-40B4-BE49-F238E27FC236}">
                <a16:creationId xmlns:a16="http://schemas.microsoft.com/office/drawing/2014/main" id="{1008B5A6-FD7B-A642-AA78-C3E565A18113}"/>
              </a:ext>
            </a:extLst>
          </p:cNvPr>
          <p:cNvPicPr>
            <a:picLocks noChangeAspect="1"/>
          </p:cNvPicPr>
          <p:nvPr userDrawn="1"/>
        </p:nvPicPr>
        <p:blipFill>
          <a:blip r:embed="rId2">
            <a:extLst>
              <a:ext uri="{28A0092B-C50C-407E-A947-70E740481C1C}">
                <a14:useLocalDpi xmlns:a14="http://schemas.microsoft.com/office/drawing/2010/main" val="0"/>
              </a:ext>
            </a:extLst>
          </a:blip>
          <a:srcRect t="16717" b="16717"/>
          <a:stretch/>
        </p:blipFill>
        <p:spPr>
          <a:xfrm>
            <a:off x="7513330" y="5788963"/>
            <a:ext cx="4378223" cy="780762"/>
          </a:xfrm>
          <a:prstGeom prst="rect">
            <a:avLst/>
          </a:prstGeom>
        </p:spPr>
      </p:pic>
    </p:spTree>
    <p:extLst>
      <p:ext uri="{BB962C8B-B14F-4D97-AF65-F5344CB8AC3E}">
        <p14:creationId xmlns:p14="http://schemas.microsoft.com/office/powerpoint/2010/main" val="63924513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_Title Page - Gradi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EC7C30E-D304-7742-A362-367DDA60EADE}"/>
              </a:ext>
            </a:extLst>
          </p:cNvPr>
          <p:cNvSpPr/>
          <p:nvPr userDrawn="1"/>
        </p:nvSpPr>
        <p:spPr>
          <a:xfrm>
            <a:off x="0" y="5500688"/>
            <a:ext cx="12242987" cy="1357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noFill/>
            </a:endParaRPr>
          </a:p>
        </p:txBody>
      </p:sp>
      <p:sp>
        <p:nvSpPr>
          <p:cNvPr id="7" name="Subtitle 2"/>
          <p:cNvSpPr>
            <a:spLocks noGrp="1"/>
          </p:cNvSpPr>
          <p:nvPr>
            <p:ph type="subTitle" idx="1"/>
          </p:nvPr>
        </p:nvSpPr>
        <p:spPr>
          <a:xfrm>
            <a:off x="641779" y="2667004"/>
            <a:ext cx="10972800" cy="704851"/>
          </a:xfrm>
          <a:prstGeom prst="rect">
            <a:avLst/>
          </a:prstGeom>
        </p:spPr>
        <p:txBody>
          <a:bodyPr vert="horz"/>
          <a:lstStyle>
            <a:lvl1pPr marL="0" indent="0" algn="l">
              <a:buNone/>
              <a:defRPr sz="2800" b="0" i="0">
                <a:solidFill>
                  <a:schemeClr val="bg1">
                    <a:lumMod val="95000"/>
                  </a:schemeClr>
                </a:solidFill>
                <a:latin typeface="Cambria" panose="02040503050406030204" pitchFamily="18" charset="0"/>
                <a:cs typeface="Arial"/>
              </a:defRPr>
            </a:lvl1pPr>
            <a:lvl2pPr marL="609495" indent="0" algn="ctr">
              <a:buNone/>
              <a:defRPr/>
            </a:lvl2pPr>
            <a:lvl3pPr marL="1218992" indent="0" algn="ctr">
              <a:buNone/>
              <a:defRPr/>
            </a:lvl3pPr>
            <a:lvl4pPr marL="1828488" indent="0" algn="ctr">
              <a:buNone/>
              <a:defRPr/>
            </a:lvl4pPr>
            <a:lvl5pPr marL="2437986" indent="0" algn="ctr">
              <a:buNone/>
              <a:defRPr/>
            </a:lvl5pPr>
            <a:lvl6pPr marL="3047480" indent="0" algn="ctr">
              <a:buNone/>
              <a:defRPr/>
            </a:lvl6pPr>
            <a:lvl7pPr marL="3656975" indent="0" algn="ctr">
              <a:buNone/>
              <a:defRPr/>
            </a:lvl7pPr>
            <a:lvl8pPr marL="4266471" indent="0" algn="ctr">
              <a:buNone/>
              <a:defRPr/>
            </a:lvl8pPr>
            <a:lvl9pPr marL="4875967" indent="0" algn="ctr">
              <a:buNone/>
              <a:defRPr/>
            </a:lvl9pPr>
          </a:lstStyle>
          <a:p>
            <a:r>
              <a:rPr lang="en-US"/>
              <a:t>Click to edit Master subtitle style</a:t>
            </a:r>
          </a:p>
        </p:txBody>
      </p:sp>
      <p:sp>
        <p:nvSpPr>
          <p:cNvPr id="8" name="Content Placeholder 10"/>
          <p:cNvSpPr>
            <a:spLocks noGrp="1"/>
          </p:cNvSpPr>
          <p:nvPr>
            <p:ph sz="quarter" idx="10" hasCustomPrompt="1"/>
          </p:nvPr>
        </p:nvSpPr>
        <p:spPr>
          <a:xfrm>
            <a:off x="2252865" y="4790092"/>
            <a:ext cx="9361715" cy="596678"/>
          </a:xfrm>
          <a:prstGeom prst="rect">
            <a:avLst/>
          </a:prstGeom>
        </p:spPr>
        <p:txBody>
          <a:bodyPr vert="horz"/>
          <a:lstStyle>
            <a:lvl1pPr marL="0" indent="0" algn="r">
              <a:buNone/>
              <a:defRPr sz="2400" i="1">
                <a:solidFill>
                  <a:srgbClr val="FFFFFF"/>
                </a:solidFill>
                <a:latin typeface="Cambria" panose="02040503050406030204" pitchFamily="18" charset="0"/>
                <a:cs typeface="Arial"/>
              </a:defRPr>
            </a:lvl1pPr>
            <a:lvl2pPr algn="r">
              <a:defRPr sz="4799">
                <a:latin typeface="Arial"/>
                <a:cs typeface="Arial"/>
              </a:defRPr>
            </a:lvl2pPr>
            <a:lvl3pPr algn="r">
              <a:defRPr sz="4799">
                <a:latin typeface="Arial"/>
                <a:cs typeface="Arial"/>
              </a:defRPr>
            </a:lvl3pPr>
            <a:lvl4pPr algn="r">
              <a:defRPr sz="4799">
                <a:latin typeface="Arial"/>
                <a:cs typeface="Arial"/>
              </a:defRPr>
            </a:lvl4pPr>
            <a:lvl5pPr algn="r">
              <a:defRPr sz="4799">
                <a:latin typeface="Arial"/>
                <a:cs typeface="Arial"/>
              </a:defRPr>
            </a:lvl5pPr>
          </a:lstStyle>
          <a:p>
            <a:pPr lvl="0"/>
            <a:r>
              <a:rPr lang="en-US"/>
              <a:t>MM/DD/YYYY</a:t>
            </a:r>
          </a:p>
        </p:txBody>
      </p:sp>
      <p:sp>
        <p:nvSpPr>
          <p:cNvPr id="13" name="Title 12"/>
          <p:cNvSpPr>
            <a:spLocks noGrp="1"/>
          </p:cNvSpPr>
          <p:nvPr>
            <p:ph type="title"/>
          </p:nvPr>
        </p:nvSpPr>
        <p:spPr>
          <a:xfrm>
            <a:off x="641779" y="457202"/>
            <a:ext cx="10972800" cy="1881597"/>
          </a:xfrm>
          <a:prstGeom prst="rect">
            <a:avLst/>
          </a:prstGeom>
        </p:spPr>
        <p:txBody>
          <a:bodyPr vert="horz"/>
          <a:lstStyle>
            <a:lvl1pPr algn="l">
              <a:defRPr sz="6000" b="1" i="0">
                <a:solidFill>
                  <a:schemeClr val="bg1">
                    <a:lumMod val="95000"/>
                  </a:schemeClr>
                </a:solidFill>
                <a:latin typeface="Oswald" pitchFamily="2" charset="77"/>
                <a:cs typeface="Arial"/>
              </a:defRPr>
            </a:lvl1pPr>
          </a:lstStyle>
          <a:p>
            <a:r>
              <a:rPr lang="en-US"/>
              <a:t>Click to edit Master title style</a:t>
            </a:r>
          </a:p>
        </p:txBody>
      </p:sp>
      <p:sp>
        <p:nvSpPr>
          <p:cNvPr id="2" name="Rectangle 1">
            <a:extLst>
              <a:ext uri="{FF2B5EF4-FFF2-40B4-BE49-F238E27FC236}">
                <a16:creationId xmlns:a16="http://schemas.microsoft.com/office/drawing/2014/main" id="{5C1DC299-7497-5145-82BD-20C48AB07BB1}"/>
              </a:ext>
            </a:extLst>
          </p:cNvPr>
          <p:cNvSpPr/>
          <p:nvPr userDrawn="1"/>
        </p:nvSpPr>
        <p:spPr>
          <a:xfrm>
            <a:off x="300447" y="5982789"/>
            <a:ext cx="2690948" cy="66684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dirty="0"/>
          </a:p>
        </p:txBody>
      </p:sp>
      <p:pic>
        <p:nvPicPr>
          <p:cNvPr id="10" name="Picture 9">
            <a:extLst>
              <a:ext uri="{FF2B5EF4-FFF2-40B4-BE49-F238E27FC236}">
                <a16:creationId xmlns:a16="http://schemas.microsoft.com/office/drawing/2014/main" id="{1008B5A6-FD7B-A642-AA78-C3E565A18113}"/>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7144" r="33090" b="1"/>
          <a:stretch/>
        </p:blipFill>
        <p:spPr>
          <a:xfrm>
            <a:off x="8215700" y="5868871"/>
            <a:ext cx="3398879" cy="606117"/>
          </a:xfrm>
          <a:prstGeom prst="rect">
            <a:avLst/>
          </a:prstGeom>
        </p:spPr>
      </p:pic>
    </p:spTree>
    <p:extLst>
      <p:ext uri="{BB962C8B-B14F-4D97-AF65-F5344CB8AC3E}">
        <p14:creationId xmlns:p14="http://schemas.microsoft.com/office/powerpoint/2010/main" val="18746318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1_Section Divider -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268A5-AEEA-3C4B-9311-D39C8A6BFD34}"/>
              </a:ext>
            </a:extLst>
          </p:cNvPr>
          <p:cNvSpPr>
            <a:spLocks noGrp="1"/>
          </p:cNvSpPr>
          <p:nvPr>
            <p:ph type="title" hasCustomPrompt="1"/>
          </p:nvPr>
        </p:nvSpPr>
        <p:spPr>
          <a:xfrm>
            <a:off x="910828" y="1918506"/>
            <a:ext cx="10366861" cy="2054670"/>
          </a:xfrm>
        </p:spPr>
        <p:txBody>
          <a:bodyPr/>
          <a:lstStyle>
            <a:lvl1pPr>
              <a:defRPr sz="6000" baseline="0">
                <a:solidFill>
                  <a:schemeClr val="tx1"/>
                </a:solidFill>
              </a:defRPr>
            </a:lvl1pPr>
          </a:lstStyle>
          <a:p>
            <a:r>
              <a:rPr lang="en-US"/>
              <a:t>Section title</a:t>
            </a:r>
          </a:p>
        </p:txBody>
      </p:sp>
      <p:cxnSp>
        <p:nvCxnSpPr>
          <p:cNvPr id="7" name="Straight Connector 6">
            <a:extLst>
              <a:ext uri="{FF2B5EF4-FFF2-40B4-BE49-F238E27FC236}">
                <a16:creationId xmlns:a16="http://schemas.microsoft.com/office/drawing/2014/main" id="{D590582C-FEDF-5C45-8674-2DEE1202D8CC}"/>
              </a:ext>
            </a:extLst>
          </p:cNvPr>
          <p:cNvCxnSpPr>
            <a:cxnSpLocks/>
          </p:cNvCxnSpPr>
          <p:nvPr userDrawn="1"/>
        </p:nvCxnSpPr>
        <p:spPr>
          <a:xfrm>
            <a:off x="914312" y="4387948"/>
            <a:ext cx="1172603" cy="0"/>
          </a:xfrm>
          <a:prstGeom prst="line">
            <a:avLst/>
          </a:prstGeom>
          <a:ln w="76200"/>
        </p:spPr>
        <p:style>
          <a:lnRef idx="1">
            <a:schemeClr val="accent2"/>
          </a:lnRef>
          <a:fillRef idx="0">
            <a:schemeClr val="accent2"/>
          </a:fillRef>
          <a:effectRef idx="0">
            <a:schemeClr val="accent2"/>
          </a:effectRef>
          <a:fontRef idx="minor">
            <a:schemeClr val="tx1"/>
          </a:fontRef>
        </p:style>
      </p:cxnSp>
      <p:pic>
        <p:nvPicPr>
          <p:cNvPr id="6" name="Graphic 5">
            <a:extLst>
              <a:ext uri="{FF2B5EF4-FFF2-40B4-BE49-F238E27FC236}">
                <a16:creationId xmlns:a16="http://schemas.microsoft.com/office/drawing/2014/main" id="{8FBFD588-EF7E-FE4F-9A0F-B0593CFFF1C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
        <p:nvSpPr>
          <p:cNvPr id="8" name="Slide Number Placeholder 5">
            <a:extLst>
              <a:ext uri="{FF2B5EF4-FFF2-40B4-BE49-F238E27FC236}">
                <a16:creationId xmlns:a16="http://schemas.microsoft.com/office/drawing/2014/main" id="{11FCD031-E1A7-D142-B0AF-3B0DFBB82CAB}"/>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20748134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_Section Divider with Subtitle - Gradi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268A5-AEEA-3C4B-9311-D39C8A6BFD34}"/>
              </a:ext>
            </a:extLst>
          </p:cNvPr>
          <p:cNvSpPr>
            <a:spLocks noGrp="1"/>
          </p:cNvSpPr>
          <p:nvPr>
            <p:ph type="title" hasCustomPrompt="1"/>
          </p:nvPr>
        </p:nvSpPr>
        <p:spPr>
          <a:xfrm>
            <a:off x="914400" y="1371608"/>
            <a:ext cx="10366861" cy="2057397"/>
          </a:xfrm>
        </p:spPr>
        <p:txBody>
          <a:bodyPr/>
          <a:lstStyle>
            <a:lvl1pPr>
              <a:defRPr sz="6000" baseline="0">
                <a:solidFill>
                  <a:schemeClr val="bg2"/>
                </a:solidFill>
              </a:defRPr>
            </a:lvl1pPr>
          </a:lstStyle>
          <a:p>
            <a:r>
              <a:rPr lang="en-US"/>
              <a:t>Alternate Section title</a:t>
            </a:r>
          </a:p>
        </p:txBody>
      </p:sp>
      <p:cxnSp>
        <p:nvCxnSpPr>
          <p:cNvPr id="7" name="Straight Connector 6">
            <a:extLst>
              <a:ext uri="{FF2B5EF4-FFF2-40B4-BE49-F238E27FC236}">
                <a16:creationId xmlns:a16="http://schemas.microsoft.com/office/drawing/2014/main" id="{D590582C-FEDF-5C45-8674-2DEE1202D8CC}"/>
              </a:ext>
            </a:extLst>
          </p:cNvPr>
          <p:cNvCxnSpPr>
            <a:cxnSpLocks/>
          </p:cNvCxnSpPr>
          <p:nvPr userDrawn="1"/>
        </p:nvCxnSpPr>
        <p:spPr>
          <a:xfrm>
            <a:off x="914313" y="4387948"/>
            <a:ext cx="1172603" cy="0"/>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9" name="Text Placeholder 2">
            <a:extLst>
              <a:ext uri="{FF2B5EF4-FFF2-40B4-BE49-F238E27FC236}">
                <a16:creationId xmlns:a16="http://schemas.microsoft.com/office/drawing/2014/main" id="{CA7C0192-8E73-3741-B808-E7043B73E544}"/>
              </a:ext>
            </a:extLst>
          </p:cNvPr>
          <p:cNvSpPr>
            <a:spLocks noGrp="1"/>
          </p:cNvSpPr>
          <p:nvPr>
            <p:ph idx="1" hasCustomPrompt="1"/>
          </p:nvPr>
        </p:nvSpPr>
        <p:spPr>
          <a:xfrm>
            <a:off x="929987" y="3702945"/>
            <a:ext cx="10366861" cy="323977"/>
          </a:xfrm>
          <a:prstGeom prst="rect">
            <a:avLst/>
          </a:prstGeom>
        </p:spPr>
        <p:txBody>
          <a:bodyPr vert="horz" lIns="0" tIns="45720" rIns="91440" bIns="45720" rtlCol="0">
            <a:normAutofit/>
          </a:bodyPr>
          <a:lstStyle>
            <a:lvl1pPr marL="0" indent="0">
              <a:buFontTx/>
              <a:buNone/>
              <a:defRPr sz="1800" b="0" i="0" cap="none" spc="0" baseline="0">
                <a:solidFill>
                  <a:schemeClr val="bg2"/>
                </a:solidFill>
                <a:latin typeface="Cambria" panose="02040503050406030204" pitchFamily="18" charset="0"/>
              </a:defRPr>
            </a:lvl1pPr>
          </a:lstStyle>
          <a:p>
            <a:pPr lvl="0"/>
            <a:r>
              <a:rPr lang="en-US"/>
              <a:t>Subtitle if needed Cambria 18pt font lorem ipsum</a:t>
            </a:r>
          </a:p>
        </p:txBody>
      </p:sp>
      <p:sp>
        <p:nvSpPr>
          <p:cNvPr id="14" name="Slide Number Placeholder 5">
            <a:extLst>
              <a:ext uri="{FF2B5EF4-FFF2-40B4-BE49-F238E27FC236}">
                <a16:creationId xmlns:a16="http://schemas.microsoft.com/office/drawing/2014/main" id="{5EEBD4C3-9687-3148-9835-CB92EF3855B4}"/>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bg1"/>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pic>
        <p:nvPicPr>
          <p:cNvPr id="10" name="Graphic 9">
            <a:extLst>
              <a:ext uri="{FF2B5EF4-FFF2-40B4-BE49-F238E27FC236}">
                <a16:creationId xmlns:a16="http://schemas.microsoft.com/office/drawing/2014/main" id="{C82FC6A4-10B3-BC41-B154-89E35DD254C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Tree>
    <p:extLst>
      <p:ext uri="{BB962C8B-B14F-4D97-AF65-F5344CB8AC3E}">
        <p14:creationId xmlns:p14="http://schemas.microsoft.com/office/powerpoint/2010/main" val="1929111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8D6B2-20BB-4B1F-B24E-796AD342CDCD}"/>
              </a:ext>
            </a:extLst>
          </p:cNvPr>
          <p:cNvSpPr>
            <a:spLocks noGrp="1"/>
          </p:cNvSpPr>
          <p:nvPr>
            <p:ph type="title"/>
          </p:nvPr>
        </p:nvSpPr>
        <p:spPr>
          <a:xfrm>
            <a:off x="914399" y="-1200150"/>
            <a:ext cx="9216190" cy="914400"/>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FFF52B27-A85B-44D4-8C59-4A56E91A44C4}"/>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2813AA02-FE4E-4078-80E8-B60F1979713C}"/>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77AB8F0A-4337-4E72-A819-F0FA57F4FBAB}"/>
              </a:ext>
            </a:extLst>
          </p:cNvPr>
          <p:cNvSpPr>
            <a:spLocks noGrp="1"/>
          </p:cNvSpPr>
          <p:nvPr>
            <p:ph type="sldNum" sz="quarter" idx="12"/>
          </p:nvPr>
        </p:nvSpPr>
        <p:spPr/>
        <p:txBody>
          <a:bodyPr/>
          <a:lstStyle/>
          <a:p>
            <a:fld id="{0E588DAA-4848-48CA-9FC9-2BD67EAD2930}" type="slidenum">
              <a:rPr lang="en-US" smtClean="0"/>
              <a:pPr/>
              <a:t>‹#›</a:t>
            </a:fld>
            <a:endParaRPr lang="en-US" dirty="0"/>
          </a:p>
        </p:txBody>
      </p:sp>
      <p:sp>
        <p:nvSpPr>
          <p:cNvPr id="7" name="Text Placeholder 6">
            <a:extLst>
              <a:ext uri="{FF2B5EF4-FFF2-40B4-BE49-F238E27FC236}">
                <a16:creationId xmlns:a16="http://schemas.microsoft.com/office/drawing/2014/main" id="{AB82345D-D07E-4C89-8043-D797C045C9C5}"/>
              </a:ext>
            </a:extLst>
          </p:cNvPr>
          <p:cNvSpPr>
            <a:spLocks noGrp="1"/>
          </p:cNvSpPr>
          <p:nvPr>
            <p:ph type="body" sz="quarter" idx="13" hasCustomPrompt="1"/>
          </p:nvPr>
        </p:nvSpPr>
        <p:spPr>
          <a:xfrm>
            <a:off x="914400" y="1600200"/>
            <a:ext cx="10668000" cy="4800600"/>
          </a:xfrm>
        </p:spPr>
        <p:txBody>
          <a:bodyPr/>
          <a:lstStyle>
            <a:lvl1pPr marL="514350" indent="-514350">
              <a:buClr>
                <a:schemeClr val="accent2"/>
              </a:buClr>
              <a:buFont typeface="+mj-lt"/>
              <a:buAutoNum type="arabicPlain"/>
              <a:defRPr/>
            </a:lvl1pPr>
            <a:lvl8pPr marL="401638" indent="-400050">
              <a:spcBef>
                <a:spcPts val="1200"/>
              </a:spcBef>
              <a:buFont typeface="+mj-lt"/>
              <a:buAutoNum type="arabicPlain"/>
              <a:defRPr/>
            </a:lvl8pPr>
          </a:lstStyle>
          <a:p>
            <a:pPr lvl="7"/>
            <a:r>
              <a:rPr lang="en-US" dirty="0"/>
              <a:t>Numbered list</a:t>
            </a:r>
          </a:p>
          <a:p>
            <a:pPr lvl="7"/>
            <a:r>
              <a:rPr lang="en-US" dirty="0"/>
              <a:t>Item 2</a:t>
            </a:r>
          </a:p>
          <a:p>
            <a:pPr lvl="7"/>
            <a:r>
              <a:rPr lang="en-US" dirty="0"/>
              <a:t>Item 3</a:t>
            </a:r>
          </a:p>
          <a:p>
            <a:pPr lvl="7"/>
            <a:r>
              <a:rPr lang="en-US" dirty="0"/>
              <a:t>Item 4</a:t>
            </a:r>
          </a:p>
          <a:p>
            <a:pPr lvl="7"/>
            <a:r>
              <a:rPr lang="en-US" dirty="0"/>
              <a:t>Item 5</a:t>
            </a:r>
          </a:p>
          <a:p>
            <a:pPr lvl="7"/>
            <a:r>
              <a:rPr lang="en-US" dirty="0"/>
              <a:t>Item 6</a:t>
            </a:r>
          </a:p>
        </p:txBody>
      </p:sp>
      <p:cxnSp>
        <p:nvCxnSpPr>
          <p:cNvPr id="8" name="Straight Connector 7">
            <a:extLst>
              <a:ext uri="{FF2B5EF4-FFF2-40B4-BE49-F238E27FC236}">
                <a16:creationId xmlns:a16="http://schemas.microsoft.com/office/drawing/2014/main" id="{2F15574E-B4DE-44BC-B37B-A04F3BC228AF}"/>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9" name="TextBox 8">
            <a:extLst>
              <a:ext uri="{FF2B5EF4-FFF2-40B4-BE49-F238E27FC236}">
                <a16:creationId xmlns:a16="http://schemas.microsoft.com/office/drawing/2014/main" id="{7950D879-56F0-49EB-9016-DC20975D8B44}"/>
              </a:ext>
            </a:extLst>
          </p:cNvPr>
          <p:cNvSpPr txBox="1"/>
          <p:nvPr userDrawn="1"/>
        </p:nvSpPr>
        <p:spPr>
          <a:xfrm>
            <a:off x="914399" y="653296"/>
            <a:ext cx="7595118" cy="553998"/>
          </a:xfrm>
          <a:prstGeom prst="rect">
            <a:avLst/>
          </a:prstGeom>
          <a:noFill/>
        </p:spPr>
        <p:txBody>
          <a:bodyPr wrap="square" lIns="0" tIns="0" rIns="0" bIns="0" rtlCol="0">
            <a:spAutoFit/>
          </a:bodyPr>
          <a:lstStyle/>
          <a:p>
            <a:pPr algn="l"/>
            <a:r>
              <a:rPr kumimoji="0" lang="en-US" sz="3600" b="1" i="0" u="none" strike="noStrike" kern="1200" cap="all" spc="0" normalizeH="0" baseline="0" noProof="0" dirty="0">
                <a:ln>
                  <a:noFill/>
                </a:ln>
                <a:solidFill>
                  <a:srgbClr val="191A1B"/>
                </a:solidFill>
                <a:effectLst/>
                <a:uLnTx/>
                <a:uFillTx/>
                <a:latin typeface="Arial Narrow"/>
                <a:ea typeface="+mj-ea"/>
                <a:cs typeface="+mj-cs"/>
              </a:rPr>
              <a:t>Agenda</a:t>
            </a:r>
            <a:endParaRPr lang="en-US" dirty="0"/>
          </a:p>
        </p:txBody>
      </p:sp>
    </p:spTree>
    <p:extLst>
      <p:ext uri="{BB962C8B-B14F-4D97-AF65-F5344CB8AC3E}">
        <p14:creationId xmlns:p14="http://schemas.microsoft.com/office/powerpoint/2010/main" val="2856669548"/>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2_Section Divider with Subtitle - Gradi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268A5-AEEA-3C4B-9311-D39C8A6BFD34}"/>
              </a:ext>
            </a:extLst>
          </p:cNvPr>
          <p:cNvSpPr>
            <a:spLocks noGrp="1"/>
          </p:cNvSpPr>
          <p:nvPr>
            <p:ph type="title" hasCustomPrompt="1"/>
          </p:nvPr>
        </p:nvSpPr>
        <p:spPr>
          <a:xfrm>
            <a:off x="914400" y="1371608"/>
            <a:ext cx="10366861" cy="2057397"/>
          </a:xfrm>
        </p:spPr>
        <p:txBody>
          <a:bodyPr/>
          <a:lstStyle>
            <a:lvl1pPr>
              <a:defRPr sz="6000" baseline="0">
                <a:solidFill>
                  <a:schemeClr val="tx1"/>
                </a:solidFill>
              </a:defRPr>
            </a:lvl1pPr>
          </a:lstStyle>
          <a:p>
            <a:r>
              <a:rPr lang="en-US"/>
              <a:t>Alternate Section title</a:t>
            </a:r>
          </a:p>
        </p:txBody>
      </p:sp>
      <p:cxnSp>
        <p:nvCxnSpPr>
          <p:cNvPr id="7" name="Straight Connector 6">
            <a:extLst>
              <a:ext uri="{FF2B5EF4-FFF2-40B4-BE49-F238E27FC236}">
                <a16:creationId xmlns:a16="http://schemas.microsoft.com/office/drawing/2014/main" id="{D590582C-FEDF-5C45-8674-2DEE1202D8CC}"/>
              </a:ext>
            </a:extLst>
          </p:cNvPr>
          <p:cNvCxnSpPr>
            <a:cxnSpLocks/>
          </p:cNvCxnSpPr>
          <p:nvPr userDrawn="1"/>
        </p:nvCxnSpPr>
        <p:spPr>
          <a:xfrm>
            <a:off x="914313" y="4387948"/>
            <a:ext cx="1172603" cy="0"/>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9" name="Text Placeholder 2">
            <a:extLst>
              <a:ext uri="{FF2B5EF4-FFF2-40B4-BE49-F238E27FC236}">
                <a16:creationId xmlns:a16="http://schemas.microsoft.com/office/drawing/2014/main" id="{CA7C0192-8E73-3741-B808-E7043B73E544}"/>
              </a:ext>
            </a:extLst>
          </p:cNvPr>
          <p:cNvSpPr>
            <a:spLocks noGrp="1"/>
          </p:cNvSpPr>
          <p:nvPr>
            <p:ph idx="1" hasCustomPrompt="1"/>
          </p:nvPr>
        </p:nvSpPr>
        <p:spPr>
          <a:xfrm>
            <a:off x="929987" y="3702945"/>
            <a:ext cx="10366861" cy="323977"/>
          </a:xfrm>
          <a:prstGeom prst="rect">
            <a:avLst/>
          </a:prstGeom>
        </p:spPr>
        <p:txBody>
          <a:bodyPr vert="horz" lIns="0" tIns="45720" rIns="91440" bIns="45720" rtlCol="0">
            <a:normAutofit/>
          </a:bodyPr>
          <a:lstStyle>
            <a:lvl1pPr marL="0" indent="0">
              <a:buFontTx/>
              <a:buNone/>
              <a:defRPr sz="1800" b="0" i="0" cap="none" spc="0" baseline="0">
                <a:solidFill>
                  <a:schemeClr val="tx1"/>
                </a:solidFill>
                <a:latin typeface="Cambria" panose="02040503050406030204" pitchFamily="18" charset="0"/>
              </a:defRPr>
            </a:lvl1pPr>
          </a:lstStyle>
          <a:p>
            <a:pPr lvl="0"/>
            <a:r>
              <a:rPr lang="en-US"/>
              <a:t>Subtitle if needed Cambria 18pt font lorem ipsum</a:t>
            </a:r>
          </a:p>
        </p:txBody>
      </p:sp>
      <p:pic>
        <p:nvPicPr>
          <p:cNvPr id="8" name="Graphic 7">
            <a:extLst>
              <a:ext uri="{FF2B5EF4-FFF2-40B4-BE49-F238E27FC236}">
                <a16:creationId xmlns:a16="http://schemas.microsoft.com/office/drawing/2014/main" id="{F79C3A6F-13CB-A94E-A957-F08735F09C8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
        <p:nvSpPr>
          <p:cNvPr id="10" name="Slide Number Placeholder 5">
            <a:extLst>
              <a:ext uri="{FF2B5EF4-FFF2-40B4-BE49-F238E27FC236}">
                <a16:creationId xmlns:a16="http://schemas.microsoft.com/office/drawing/2014/main" id="{5B0C05F0-E967-F84E-89BB-F5BF21AD7C08}"/>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34768863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le Only - Soli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3CDAF1-4BB2-9E42-A71C-4F5460496E60}"/>
              </a:ext>
            </a:extLst>
          </p:cNvPr>
          <p:cNvSpPr>
            <a:spLocks noGrp="1"/>
          </p:cNvSpPr>
          <p:nvPr>
            <p:ph type="sldNum" sz="quarter" idx="10"/>
          </p:nvPr>
        </p:nvSpPr>
        <p:spPr/>
        <p:txBody>
          <a:bodyPr/>
          <a:lstStyle>
            <a:lvl1pPr>
              <a:defRPr>
                <a:solidFill>
                  <a:schemeClr val="bg2"/>
                </a:solidFill>
              </a:defRPr>
            </a:lvl1pPr>
          </a:lstStyle>
          <a:p>
            <a:fld id="{234755BD-B4AC-9044-BCE4-27904766F8BB}" type="slidenum">
              <a:rPr lang="en-US" smtClean="0"/>
              <a:pPr/>
              <a:t>‹#›</a:t>
            </a:fld>
            <a:endParaRPr lang="en-US" dirty="0"/>
          </a:p>
        </p:txBody>
      </p:sp>
      <p:sp>
        <p:nvSpPr>
          <p:cNvPr id="55" name="Title Placeholder 17">
            <a:extLst>
              <a:ext uri="{FF2B5EF4-FFF2-40B4-BE49-F238E27FC236}">
                <a16:creationId xmlns:a16="http://schemas.microsoft.com/office/drawing/2014/main" id="{B1F1AE2D-D822-C04E-81ED-39C9F152D3C4}"/>
              </a:ext>
            </a:extLst>
          </p:cNvPr>
          <p:cNvSpPr>
            <a:spLocks noGrp="1"/>
          </p:cNvSpPr>
          <p:nvPr>
            <p:ph type="title"/>
          </p:nvPr>
        </p:nvSpPr>
        <p:spPr>
          <a:xfrm>
            <a:off x="912571" y="349506"/>
            <a:ext cx="8874759" cy="798177"/>
          </a:xfrm>
          <a:prstGeom prst="rect">
            <a:avLst/>
          </a:prstGeom>
        </p:spPr>
        <p:txBody>
          <a:bodyPr vert="horz" lIns="0" tIns="45720" rIns="91440" bIns="45720" rtlCol="0" anchor="b" anchorCtr="0">
            <a:noAutofit/>
          </a:bodyPr>
          <a:lstStyle>
            <a:lvl1pPr>
              <a:defRPr>
                <a:solidFill>
                  <a:schemeClr val="bg1"/>
                </a:solidFill>
              </a:defRPr>
            </a:lvl1pPr>
          </a:lstStyle>
          <a:p>
            <a:r>
              <a:rPr lang="en-US"/>
              <a:t>Click to edit Master title style</a:t>
            </a:r>
          </a:p>
        </p:txBody>
      </p:sp>
      <p:cxnSp>
        <p:nvCxnSpPr>
          <p:cNvPr id="22" name="Straight Connector 21">
            <a:extLst>
              <a:ext uri="{FF2B5EF4-FFF2-40B4-BE49-F238E27FC236}">
                <a16:creationId xmlns:a16="http://schemas.microsoft.com/office/drawing/2014/main" id="{DF8BBF27-E039-D94A-A108-37D475A1B9DC}"/>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pic>
        <p:nvPicPr>
          <p:cNvPr id="7" name="Graphic 6">
            <a:extLst>
              <a:ext uri="{FF2B5EF4-FFF2-40B4-BE49-F238E27FC236}">
                <a16:creationId xmlns:a16="http://schemas.microsoft.com/office/drawing/2014/main" id="{C494697A-99C0-9042-A2C2-54CAB646FDF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Tree>
    <p:extLst>
      <p:ext uri="{BB962C8B-B14F-4D97-AF65-F5344CB8AC3E}">
        <p14:creationId xmlns:p14="http://schemas.microsoft.com/office/powerpoint/2010/main" val="351728319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le Only - White">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8EE4F0C4-96A0-FB49-92EF-CF053D176BBB}"/>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5" name="Slide Number Placeholder 5">
            <a:extLst>
              <a:ext uri="{FF2B5EF4-FFF2-40B4-BE49-F238E27FC236}">
                <a16:creationId xmlns:a16="http://schemas.microsoft.com/office/drawing/2014/main" id="{CC9DC9BC-0E08-1A47-AB3C-D0D05F30B7A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sp>
        <p:nvSpPr>
          <p:cNvPr id="6" name="Title Placeholder 17">
            <a:extLst>
              <a:ext uri="{FF2B5EF4-FFF2-40B4-BE49-F238E27FC236}">
                <a16:creationId xmlns:a16="http://schemas.microsoft.com/office/drawing/2014/main" id="{A40A9772-F566-7847-89D0-15690EA53F74}"/>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pic>
        <p:nvPicPr>
          <p:cNvPr id="7" name="Graphic 6">
            <a:extLst>
              <a:ext uri="{FF2B5EF4-FFF2-40B4-BE49-F238E27FC236}">
                <a16:creationId xmlns:a16="http://schemas.microsoft.com/office/drawing/2014/main" id="{495AEA99-2F8A-3D47-8F3B-166A2000868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Tree>
    <p:extLst>
      <p:ext uri="{BB962C8B-B14F-4D97-AF65-F5344CB8AC3E}">
        <p14:creationId xmlns:p14="http://schemas.microsoft.com/office/powerpoint/2010/main" val="12139506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3_Two Columns - Gradient">
    <p:spTree>
      <p:nvGrpSpPr>
        <p:cNvPr id="1" name=""/>
        <p:cNvGrpSpPr/>
        <p:nvPr/>
      </p:nvGrpSpPr>
      <p:grpSpPr>
        <a:xfrm>
          <a:off x="0" y="0"/>
          <a:ext cx="0" cy="0"/>
          <a:chOff x="0" y="0"/>
          <a:chExt cx="0" cy="0"/>
        </a:xfrm>
      </p:grpSpPr>
      <p:cxnSp>
        <p:nvCxnSpPr>
          <p:cNvPr id="20" name="Straight Connector 19">
            <a:extLst>
              <a:ext uri="{FF2B5EF4-FFF2-40B4-BE49-F238E27FC236}">
                <a16:creationId xmlns:a16="http://schemas.microsoft.com/office/drawing/2014/main" id="{2B77079C-4238-C245-868E-8F2D147A0174}"/>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1" name="Title Placeholder 17">
            <a:extLst>
              <a:ext uri="{FF2B5EF4-FFF2-40B4-BE49-F238E27FC236}">
                <a16:creationId xmlns:a16="http://schemas.microsoft.com/office/drawing/2014/main" id="{6A83C0DE-D209-AC40-A278-E03F7AC4CA75}"/>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sp>
        <p:nvSpPr>
          <p:cNvPr id="25" name="Text Placeholder 2">
            <a:extLst>
              <a:ext uri="{FF2B5EF4-FFF2-40B4-BE49-F238E27FC236}">
                <a16:creationId xmlns:a16="http://schemas.microsoft.com/office/drawing/2014/main" id="{981BFAF1-1DB2-0A45-BE9C-261E5CA6E240}"/>
              </a:ext>
            </a:extLst>
          </p:cNvPr>
          <p:cNvSpPr>
            <a:spLocks noGrp="1"/>
          </p:cNvSpPr>
          <p:nvPr>
            <p:ph type="body" sz="quarter" idx="20" hasCustomPrompt="1"/>
          </p:nvPr>
        </p:nvSpPr>
        <p:spPr>
          <a:xfrm>
            <a:off x="897119" y="3124205"/>
            <a:ext cx="8890211" cy="2521403"/>
          </a:xfrm>
        </p:spPr>
        <p:txBody>
          <a:bodyPr lIns="0">
            <a:noAutofit/>
          </a:bodyPr>
          <a:lstStyle>
            <a:lvl1pPr marL="0" marR="0" indent="0" algn="l" defTabSz="914173" rtl="0" eaLnBrk="1" fontAlgn="auto" latinLnBrk="0" hangingPunct="1">
              <a:lnSpc>
                <a:spcPct val="150000"/>
              </a:lnSpc>
              <a:spcBef>
                <a:spcPts val="1000"/>
              </a:spcBef>
              <a:spcAft>
                <a:spcPts val="451"/>
              </a:spcAft>
              <a:buClrTx/>
              <a:buSzTx/>
              <a:buFontTx/>
              <a:buNone/>
              <a:tabLst/>
              <a:defRPr sz="12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a:t>
            </a:r>
          </a:p>
          <a:p>
            <a:pPr lvl="0"/>
            <a:endParaRPr lang="en-US"/>
          </a:p>
        </p:txBody>
      </p:sp>
      <p:pic>
        <p:nvPicPr>
          <p:cNvPr id="12" name="Graphic 11">
            <a:extLst>
              <a:ext uri="{FF2B5EF4-FFF2-40B4-BE49-F238E27FC236}">
                <a16:creationId xmlns:a16="http://schemas.microsoft.com/office/drawing/2014/main" id="{4F6F4B07-3668-D149-8113-4DE49504E05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15" name="Text Placeholder 2">
            <a:extLst>
              <a:ext uri="{FF2B5EF4-FFF2-40B4-BE49-F238E27FC236}">
                <a16:creationId xmlns:a16="http://schemas.microsoft.com/office/drawing/2014/main" id="{780774BC-50CB-E74D-A7FA-17C71D14AE5B}"/>
              </a:ext>
            </a:extLst>
          </p:cNvPr>
          <p:cNvSpPr>
            <a:spLocks noGrp="1"/>
          </p:cNvSpPr>
          <p:nvPr>
            <p:ph type="body" sz="quarter" idx="23" hasCustomPrompt="1"/>
          </p:nvPr>
        </p:nvSpPr>
        <p:spPr>
          <a:xfrm>
            <a:off x="897120" y="2491405"/>
            <a:ext cx="4764092"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 insert text here</a:t>
            </a:r>
          </a:p>
        </p:txBody>
      </p:sp>
      <p:sp>
        <p:nvSpPr>
          <p:cNvPr id="9" name="Slide Number Placeholder 5">
            <a:extLst>
              <a:ext uri="{FF2B5EF4-FFF2-40B4-BE49-F238E27FC236}">
                <a16:creationId xmlns:a16="http://schemas.microsoft.com/office/drawing/2014/main" id="{419F0F05-DD1D-5848-824C-96C9DAC1A5C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389216889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wo Columns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dirty="0"/>
          </a:p>
        </p:txBody>
      </p:sp>
      <p:sp>
        <p:nvSpPr>
          <p:cNvPr id="8" name="Text Placeholder 2">
            <a:extLst>
              <a:ext uri="{FF2B5EF4-FFF2-40B4-BE49-F238E27FC236}">
                <a16:creationId xmlns:a16="http://schemas.microsoft.com/office/drawing/2014/main" id="{A814D8B0-2A19-5541-83AE-74FAE6C78E3D}"/>
              </a:ext>
            </a:extLst>
          </p:cNvPr>
          <p:cNvSpPr>
            <a:spLocks noGrp="1"/>
          </p:cNvSpPr>
          <p:nvPr>
            <p:ph type="body" sz="quarter" idx="20" hasCustomPrompt="1"/>
          </p:nvPr>
        </p:nvSpPr>
        <p:spPr>
          <a:xfrm>
            <a:off x="897120" y="3124205"/>
            <a:ext cx="4597400" cy="2521403"/>
          </a:xfrm>
        </p:spPr>
        <p:txBody>
          <a:bodyPr lIns="0">
            <a:noAutofit/>
          </a:bodyPr>
          <a:lstStyle>
            <a:lvl1pPr marL="0" marR="0" indent="0" algn="l" defTabSz="914173" rtl="0" eaLnBrk="1" fontAlgn="auto" latinLnBrk="0" hangingPunct="1">
              <a:lnSpc>
                <a:spcPct val="150000"/>
              </a:lnSpc>
              <a:spcBef>
                <a:spcPts val="1000"/>
              </a:spcBef>
              <a:spcAft>
                <a:spcPts val="451"/>
              </a:spcAft>
              <a:buClrTx/>
              <a:buSzTx/>
              <a:buFontTx/>
              <a:buNone/>
              <a:tabLst/>
              <a:defRPr sz="1200" b="0" i="0"/>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a:t>
            </a:r>
          </a:p>
          <a:p>
            <a:pPr lvl="0"/>
            <a:endParaRPr lang="en-US"/>
          </a:p>
        </p:txBody>
      </p:sp>
      <p:sp>
        <p:nvSpPr>
          <p:cNvPr id="13" name="Text Placeholder 2">
            <a:extLst>
              <a:ext uri="{FF2B5EF4-FFF2-40B4-BE49-F238E27FC236}">
                <a16:creationId xmlns:a16="http://schemas.microsoft.com/office/drawing/2014/main" id="{31AE74F4-DA59-7042-B412-642B3764A5EA}"/>
              </a:ext>
            </a:extLst>
          </p:cNvPr>
          <p:cNvSpPr>
            <a:spLocks noGrp="1"/>
          </p:cNvSpPr>
          <p:nvPr>
            <p:ph type="body" sz="quarter" idx="21" hasCustomPrompt="1"/>
          </p:nvPr>
        </p:nvSpPr>
        <p:spPr>
          <a:xfrm>
            <a:off x="6668044" y="3124205"/>
            <a:ext cx="4597400" cy="2521403"/>
          </a:xfrm>
        </p:spPr>
        <p:txBody>
          <a:bodyPr lIns="0">
            <a:noAutofit/>
          </a:bodyPr>
          <a:lstStyle>
            <a:lvl1pPr marL="0" marR="0" indent="0" algn="l" defTabSz="914173" rtl="0" eaLnBrk="1" fontAlgn="auto" latinLnBrk="0" hangingPunct="1">
              <a:lnSpc>
                <a:spcPct val="150000"/>
              </a:lnSpc>
              <a:spcBef>
                <a:spcPts val="1000"/>
              </a:spcBef>
              <a:spcAft>
                <a:spcPts val="0"/>
              </a:spcAft>
              <a:buClrTx/>
              <a:buSzTx/>
              <a:buFontTx/>
              <a:buNone/>
              <a:tabLst/>
              <a:defRPr sz="1200" b="0" i="0"/>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a:t>
            </a:r>
          </a:p>
          <a:p>
            <a:pPr lvl="0"/>
            <a:endParaRPr lang="en-US"/>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pic>
        <p:nvPicPr>
          <p:cNvPr id="10" name="Graphic 9">
            <a:extLst>
              <a:ext uri="{FF2B5EF4-FFF2-40B4-BE49-F238E27FC236}">
                <a16:creationId xmlns:a16="http://schemas.microsoft.com/office/drawing/2014/main" id="{D3C35CE3-2B4B-5F44-8350-6A8140F0ED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
        <p:nvSpPr>
          <p:cNvPr id="15" name="Text Placeholder 2">
            <a:extLst>
              <a:ext uri="{FF2B5EF4-FFF2-40B4-BE49-F238E27FC236}">
                <a16:creationId xmlns:a16="http://schemas.microsoft.com/office/drawing/2014/main" id="{81BC873E-68B0-E34B-972C-F7C956006D21}"/>
              </a:ext>
            </a:extLst>
          </p:cNvPr>
          <p:cNvSpPr>
            <a:spLocks noGrp="1"/>
          </p:cNvSpPr>
          <p:nvPr>
            <p:ph type="body" sz="quarter" idx="22" hasCustomPrompt="1"/>
          </p:nvPr>
        </p:nvSpPr>
        <p:spPr>
          <a:xfrm>
            <a:off x="6668046" y="2491405"/>
            <a:ext cx="2646447"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
        <p:nvSpPr>
          <p:cNvPr id="17" name="Text Placeholder 2">
            <a:extLst>
              <a:ext uri="{FF2B5EF4-FFF2-40B4-BE49-F238E27FC236}">
                <a16:creationId xmlns:a16="http://schemas.microsoft.com/office/drawing/2014/main" id="{E724D5EE-089A-9D41-9980-7788775F7343}"/>
              </a:ext>
            </a:extLst>
          </p:cNvPr>
          <p:cNvSpPr>
            <a:spLocks noGrp="1"/>
          </p:cNvSpPr>
          <p:nvPr>
            <p:ph type="body" sz="quarter" idx="23" hasCustomPrompt="1"/>
          </p:nvPr>
        </p:nvSpPr>
        <p:spPr>
          <a:xfrm>
            <a:off x="897120" y="2491405"/>
            <a:ext cx="2646447"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Tree>
    <p:extLst>
      <p:ext uri="{BB962C8B-B14F-4D97-AF65-F5344CB8AC3E}">
        <p14:creationId xmlns:p14="http://schemas.microsoft.com/office/powerpoint/2010/main" val="259206384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hree Columns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3CDAF1-4BB2-9E42-A71C-4F5460496E60}"/>
              </a:ext>
            </a:extLst>
          </p:cNvPr>
          <p:cNvSpPr>
            <a:spLocks noGrp="1"/>
          </p:cNvSpPr>
          <p:nvPr>
            <p:ph type="sldNum" sz="quarter" idx="10"/>
          </p:nvPr>
        </p:nvSpPr>
        <p:spPr/>
        <p:txBody>
          <a:bodyPr/>
          <a:lstStyle/>
          <a:p>
            <a:fld id="{234755BD-B4AC-9044-BCE4-27904766F8BB}" type="slidenum">
              <a:rPr lang="en-US" smtClean="0"/>
              <a:t>‹#›</a:t>
            </a:fld>
            <a:endParaRPr lang="en-US" dirty="0"/>
          </a:p>
        </p:txBody>
      </p:sp>
      <p:cxnSp>
        <p:nvCxnSpPr>
          <p:cNvPr id="22" name="Straight Connector 21">
            <a:extLst>
              <a:ext uri="{FF2B5EF4-FFF2-40B4-BE49-F238E27FC236}">
                <a16:creationId xmlns:a16="http://schemas.microsoft.com/office/drawing/2014/main" id="{70CEAD40-DE74-B343-9D8D-9392CBCDEB25}"/>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F79E7A04-D361-A34F-B9C5-F8A439C88825}"/>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pic>
        <p:nvPicPr>
          <p:cNvPr id="19" name="Graphic 18">
            <a:extLst>
              <a:ext uri="{FF2B5EF4-FFF2-40B4-BE49-F238E27FC236}">
                <a16:creationId xmlns:a16="http://schemas.microsoft.com/office/drawing/2014/main" id="{CCFA2AD5-B6B3-7849-8A53-1871287B100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
        <p:nvSpPr>
          <p:cNvPr id="20" name="Text Placeholder 2">
            <a:extLst>
              <a:ext uri="{FF2B5EF4-FFF2-40B4-BE49-F238E27FC236}">
                <a16:creationId xmlns:a16="http://schemas.microsoft.com/office/drawing/2014/main" id="{5D8E12DC-9352-BC4C-87B7-92F1BD923858}"/>
              </a:ext>
            </a:extLst>
          </p:cNvPr>
          <p:cNvSpPr>
            <a:spLocks noGrp="1"/>
          </p:cNvSpPr>
          <p:nvPr>
            <p:ph type="body" sz="quarter" idx="20" hasCustomPrompt="1"/>
          </p:nvPr>
        </p:nvSpPr>
        <p:spPr>
          <a:xfrm>
            <a:off x="897121" y="3447293"/>
            <a:ext cx="2742931" cy="2427287"/>
          </a:xfrm>
        </p:spPr>
        <p:txBody>
          <a:bodyPr lIns="0"/>
          <a:lstStyle>
            <a:lvl1pPr marL="0" indent="0">
              <a:buFontTx/>
              <a:buNone/>
              <a:defRPr sz="1436"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a:t>Font size min recommended at 14pt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21" name="Picture Placeholder 31">
            <a:extLst>
              <a:ext uri="{FF2B5EF4-FFF2-40B4-BE49-F238E27FC236}">
                <a16:creationId xmlns:a16="http://schemas.microsoft.com/office/drawing/2014/main" id="{DD59B9A6-8BE7-0A47-A982-22175B7115B8}"/>
              </a:ext>
            </a:extLst>
          </p:cNvPr>
          <p:cNvSpPr>
            <a:spLocks noGrp="1"/>
          </p:cNvSpPr>
          <p:nvPr>
            <p:ph type="pic" sz="quarter" idx="27" hasCustomPrompt="1"/>
          </p:nvPr>
        </p:nvSpPr>
        <p:spPr>
          <a:xfrm>
            <a:off x="4830000" y="2006687"/>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23" name="Picture Placeholder 31">
            <a:extLst>
              <a:ext uri="{FF2B5EF4-FFF2-40B4-BE49-F238E27FC236}">
                <a16:creationId xmlns:a16="http://schemas.microsoft.com/office/drawing/2014/main" id="{D64C3EA1-C317-8E44-8B0D-026F3C37437C}"/>
              </a:ext>
            </a:extLst>
          </p:cNvPr>
          <p:cNvSpPr>
            <a:spLocks noGrp="1"/>
          </p:cNvSpPr>
          <p:nvPr>
            <p:ph type="pic" sz="quarter" idx="28" hasCustomPrompt="1"/>
          </p:nvPr>
        </p:nvSpPr>
        <p:spPr>
          <a:xfrm>
            <a:off x="897121" y="2006687"/>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24" name="Picture Placeholder 31">
            <a:extLst>
              <a:ext uri="{FF2B5EF4-FFF2-40B4-BE49-F238E27FC236}">
                <a16:creationId xmlns:a16="http://schemas.microsoft.com/office/drawing/2014/main" id="{B5E66492-7A5B-8B4B-AD5E-0D1DE65F04A7}"/>
              </a:ext>
            </a:extLst>
          </p:cNvPr>
          <p:cNvSpPr>
            <a:spLocks noGrp="1"/>
          </p:cNvSpPr>
          <p:nvPr>
            <p:ph type="pic" sz="quarter" idx="29" hasCustomPrompt="1"/>
          </p:nvPr>
        </p:nvSpPr>
        <p:spPr>
          <a:xfrm>
            <a:off x="8762877" y="2006687"/>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25" name="Text Placeholder 2">
            <a:extLst>
              <a:ext uri="{FF2B5EF4-FFF2-40B4-BE49-F238E27FC236}">
                <a16:creationId xmlns:a16="http://schemas.microsoft.com/office/drawing/2014/main" id="{E56F6A8C-BD98-2D41-B0ED-E2CA5AC502C4}"/>
              </a:ext>
            </a:extLst>
          </p:cNvPr>
          <p:cNvSpPr>
            <a:spLocks noGrp="1"/>
          </p:cNvSpPr>
          <p:nvPr>
            <p:ph type="body" sz="quarter" idx="31" hasCustomPrompt="1"/>
          </p:nvPr>
        </p:nvSpPr>
        <p:spPr>
          <a:xfrm>
            <a:off x="895389" y="2774547"/>
            <a:ext cx="274293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
        <p:nvSpPr>
          <p:cNvPr id="28" name="Text Placeholder 2">
            <a:extLst>
              <a:ext uri="{FF2B5EF4-FFF2-40B4-BE49-F238E27FC236}">
                <a16:creationId xmlns:a16="http://schemas.microsoft.com/office/drawing/2014/main" id="{CD790F19-FA22-064F-B2F7-FF8657C49055}"/>
              </a:ext>
            </a:extLst>
          </p:cNvPr>
          <p:cNvSpPr>
            <a:spLocks noGrp="1"/>
          </p:cNvSpPr>
          <p:nvPr>
            <p:ph type="body" sz="quarter" idx="32" hasCustomPrompt="1"/>
          </p:nvPr>
        </p:nvSpPr>
        <p:spPr>
          <a:xfrm>
            <a:off x="4829999" y="3447293"/>
            <a:ext cx="2742931" cy="2427287"/>
          </a:xfrm>
        </p:spPr>
        <p:txBody>
          <a:bodyPr lIns="0"/>
          <a:lstStyle>
            <a:lvl1pPr marL="0" indent="0">
              <a:buFontTx/>
              <a:buNone/>
              <a:defRPr sz="1436"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a:t>Font size min recommended at 14pt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29" name="Text Placeholder 2">
            <a:extLst>
              <a:ext uri="{FF2B5EF4-FFF2-40B4-BE49-F238E27FC236}">
                <a16:creationId xmlns:a16="http://schemas.microsoft.com/office/drawing/2014/main" id="{4726624F-FB38-3B43-ACF9-4A265F383664}"/>
              </a:ext>
            </a:extLst>
          </p:cNvPr>
          <p:cNvSpPr>
            <a:spLocks noGrp="1"/>
          </p:cNvSpPr>
          <p:nvPr>
            <p:ph type="body" sz="quarter" idx="33" hasCustomPrompt="1"/>
          </p:nvPr>
        </p:nvSpPr>
        <p:spPr>
          <a:xfrm>
            <a:off x="4828267" y="2774547"/>
            <a:ext cx="274293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
        <p:nvSpPr>
          <p:cNvPr id="30" name="Text Placeholder 2">
            <a:extLst>
              <a:ext uri="{FF2B5EF4-FFF2-40B4-BE49-F238E27FC236}">
                <a16:creationId xmlns:a16="http://schemas.microsoft.com/office/drawing/2014/main" id="{4D387C35-CEBB-D647-A231-ADD37565D53E}"/>
              </a:ext>
            </a:extLst>
          </p:cNvPr>
          <p:cNvSpPr>
            <a:spLocks noGrp="1"/>
          </p:cNvSpPr>
          <p:nvPr>
            <p:ph type="body" sz="quarter" idx="34" hasCustomPrompt="1"/>
          </p:nvPr>
        </p:nvSpPr>
        <p:spPr>
          <a:xfrm>
            <a:off x="8762877" y="3447293"/>
            <a:ext cx="2742931" cy="2427287"/>
          </a:xfrm>
        </p:spPr>
        <p:txBody>
          <a:bodyPr lIns="0"/>
          <a:lstStyle>
            <a:lvl1pPr marL="0" indent="0">
              <a:buFontTx/>
              <a:buNone/>
              <a:defRPr sz="1436"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a:t>Font size min recommended at 14pt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31" name="Text Placeholder 2">
            <a:extLst>
              <a:ext uri="{FF2B5EF4-FFF2-40B4-BE49-F238E27FC236}">
                <a16:creationId xmlns:a16="http://schemas.microsoft.com/office/drawing/2014/main" id="{9054344D-8709-4541-9B0A-C3A5F6577D4D}"/>
              </a:ext>
            </a:extLst>
          </p:cNvPr>
          <p:cNvSpPr>
            <a:spLocks noGrp="1"/>
          </p:cNvSpPr>
          <p:nvPr>
            <p:ph type="body" sz="quarter" idx="35" hasCustomPrompt="1"/>
          </p:nvPr>
        </p:nvSpPr>
        <p:spPr>
          <a:xfrm>
            <a:off x="8761145" y="2774547"/>
            <a:ext cx="274293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Tree>
    <p:extLst>
      <p:ext uri="{BB962C8B-B14F-4D97-AF65-F5344CB8AC3E}">
        <p14:creationId xmlns:p14="http://schemas.microsoft.com/office/powerpoint/2010/main" val="269671018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hree Columns with Subtitle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3CDAF1-4BB2-9E42-A71C-4F5460496E60}"/>
              </a:ext>
            </a:extLst>
          </p:cNvPr>
          <p:cNvSpPr>
            <a:spLocks noGrp="1"/>
          </p:cNvSpPr>
          <p:nvPr>
            <p:ph type="sldNum" sz="quarter" idx="10"/>
          </p:nvPr>
        </p:nvSpPr>
        <p:spPr/>
        <p:txBody>
          <a:bodyPr/>
          <a:lstStyle/>
          <a:p>
            <a:fld id="{234755BD-B4AC-9044-BCE4-27904766F8BB}" type="slidenum">
              <a:rPr lang="en-US" smtClean="0"/>
              <a:t>‹#›</a:t>
            </a:fld>
            <a:endParaRPr lang="en-US" dirty="0"/>
          </a:p>
        </p:txBody>
      </p:sp>
      <p:sp>
        <p:nvSpPr>
          <p:cNvPr id="34" name="Picture Placeholder 31">
            <a:extLst>
              <a:ext uri="{FF2B5EF4-FFF2-40B4-BE49-F238E27FC236}">
                <a16:creationId xmlns:a16="http://schemas.microsoft.com/office/drawing/2014/main" id="{FAF2A23B-AF0C-A64A-AB99-930AF80C795C}"/>
              </a:ext>
            </a:extLst>
          </p:cNvPr>
          <p:cNvSpPr>
            <a:spLocks noGrp="1"/>
          </p:cNvSpPr>
          <p:nvPr>
            <p:ph type="pic" sz="quarter" idx="27" hasCustomPrompt="1"/>
          </p:nvPr>
        </p:nvSpPr>
        <p:spPr>
          <a:xfrm>
            <a:off x="4723668" y="2433912"/>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35" name="Picture Placeholder 31">
            <a:extLst>
              <a:ext uri="{FF2B5EF4-FFF2-40B4-BE49-F238E27FC236}">
                <a16:creationId xmlns:a16="http://schemas.microsoft.com/office/drawing/2014/main" id="{7F3C18A3-F71E-4D4B-A1ED-3DEBA9639E0F}"/>
              </a:ext>
            </a:extLst>
          </p:cNvPr>
          <p:cNvSpPr>
            <a:spLocks noGrp="1"/>
          </p:cNvSpPr>
          <p:nvPr>
            <p:ph type="pic" sz="quarter" idx="28" hasCustomPrompt="1"/>
          </p:nvPr>
        </p:nvSpPr>
        <p:spPr>
          <a:xfrm>
            <a:off x="908579" y="2433912"/>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36" name="Picture Placeholder 31">
            <a:extLst>
              <a:ext uri="{FF2B5EF4-FFF2-40B4-BE49-F238E27FC236}">
                <a16:creationId xmlns:a16="http://schemas.microsoft.com/office/drawing/2014/main" id="{B5BA7133-130D-6B49-B85A-99BD6C472AA3}"/>
              </a:ext>
            </a:extLst>
          </p:cNvPr>
          <p:cNvSpPr>
            <a:spLocks noGrp="1"/>
          </p:cNvSpPr>
          <p:nvPr>
            <p:ph type="pic" sz="quarter" idx="29" hasCustomPrompt="1"/>
          </p:nvPr>
        </p:nvSpPr>
        <p:spPr>
          <a:xfrm>
            <a:off x="8538757" y="2433912"/>
            <a:ext cx="546443" cy="546497"/>
          </a:xfrm>
        </p:spPr>
        <p:txBody>
          <a:bodyPr>
            <a:normAutofit/>
          </a:bodyPr>
          <a:lstStyle>
            <a:lvl1pPr marL="0" indent="0" algn="ctr">
              <a:buNone/>
              <a:defRPr sz="1200">
                <a:solidFill>
                  <a:schemeClr val="accent3"/>
                </a:solidFill>
              </a:defRPr>
            </a:lvl1pPr>
          </a:lstStyle>
          <a:p>
            <a:r>
              <a:rPr lang="en-US" dirty="0"/>
              <a:t>icon</a:t>
            </a:r>
          </a:p>
        </p:txBody>
      </p:sp>
      <p:cxnSp>
        <p:nvCxnSpPr>
          <p:cNvPr id="24" name="Straight Connector 23">
            <a:extLst>
              <a:ext uri="{FF2B5EF4-FFF2-40B4-BE49-F238E27FC236}">
                <a16:creationId xmlns:a16="http://schemas.microsoft.com/office/drawing/2014/main" id="{D5742076-30CF-D54A-A712-7525A570EC95}"/>
              </a:ext>
            </a:extLst>
          </p:cNvPr>
          <p:cNvCxnSpPr>
            <a:cxnSpLocks/>
          </p:cNvCxnSpPr>
          <p:nvPr userDrawn="1"/>
        </p:nvCxnSpPr>
        <p:spPr>
          <a:xfrm>
            <a:off x="897120" y="1752597"/>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5" name="Title Placeholder 17">
            <a:extLst>
              <a:ext uri="{FF2B5EF4-FFF2-40B4-BE49-F238E27FC236}">
                <a16:creationId xmlns:a16="http://schemas.microsoft.com/office/drawing/2014/main" id="{FF6A2955-3728-F346-BC72-A52E0796B737}"/>
              </a:ext>
            </a:extLst>
          </p:cNvPr>
          <p:cNvSpPr>
            <a:spLocks noGrp="1"/>
          </p:cNvSpPr>
          <p:nvPr>
            <p:ph type="title"/>
          </p:nvPr>
        </p:nvSpPr>
        <p:spPr>
          <a:xfrm>
            <a:off x="912570" y="349504"/>
            <a:ext cx="8997550" cy="798177"/>
          </a:xfrm>
          <a:prstGeom prst="rect">
            <a:avLst/>
          </a:prstGeom>
        </p:spPr>
        <p:txBody>
          <a:bodyPr vert="horz" lIns="0" tIns="45720" rIns="91440" bIns="45720" rtlCol="0" anchor="b" anchorCtr="0">
            <a:noAutofit/>
          </a:bodyPr>
          <a:lstStyle/>
          <a:p>
            <a:r>
              <a:rPr lang="en-US"/>
              <a:t>Click to edit Master title style</a:t>
            </a:r>
          </a:p>
        </p:txBody>
      </p:sp>
      <p:sp>
        <p:nvSpPr>
          <p:cNvPr id="29" name="Text Placeholder 2">
            <a:extLst>
              <a:ext uri="{FF2B5EF4-FFF2-40B4-BE49-F238E27FC236}">
                <a16:creationId xmlns:a16="http://schemas.microsoft.com/office/drawing/2014/main" id="{5C57C253-A490-A949-A804-53051B8B6E11}"/>
              </a:ext>
            </a:extLst>
          </p:cNvPr>
          <p:cNvSpPr>
            <a:spLocks noGrp="1"/>
          </p:cNvSpPr>
          <p:nvPr>
            <p:ph type="body" sz="quarter" idx="30" hasCustomPrompt="1"/>
          </p:nvPr>
        </p:nvSpPr>
        <p:spPr>
          <a:xfrm>
            <a:off x="897120" y="1182684"/>
            <a:ext cx="10109050" cy="350091"/>
          </a:xfrm>
        </p:spPr>
        <p:txBody>
          <a:bodyPr lIns="0">
            <a:noAutofit/>
          </a:bodyPr>
          <a:lstStyle>
            <a:lvl1pPr marL="0" indent="0">
              <a:buFontTx/>
              <a:buNone/>
              <a:defRPr sz="1800" b="0" i="1">
                <a:solidFill>
                  <a:schemeClr val="tx1"/>
                </a:solidFill>
                <a:latin typeface="Cambria" panose="02040503050406030204" pitchFamily="18" charset="0"/>
              </a:defRPr>
            </a:lvl1pPr>
            <a:lvl2pPr>
              <a:defRPr sz="1436"/>
            </a:lvl2pPr>
            <a:lvl3pPr>
              <a:defRPr sz="1436"/>
            </a:lvl3pPr>
            <a:lvl4pPr>
              <a:defRPr sz="1436"/>
            </a:lvl4pPr>
            <a:lvl5pPr>
              <a:defRPr sz="1436"/>
            </a:lvl5pPr>
          </a:lstStyle>
          <a:p>
            <a:pPr lvl="0"/>
            <a:r>
              <a:rPr lang="en-US"/>
              <a:t>Subtitle if needed Cambria Italic 18pt font lorem ipsum</a:t>
            </a:r>
          </a:p>
        </p:txBody>
      </p:sp>
      <p:pic>
        <p:nvPicPr>
          <p:cNvPr id="15" name="Graphic 14">
            <a:extLst>
              <a:ext uri="{FF2B5EF4-FFF2-40B4-BE49-F238E27FC236}">
                <a16:creationId xmlns:a16="http://schemas.microsoft.com/office/drawing/2014/main" id="{90E157DF-5512-5F44-8803-64EA107D453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
        <p:nvSpPr>
          <p:cNvPr id="30" name="Text Placeholder 2">
            <a:extLst>
              <a:ext uri="{FF2B5EF4-FFF2-40B4-BE49-F238E27FC236}">
                <a16:creationId xmlns:a16="http://schemas.microsoft.com/office/drawing/2014/main" id="{9DA1E1B5-A2FA-1E47-A84A-7B921641FE30}"/>
              </a:ext>
            </a:extLst>
          </p:cNvPr>
          <p:cNvSpPr>
            <a:spLocks noGrp="1"/>
          </p:cNvSpPr>
          <p:nvPr>
            <p:ph type="body" sz="quarter" idx="20" hasCustomPrompt="1"/>
          </p:nvPr>
        </p:nvSpPr>
        <p:spPr>
          <a:xfrm>
            <a:off x="897120" y="3921067"/>
            <a:ext cx="2742931" cy="1443885"/>
          </a:xfrm>
        </p:spPr>
        <p:txBody>
          <a:bodyPr lIns="0">
            <a:normAutofit/>
          </a:bodyPr>
          <a:lstStyle>
            <a:lvl1pPr marL="0" indent="0">
              <a:buFontTx/>
              <a:buNone/>
              <a:defRPr sz="12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31" name="Text Placeholder 2">
            <a:extLst>
              <a:ext uri="{FF2B5EF4-FFF2-40B4-BE49-F238E27FC236}">
                <a16:creationId xmlns:a16="http://schemas.microsoft.com/office/drawing/2014/main" id="{4360D8B5-69C3-944C-BE40-F9688610EBC5}"/>
              </a:ext>
            </a:extLst>
          </p:cNvPr>
          <p:cNvSpPr>
            <a:spLocks noGrp="1"/>
          </p:cNvSpPr>
          <p:nvPr>
            <p:ph type="body" sz="quarter" idx="31" hasCustomPrompt="1"/>
          </p:nvPr>
        </p:nvSpPr>
        <p:spPr>
          <a:xfrm>
            <a:off x="897120" y="3247028"/>
            <a:ext cx="274293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
        <p:nvSpPr>
          <p:cNvPr id="32" name="Text Placeholder 2">
            <a:extLst>
              <a:ext uri="{FF2B5EF4-FFF2-40B4-BE49-F238E27FC236}">
                <a16:creationId xmlns:a16="http://schemas.microsoft.com/office/drawing/2014/main" id="{9FCCB7AA-2239-B042-A1E7-35F098B7F1F0}"/>
              </a:ext>
            </a:extLst>
          </p:cNvPr>
          <p:cNvSpPr>
            <a:spLocks noGrp="1"/>
          </p:cNvSpPr>
          <p:nvPr>
            <p:ph type="body" sz="quarter" idx="36" hasCustomPrompt="1"/>
          </p:nvPr>
        </p:nvSpPr>
        <p:spPr>
          <a:xfrm>
            <a:off x="4711080" y="3920651"/>
            <a:ext cx="2742931" cy="1443885"/>
          </a:xfrm>
        </p:spPr>
        <p:txBody>
          <a:bodyPr lIns="0">
            <a:normAutofit/>
          </a:bodyPr>
          <a:lstStyle>
            <a:lvl1pPr marL="0" indent="0">
              <a:buFontTx/>
              <a:buNone/>
              <a:defRPr sz="12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33" name="Text Placeholder 2">
            <a:extLst>
              <a:ext uri="{FF2B5EF4-FFF2-40B4-BE49-F238E27FC236}">
                <a16:creationId xmlns:a16="http://schemas.microsoft.com/office/drawing/2014/main" id="{BDAF0A65-F0B6-0D40-B8FD-B6C595CA78E1}"/>
              </a:ext>
            </a:extLst>
          </p:cNvPr>
          <p:cNvSpPr>
            <a:spLocks noGrp="1"/>
          </p:cNvSpPr>
          <p:nvPr>
            <p:ph type="body" sz="quarter" idx="37" hasCustomPrompt="1"/>
          </p:nvPr>
        </p:nvSpPr>
        <p:spPr>
          <a:xfrm>
            <a:off x="4711080" y="3246612"/>
            <a:ext cx="274293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
        <p:nvSpPr>
          <p:cNvPr id="37" name="Text Placeholder 2">
            <a:extLst>
              <a:ext uri="{FF2B5EF4-FFF2-40B4-BE49-F238E27FC236}">
                <a16:creationId xmlns:a16="http://schemas.microsoft.com/office/drawing/2014/main" id="{6A050A0B-00AD-BD4F-9A7D-95B364C76487}"/>
              </a:ext>
            </a:extLst>
          </p:cNvPr>
          <p:cNvSpPr>
            <a:spLocks noGrp="1"/>
          </p:cNvSpPr>
          <p:nvPr>
            <p:ph type="body" sz="quarter" idx="38" hasCustomPrompt="1"/>
          </p:nvPr>
        </p:nvSpPr>
        <p:spPr>
          <a:xfrm>
            <a:off x="8525040" y="3920651"/>
            <a:ext cx="2742931" cy="1443885"/>
          </a:xfrm>
        </p:spPr>
        <p:txBody>
          <a:bodyPr lIns="0">
            <a:normAutofit/>
          </a:bodyPr>
          <a:lstStyle>
            <a:lvl1pPr marL="0" indent="0">
              <a:buFontTx/>
              <a:buNone/>
              <a:defRPr sz="12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38" name="Text Placeholder 2">
            <a:extLst>
              <a:ext uri="{FF2B5EF4-FFF2-40B4-BE49-F238E27FC236}">
                <a16:creationId xmlns:a16="http://schemas.microsoft.com/office/drawing/2014/main" id="{3444BE53-DD7A-D545-ABC3-2B66F4F9613C}"/>
              </a:ext>
            </a:extLst>
          </p:cNvPr>
          <p:cNvSpPr>
            <a:spLocks noGrp="1"/>
          </p:cNvSpPr>
          <p:nvPr>
            <p:ph type="body" sz="quarter" idx="39" hasCustomPrompt="1"/>
          </p:nvPr>
        </p:nvSpPr>
        <p:spPr>
          <a:xfrm>
            <a:off x="8525040" y="3246612"/>
            <a:ext cx="274293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Tree>
    <p:extLst>
      <p:ext uri="{BB962C8B-B14F-4D97-AF65-F5344CB8AC3E}">
        <p14:creationId xmlns:p14="http://schemas.microsoft.com/office/powerpoint/2010/main" val="330258973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Four Columns - White">
    <p:spTree>
      <p:nvGrpSpPr>
        <p:cNvPr id="1" name=""/>
        <p:cNvGrpSpPr/>
        <p:nvPr/>
      </p:nvGrpSpPr>
      <p:grpSpPr>
        <a:xfrm>
          <a:off x="0" y="0"/>
          <a:ext cx="0" cy="0"/>
          <a:chOff x="0" y="0"/>
          <a:chExt cx="0" cy="0"/>
        </a:xfrm>
      </p:grpSpPr>
      <p:sp>
        <p:nvSpPr>
          <p:cNvPr id="33" name="Picture Placeholder 31">
            <a:extLst>
              <a:ext uri="{FF2B5EF4-FFF2-40B4-BE49-F238E27FC236}">
                <a16:creationId xmlns:a16="http://schemas.microsoft.com/office/drawing/2014/main" id="{608486F2-265D-3B42-93AB-5DD0CFADBD92}"/>
              </a:ext>
            </a:extLst>
          </p:cNvPr>
          <p:cNvSpPr>
            <a:spLocks noGrp="1"/>
          </p:cNvSpPr>
          <p:nvPr>
            <p:ph type="pic" sz="quarter" idx="27" hasCustomPrompt="1"/>
          </p:nvPr>
        </p:nvSpPr>
        <p:spPr>
          <a:xfrm>
            <a:off x="3728755" y="2369223"/>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34" name="Picture Placeholder 31">
            <a:extLst>
              <a:ext uri="{FF2B5EF4-FFF2-40B4-BE49-F238E27FC236}">
                <a16:creationId xmlns:a16="http://schemas.microsoft.com/office/drawing/2014/main" id="{6D3C39CC-42EB-6141-B066-5E83D3C6A1BD}"/>
              </a:ext>
            </a:extLst>
          </p:cNvPr>
          <p:cNvSpPr>
            <a:spLocks noGrp="1"/>
          </p:cNvSpPr>
          <p:nvPr>
            <p:ph type="pic" sz="quarter" idx="28" hasCustomPrompt="1"/>
          </p:nvPr>
        </p:nvSpPr>
        <p:spPr>
          <a:xfrm>
            <a:off x="910089" y="2369223"/>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35" name="Picture Placeholder 31">
            <a:extLst>
              <a:ext uri="{FF2B5EF4-FFF2-40B4-BE49-F238E27FC236}">
                <a16:creationId xmlns:a16="http://schemas.microsoft.com/office/drawing/2014/main" id="{0EBE093C-0AD5-4E4E-BA32-07E8961920D3}"/>
              </a:ext>
            </a:extLst>
          </p:cNvPr>
          <p:cNvSpPr>
            <a:spLocks noGrp="1"/>
          </p:cNvSpPr>
          <p:nvPr>
            <p:ph type="pic" sz="quarter" idx="29" hasCustomPrompt="1"/>
          </p:nvPr>
        </p:nvSpPr>
        <p:spPr>
          <a:xfrm>
            <a:off x="6543196" y="2373262"/>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36" name="Picture Placeholder 31">
            <a:extLst>
              <a:ext uri="{FF2B5EF4-FFF2-40B4-BE49-F238E27FC236}">
                <a16:creationId xmlns:a16="http://schemas.microsoft.com/office/drawing/2014/main" id="{BEE9D677-E53D-7E43-B938-BE5D9EF21D32}"/>
              </a:ext>
            </a:extLst>
          </p:cNvPr>
          <p:cNvSpPr>
            <a:spLocks noGrp="1"/>
          </p:cNvSpPr>
          <p:nvPr>
            <p:ph type="pic" sz="quarter" idx="30" hasCustomPrompt="1"/>
          </p:nvPr>
        </p:nvSpPr>
        <p:spPr>
          <a:xfrm>
            <a:off x="9357637" y="2373262"/>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3" name="Slide Number Placeholder 2">
            <a:extLst>
              <a:ext uri="{FF2B5EF4-FFF2-40B4-BE49-F238E27FC236}">
                <a16:creationId xmlns:a16="http://schemas.microsoft.com/office/drawing/2014/main" id="{17FAE0BB-31CD-FF42-B449-3B90615C0901}"/>
              </a:ext>
            </a:extLst>
          </p:cNvPr>
          <p:cNvSpPr>
            <a:spLocks noGrp="1"/>
          </p:cNvSpPr>
          <p:nvPr>
            <p:ph type="sldNum" sz="quarter" idx="32"/>
          </p:nvPr>
        </p:nvSpPr>
        <p:spPr/>
        <p:txBody>
          <a:bodyPr/>
          <a:lstStyle/>
          <a:p>
            <a:fld id="{234755BD-B4AC-9044-BCE4-27904766F8BB}" type="slidenum">
              <a:rPr lang="en-US" smtClean="0"/>
              <a:pPr/>
              <a:t>‹#›</a:t>
            </a:fld>
            <a:endParaRPr lang="en-US" dirty="0"/>
          </a:p>
        </p:txBody>
      </p:sp>
      <p:cxnSp>
        <p:nvCxnSpPr>
          <p:cNvPr id="38" name="Straight Connector 37">
            <a:extLst>
              <a:ext uri="{FF2B5EF4-FFF2-40B4-BE49-F238E27FC236}">
                <a16:creationId xmlns:a16="http://schemas.microsoft.com/office/drawing/2014/main" id="{EA3C4354-DC86-134A-A92D-97EDBD2B6C8E}"/>
              </a:ext>
            </a:extLst>
          </p:cNvPr>
          <p:cNvCxnSpPr>
            <a:cxnSpLocks/>
          </p:cNvCxnSpPr>
          <p:nvPr userDrawn="1"/>
        </p:nvCxnSpPr>
        <p:spPr>
          <a:xfrm>
            <a:off x="897120"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39" name="Title Placeholder 17">
            <a:extLst>
              <a:ext uri="{FF2B5EF4-FFF2-40B4-BE49-F238E27FC236}">
                <a16:creationId xmlns:a16="http://schemas.microsoft.com/office/drawing/2014/main" id="{075E4044-40AF-3845-A0FF-CACFEAC608FF}"/>
              </a:ext>
            </a:extLst>
          </p:cNvPr>
          <p:cNvSpPr>
            <a:spLocks noGrp="1"/>
          </p:cNvSpPr>
          <p:nvPr>
            <p:ph type="title"/>
          </p:nvPr>
        </p:nvSpPr>
        <p:spPr>
          <a:xfrm>
            <a:off x="912569" y="349504"/>
            <a:ext cx="8991511" cy="798177"/>
          </a:xfrm>
          <a:prstGeom prst="rect">
            <a:avLst/>
          </a:prstGeom>
        </p:spPr>
        <p:txBody>
          <a:bodyPr vert="horz" lIns="0" tIns="45720" rIns="91440" bIns="45720" rtlCol="0" anchor="b" anchorCtr="0">
            <a:noAutofit/>
          </a:bodyPr>
          <a:lstStyle/>
          <a:p>
            <a:r>
              <a:rPr lang="en-US"/>
              <a:t>Click to edit Master title style</a:t>
            </a:r>
          </a:p>
        </p:txBody>
      </p:sp>
      <p:pic>
        <p:nvPicPr>
          <p:cNvPr id="17" name="Graphic 16">
            <a:extLst>
              <a:ext uri="{FF2B5EF4-FFF2-40B4-BE49-F238E27FC236}">
                <a16:creationId xmlns:a16="http://schemas.microsoft.com/office/drawing/2014/main" id="{C40E4A0E-3DFA-4F45-B0FA-D0B02E75056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
        <p:nvSpPr>
          <p:cNvPr id="18" name="Text Placeholder 2">
            <a:extLst>
              <a:ext uri="{FF2B5EF4-FFF2-40B4-BE49-F238E27FC236}">
                <a16:creationId xmlns:a16="http://schemas.microsoft.com/office/drawing/2014/main" id="{773A0FFB-6873-0843-9577-785CB055E84F}"/>
              </a:ext>
            </a:extLst>
          </p:cNvPr>
          <p:cNvSpPr>
            <a:spLocks noGrp="1"/>
          </p:cNvSpPr>
          <p:nvPr>
            <p:ph type="body" sz="quarter" idx="31" hasCustomPrompt="1"/>
          </p:nvPr>
        </p:nvSpPr>
        <p:spPr>
          <a:xfrm>
            <a:off x="910089" y="3778175"/>
            <a:ext cx="1920051" cy="1443885"/>
          </a:xfrm>
        </p:spPr>
        <p:txBody>
          <a:bodyPr lIns="0">
            <a:normAutofit/>
          </a:bodyPr>
          <a:lstStyle>
            <a:lvl1pPr marL="0" indent="0">
              <a:buFontTx/>
              <a:buNone/>
              <a:defRPr sz="12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19" name="Text Placeholder 2">
            <a:extLst>
              <a:ext uri="{FF2B5EF4-FFF2-40B4-BE49-F238E27FC236}">
                <a16:creationId xmlns:a16="http://schemas.microsoft.com/office/drawing/2014/main" id="{F995C754-ACCD-9B45-9220-60FF3EEADA68}"/>
              </a:ext>
            </a:extLst>
          </p:cNvPr>
          <p:cNvSpPr>
            <a:spLocks noGrp="1"/>
          </p:cNvSpPr>
          <p:nvPr>
            <p:ph type="body" sz="quarter" idx="33" hasCustomPrompt="1"/>
          </p:nvPr>
        </p:nvSpPr>
        <p:spPr>
          <a:xfrm>
            <a:off x="910089" y="3083738"/>
            <a:ext cx="192005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description</a:t>
            </a:r>
          </a:p>
        </p:txBody>
      </p:sp>
      <p:sp>
        <p:nvSpPr>
          <p:cNvPr id="20" name="Text Placeholder 2">
            <a:extLst>
              <a:ext uri="{FF2B5EF4-FFF2-40B4-BE49-F238E27FC236}">
                <a16:creationId xmlns:a16="http://schemas.microsoft.com/office/drawing/2014/main" id="{00556682-1081-4141-BC19-12FF1F241C7E}"/>
              </a:ext>
            </a:extLst>
          </p:cNvPr>
          <p:cNvSpPr>
            <a:spLocks noGrp="1"/>
          </p:cNvSpPr>
          <p:nvPr>
            <p:ph type="body" sz="quarter" idx="34" hasCustomPrompt="1"/>
          </p:nvPr>
        </p:nvSpPr>
        <p:spPr>
          <a:xfrm>
            <a:off x="3728755" y="3778175"/>
            <a:ext cx="1920051" cy="1443885"/>
          </a:xfrm>
        </p:spPr>
        <p:txBody>
          <a:bodyPr lIns="0">
            <a:normAutofit/>
          </a:bodyPr>
          <a:lstStyle>
            <a:lvl1pPr marL="0" indent="0">
              <a:buFontTx/>
              <a:buNone/>
              <a:defRPr sz="12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21" name="Text Placeholder 2">
            <a:extLst>
              <a:ext uri="{FF2B5EF4-FFF2-40B4-BE49-F238E27FC236}">
                <a16:creationId xmlns:a16="http://schemas.microsoft.com/office/drawing/2014/main" id="{7F6B70E0-7662-8C44-AB18-32DBD53DC545}"/>
              </a:ext>
            </a:extLst>
          </p:cNvPr>
          <p:cNvSpPr>
            <a:spLocks noGrp="1"/>
          </p:cNvSpPr>
          <p:nvPr>
            <p:ph type="body" sz="quarter" idx="35" hasCustomPrompt="1"/>
          </p:nvPr>
        </p:nvSpPr>
        <p:spPr>
          <a:xfrm>
            <a:off x="3728755" y="3083738"/>
            <a:ext cx="192005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description</a:t>
            </a:r>
          </a:p>
        </p:txBody>
      </p:sp>
      <p:sp>
        <p:nvSpPr>
          <p:cNvPr id="22" name="Text Placeholder 2">
            <a:extLst>
              <a:ext uri="{FF2B5EF4-FFF2-40B4-BE49-F238E27FC236}">
                <a16:creationId xmlns:a16="http://schemas.microsoft.com/office/drawing/2014/main" id="{A7523E12-AA2D-F542-A497-542FE67915B4}"/>
              </a:ext>
            </a:extLst>
          </p:cNvPr>
          <p:cNvSpPr>
            <a:spLocks noGrp="1"/>
          </p:cNvSpPr>
          <p:nvPr>
            <p:ph type="body" sz="quarter" idx="36" hasCustomPrompt="1"/>
          </p:nvPr>
        </p:nvSpPr>
        <p:spPr>
          <a:xfrm>
            <a:off x="6543196" y="3778175"/>
            <a:ext cx="1920051" cy="1443885"/>
          </a:xfrm>
        </p:spPr>
        <p:txBody>
          <a:bodyPr lIns="0">
            <a:normAutofit/>
          </a:bodyPr>
          <a:lstStyle>
            <a:lvl1pPr marL="0" indent="0">
              <a:buFontTx/>
              <a:buNone/>
              <a:defRPr sz="12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23" name="Text Placeholder 2">
            <a:extLst>
              <a:ext uri="{FF2B5EF4-FFF2-40B4-BE49-F238E27FC236}">
                <a16:creationId xmlns:a16="http://schemas.microsoft.com/office/drawing/2014/main" id="{D6A0CB81-DB7E-1544-AB78-BB245F0EF981}"/>
              </a:ext>
            </a:extLst>
          </p:cNvPr>
          <p:cNvSpPr>
            <a:spLocks noGrp="1"/>
          </p:cNvSpPr>
          <p:nvPr>
            <p:ph type="body" sz="quarter" idx="37" hasCustomPrompt="1"/>
          </p:nvPr>
        </p:nvSpPr>
        <p:spPr>
          <a:xfrm>
            <a:off x="6543196" y="3083738"/>
            <a:ext cx="192005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description</a:t>
            </a:r>
          </a:p>
        </p:txBody>
      </p:sp>
      <p:sp>
        <p:nvSpPr>
          <p:cNvPr id="26" name="Text Placeholder 2">
            <a:extLst>
              <a:ext uri="{FF2B5EF4-FFF2-40B4-BE49-F238E27FC236}">
                <a16:creationId xmlns:a16="http://schemas.microsoft.com/office/drawing/2014/main" id="{E4CB4C83-4FA7-3240-80D1-3F8A4B4A1A5B}"/>
              </a:ext>
            </a:extLst>
          </p:cNvPr>
          <p:cNvSpPr>
            <a:spLocks noGrp="1"/>
          </p:cNvSpPr>
          <p:nvPr>
            <p:ph type="body" sz="quarter" idx="38" hasCustomPrompt="1"/>
          </p:nvPr>
        </p:nvSpPr>
        <p:spPr>
          <a:xfrm>
            <a:off x="9357637" y="3778175"/>
            <a:ext cx="1920051" cy="1443885"/>
          </a:xfrm>
        </p:spPr>
        <p:txBody>
          <a:bodyPr lIns="0">
            <a:normAutofit/>
          </a:bodyPr>
          <a:lstStyle>
            <a:lvl1pPr marL="0" indent="0">
              <a:buFontTx/>
              <a:buNone/>
              <a:defRPr sz="12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29" name="Text Placeholder 2">
            <a:extLst>
              <a:ext uri="{FF2B5EF4-FFF2-40B4-BE49-F238E27FC236}">
                <a16:creationId xmlns:a16="http://schemas.microsoft.com/office/drawing/2014/main" id="{9CFA8544-0935-4E45-A188-781FA8ED7B49}"/>
              </a:ext>
            </a:extLst>
          </p:cNvPr>
          <p:cNvSpPr>
            <a:spLocks noGrp="1"/>
          </p:cNvSpPr>
          <p:nvPr>
            <p:ph type="body" sz="quarter" idx="39" hasCustomPrompt="1"/>
          </p:nvPr>
        </p:nvSpPr>
        <p:spPr>
          <a:xfrm>
            <a:off x="9357637" y="3083738"/>
            <a:ext cx="192005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description</a:t>
            </a:r>
          </a:p>
        </p:txBody>
      </p:sp>
    </p:spTree>
    <p:extLst>
      <p:ext uri="{BB962C8B-B14F-4D97-AF65-F5344CB8AC3E}">
        <p14:creationId xmlns:p14="http://schemas.microsoft.com/office/powerpoint/2010/main" val="50188271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3_Text and Photo Split - White">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782854D6-B623-9F4B-8173-55532FEF9376}"/>
              </a:ext>
            </a:extLst>
          </p:cNvPr>
          <p:cNvSpPr>
            <a:spLocks noGrp="1" noChangeAspect="1"/>
          </p:cNvSpPr>
          <p:nvPr>
            <p:ph type="pic" idx="1"/>
          </p:nvPr>
        </p:nvSpPr>
        <p:spPr>
          <a:xfrm>
            <a:off x="6096595" y="0"/>
            <a:ext cx="6101503" cy="6858000"/>
          </a:xfrm>
          <a:solidFill>
            <a:schemeClr val="bg1">
              <a:lumMod val="75000"/>
            </a:schemeClr>
          </a:solidFill>
        </p:spPr>
        <p:txBody>
          <a:bodyPr anchor="t"/>
          <a:lstStyle>
            <a:lvl1pPr marL="0" indent="0" algn="ctr">
              <a:buNone/>
              <a:defRPr sz="3200">
                <a:solidFill>
                  <a:schemeClr val="bg1">
                    <a:lumMod val="85000"/>
                    <a:lumOff val="1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dirty="0"/>
              <a:t>Click icon to add picture</a:t>
            </a:r>
          </a:p>
        </p:txBody>
      </p:sp>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50000"/>
              </a:lnSpc>
              <a:buFontTx/>
              <a:buNone/>
              <a:defRPr sz="1200" b="0" i="0">
                <a:solidFill>
                  <a:schemeClr val="tx1">
                    <a:alpha val="90000"/>
                  </a:schemeClr>
                </a:solidFill>
              </a:defRPr>
            </a:lvl1pPr>
            <a:lvl2pPr>
              <a:defRPr sz="1436"/>
            </a:lvl2pPr>
            <a:lvl3pPr>
              <a:defRPr sz="1436"/>
            </a:lvl3pPr>
            <a:lvl4pPr>
              <a:defRPr sz="1436"/>
            </a:lvl4pPr>
            <a:lvl5pPr>
              <a:defRPr sz="1436"/>
            </a:lvl5pPr>
          </a:lstStyle>
          <a:p>
            <a:pPr lvl="0"/>
            <a:r>
              <a:rPr lang="en-US" err="1"/>
              <a:t>Donec</a:t>
            </a:r>
            <a:r>
              <a:rPr lang="en-US"/>
              <a:t> id </a:t>
            </a:r>
            <a:r>
              <a:rPr lang="en-US" err="1"/>
              <a:t>elit</a:t>
            </a:r>
            <a:r>
              <a:rPr lang="en-US"/>
              <a:t> non mi porta gravida at </a:t>
            </a:r>
            <a:r>
              <a:rPr lang="en-US" err="1"/>
              <a:t>eget</a:t>
            </a:r>
            <a:r>
              <a:rPr lang="en-US"/>
              <a:t> </a:t>
            </a:r>
            <a:r>
              <a:rPr lang="en-US" err="1"/>
              <a:t>metus</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Sed </a:t>
            </a:r>
            <a:r>
              <a:rPr lang="en-US" err="1"/>
              <a:t>posuere</a:t>
            </a:r>
            <a:r>
              <a:rPr lang="en-US"/>
              <a:t> </a:t>
            </a:r>
            <a:r>
              <a:rPr lang="en-US" err="1"/>
              <a:t>consectetur</a:t>
            </a:r>
            <a:r>
              <a:rPr lang="en-US"/>
              <a:t> </a:t>
            </a:r>
            <a:r>
              <a:rPr lang="en-US" err="1"/>
              <a:t>est</a:t>
            </a:r>
            <a:r>
              <a:rPr lang="en-US"/>
              <a:t> at </a:t>
            </a:r>
            <a:r>
              <a:rPr lang="en-US" err="1"/>
              <a:t>lobortis</a:t>
            </a:r>
            <a:r>
              <a:rPr lang="en-US"/>
              <a:t>. </a:t>
            </a:r>
          </a:p>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Nulla</a:t>
            </a:r>
            <a:r>
              <a:rPr lang="en-US"/>
              <a:t> vitae </a:t>
            </a:r>
            <a:r>
              <a:rPr lang="en-US" err="1"/>
              <a:t>elit</a:t>
            </a:r>
            <a:r>
              <a:rPr lang="en-US"/>
              <a:t> libero, a pharetra </a:t>
            </a:r>
            <a:r>
              <a:rPr lang="en-US" err="1"/>
              <a:t>augue</a:t>
            </a:r>
            <a:r>
              <a:rPr lang="en-US"/>
              <a:t>. Maecenas </a:t>
            </a:r>
            <a:r>
              <a:rPr lang="en-US" err="1"/>
              <a:t>faucibus</a:t>
            </a:r>
            <a:r>
              <a:rPr lang="en-US"/>
              <a:t> </a:t>
            </a:r>
            <a:r>
              <a:rPr lang="en-US" err="1"/>
              <a:t>mollis</a:t>
            </a:r>
            <a:r>
              <a:rPr lang="en-US"/>
              <a:t> </a:t>
            </a:r>
            <a:r>
              <a:rPr lang="en-US" err="1"/>
              <a:t>interdum</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pic>
        <p:nvPicPr>
          <p:cNvPr id="13" name="Graphic 12">
            <a:extLst>
              <a:ext uri="{FF2B5EF4-FFF2-40B4-BE49-F238E27FC236}">
                <a16:creationId xmlns:a16="http://schemas.microsoft.com/office/drawing/2014/main" id="{F5C684E6-C7D4-144C-9001-2716F124B3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12" name="Slide Number Placeholder 2">
            <a:extLst>
              <a:ext uri="{FF2B5EF4-FFF2-40B4-BE49-F238E27FC236}">
                <a16:creationId xmlns:a16="http://schemas.microsoft.com/office/drawing/2014/main" id="{EEF4FC2F-DAA0-F341-92D7-AB4FF591EFA0}"/>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418749575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wo Columns with Photo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F028C5A-08E7-BC42-BC24-7B607EC484CD}"/>
              </a:ext>
            </a:extLst>
          </p:cNvPr>
          <p:cNvSpPr>
            <a:spLocks noGrp="1"/>
          </p:cNvSpPr>
          <p:nvPr>
            <p:ph type="sldNum" sz="quarter" idx="10"/>
          </p:nvPr>
        </p:nvSpPr>
        <p:spPr/>
        <p:txBody>
          <a:bodyPr/>
          <a:lstStyle/>
          <a:p>
            <a:fld id="{234755BD-B4AC-9044-BCE4-27904766F8BB}" type="slidenum">
              <a:rPr lang="en-US" smtClean="0"/>
              <a:pPr/>
              <a:t>‹#›</a:t>
            </a:fld>
            <a:endParaRPr lang="en-US" dirty="0"/>
          </a:p>
        </p:txBody>
      </p:sp>
      <p:sp>
        <p:nvSpPr>
          <p:cNvPr id="5" name="Picture Placeholder 2">
            <a:extLst>
              <a:ext uri="{FF2B5EF4-FFF2-40B4-BE49-F238E27FC236}">
                <a16:creationId xmlns:a16="http://schemas.microsoft.com/office/drawing/2014/main" id="{0BDE5F3D-CEC7-574F-8B1A-72CDC410BE62}"/>
              </a:ext>
            </a:extLst>
          </p:cNvPr>
          <p:cNvSpPr>
            <a:spLocks noGrp="1" noChangeAspect="1"/>
          </p:cNvSpPr>
          <p:nvPr>
            <p:ph type="pic" idx="1"/>
          </p:nvPr>
        </p:nvSpPr>
        <p:spPr>
          <a:xfrm>
            <a:off x="1" y="0"/>
            <a:ext cx="3458849" cy="6858000"/>
          </a:xfrm>
          <a:solidFill>
            <a:schemeClr val="bg1">
              <a:lumMod val="75000"/>
            </a:schemeClr>
          </a:solidFill>
        </p:spPr>
        <p:txBody>
          <a:bodyPr anchor="t"/>
          <a:lstStyle>
            <a:lvl1pPr marL="0" indent="0" algn="l">
              <a:buNone/>
              <a:defRPr sz="3200">
                <a:solidFill>
                  <a:schemeClr val="bg1">
                    <a:lumMod val="85000"/>
                    <a:lumOff val="1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dirty="0"/>
              <a:t>Click icon to add picture</a:t>
            </a:r>
          </a:p>
        </p:txBody>
      </p:sp>
      <p:sp>
        <p:nvSpPr>
          <p:cNvPr id="7" name="Text Placeholder 2">
            <a:extLst>
              <a:ext uri="{FF2B5EF4-FFF2-40B4-BE49-F238E27FC236}">
                <a16:creationId xmlns:a16="http://schemas.microsoft.com/office/drawing/2014/main" id="{D8C6D2D4-8D7D-244C-AF2D-34CB46657419}"/>
              </a:ext>
            </a:extLst>
          </p:cNvPr>
          <p:cNvSpPr>
            <a:spLocks noGrp="1"/>
          </p:cNvSpPr>
          <p:nvPr>
            <p:ph type="body" sz="quarter" idx="21" hasCustomPrompt="1"/>
          </p:nvPr>
        </p:nvSpPr>
        <p:spPr>
          <a:xfrm>
            <a:off x="3939605" y="2037562"/>
            <a:ext cx="7337344" cy="365126"/>
          </a:xfrm>
        </p:spPr>
        <p:txBody>
          <a:bodyPr lIns="0">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a:t>Subtitle if needed Cambria Italic 18pt font lorem ipsum</a:t>
            </a:r>
          </a:p>
        </p:txBody>
      </p:sp>
      <p:cxnSp>
        <p:nvCxnSpPr>
          <p:cNvPr id="8" name="Straight Connector 7">
            <a:extLst>
              <a:ext uri="{FF2B5EF4-FFF2-40B4-BE49-F238E27FC236}">
                <a16:creationId xmlns:a16="http://schemas.microsoft.com/office/drawing/2014/main" id="{CDA05FE6-20DB-9040-BA17-770A53015C9F}"/>
              </a:ext>
            </a:extLst>
          </p:cNvPr>
          <p:cNvCxnSpPr>
            <a:cxnSpLocks/>
          </p:cNvCxnSpPr>
          <p:nvPr userDrawn="1"/>
        </p:nvCxnSpPr>
        <p:spPr>
          <a:xfrm>
            <a:off x="3939605" y="2702071"/>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5" name="Title 4">
            <a:extLst>
              <a:ext uri="{FF2B5EF4-FFF2-40B4-BE49-F238E27FC236}">
                <a16:creationId xmlns:a16="http://schemas.microsoft.com/office/drawing/2014/main" id="{7931B1DB-C293-A840-B75B-BE17B0817D5B}"/>
              </a:ext>
            </a:extLst>
          </p:cNvPr>
          <p:cNvSpPr>
            <a:spLocks noGrp="1"/>
          </p:cNvSpPr>
          <p:nvPr>
            <p:ph type="title" hasCustomPrompt="1"/>
          </p:nvPr>
        </p:nvSpPr>
        <p:spPr>
          <a:xfrm>
            <a:off x="3939605" y="737889"/>
            <a:ext cx="7337344" cy="1107491"/>
          </a:xfrm>
        </p:spPr>
        <p:txBody>
          <a:bodyPr>
            <a:noAutofit/>
          </a:bodyPr>
          <a:lstStyle>
            <a:lvl1pPr>
              <a:defRPr sz="4000"/>
            </a:lvl1pPr>
          </a:lstStyle>
          <a:p>
            <a:r>
              <a:rPr lang="en-US"/>
              <a:t>title</a:t>
            </a:r>
          </a:p>
        </p:txBody>
      </p:sp>
      <p:pic>
        <p:nvPicPr>
          <p:cNvPr id="11" name="Graphic 10">
            <a:extLst>
              <a:ext uri="{FF2B5EF4-FFF2-40B4-BE49-F238E27FC236}">
                <a16:creationId xmlns:a16="http://schemas.microsoft.com/office/drawing/2014/main" id="{1D6A5F09-9BAA-1748-B50D-4FF3355FB20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
        <p:nvSpPr>
          <p:cNvPr id="12" name="Text Placeholder 2">
            <a:extLst>
              <a:ext uri="{FF2B5EF4-FFF2-40B4-BE49-F238E27FC236}">
                <a16:creationId xmlns:a16="http://schemas.microsoft.com/office/drawing/2014/main" id="{478EBD1C-4A03-344E-918F-975F55317B28}"/>
              </a:ext>
            </a:extLst>
          </p:cNvPr>
          <p:cNvSpPr>
            <a:spLocks noGrp="1"/>
          </p:cNvSpPr>
          <p:nvPr>
            <p:ph type="body" sz="quarter" idx="24" hasCustomPrompt="1"/>
          </p:nvPr>
        </p:nvSpPr>
        <p:spPr>
          <a:xfrm>
            <a:off x="3961076" y="3710754"/>
            <a:ext cx="3407194" cy="2183154"/>
          </a:xfrm>
        </p:spPr>
        <p:txBody>
          <a:bodyPr lIns="0">
            <a:noAutofit/>
          </a:bodyPr>
          <a:lstStyle>
            <a:lvl1pPr marL="0" marR="0" indent="0" algn="l" defTabSz="914173" rtl="0" eaLnBrk="1" fontAlgn="auto" latinLnBrk="0" hangingPunct="1">
              <a:lnSpc>
                <a:spcPct val="150000"/>
              </a:lnSpc>
              <a:spcBef>
                <a:spcPts val="1000"/>
              </a:spcBef>
              <a:spcAft>
                <a:spcPts val="451"/>
              </a:spcAft>
              <a:buClrTx/>
              <a:buSzTx/>
              <a:buFontTx/>
              <a:buNone/>
              <a:tabLst/>
              <a:defRPr sz="12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a:t>
            </a:r>
          </a:p>
          <a:p>
            <a:pPr lvl="0"/>
            <a:endParaRPr lang="en-US"/>
          </a:p>
        </p:txBody>
      </p:sp>
      <p:sp>
        <p:nvSpPr>
          <p:cNvPr id="13" name="Text Placeholder 2">
            <a:extLst>
              <a:ext uri="{FF2B5EF4-FFF2-40B4-BE49-F238E27FC236}">
                <a16:creationId xmlns:a16="http://schemas.microsoft.com/office/drawing/2014/main" id="{F355F047-E3CB-C642-868A-FFACFF64801A}"/>
              </a:ext>
            </a:extLst>
          </p:cNvPr>
          <p:cNvSpPr>
            <a:spLocks noGrp="1"/>
          </p:cNvSpPr>
          <p:nvPr>
            <p:ph type="body" sz="quarter" idx="25" hasCustomPrompt="1"/>
          </p:nvPr>
        </p:nvSpPr>
        <p:spPr>
          <a:xfrm>
            <a:off x="3961076" y="3077953"/>
            <a:ext cx="2646447"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
        <p:nvSpPr>
          <p:cNvPr id="17" name="Text Placeholder 2">
            <a:extLst>
              <a:ext uri="{FF2B5EF4-FFF2-40B4-BE49-F238E27FC236}">
                <a16:creationId xmlns:a16="http://schemas.microsoft.com/office/drawing/2014/main" id="{EC06D661-DE1A-2944-B5ED-77C44A10A3AD}"/>
              </a:ext>
            </a:extLst>
          </p:cNvPr>
          <p:cNvSpPr>
            <a:spLocks noGrp="1"/>
          </p:cNvSpPr>
          <p:nvPr>
            <p:ph type="body" sz="quarter" idx="26" hasCustomPrompt="1"/>
          </p:nvPr>
        </p:nvSpPr>
        <p:spPr>
          <a:xfrm>
            <a:off x="7870496" y="3710754"/>
            <a:ext cx="3407194" cy="2183154"/>
          </a:xfrm>
        </p:spPr>
        <p:txBody>
          <a:bodyPr lIns="0">
            <a:noAutofit/>
          </a:bodyPr>
          <a:lstStyle>
            <a:lvl1pPr marL="0" marR="0" indent="0" algn="l" defTabSz="914173" rtl="0" eaLnBrk="1" fontAlgn="auto" latinLnBrk="0" hangingPunct="1">
              <a:lnSpc>
                <a:spcPct val="150000"/>
              </a:lnSpc>
              <a:spcBef>
                <a:spcPts val="1000"/>
              </a:spcBef>
              <a:spcAft>
                <a:spcPts val="451"/>
              </a:spcAft>
              <a:buClrTx/>
              <a:buSzTx/>
              <a:buFontTx/>
              <a:buNone/>
              <a:tabLst/>
              <a:defRPr sz="12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a:t>
            </a:r>
          </a:p>
        </p:txBody>
      </p:sp>
      <p:sp>
        <p:nvSpPr>
          <p:cNvPr id="18" name="Text Placeholder 2">
            <a:extLst>
              <a:ext uri="{FF2B5EF4-FFF2-40B4-BE49-F238E27FC236}">
                <a16:creationId xmlns:a16="http://schemas.microsoft.com/office/drawing/2014/main" id="{F102AB95-B9E0-5F4B-A8F4-DA33CF59B511}"/>
              </a:ext>
            </a:extLst>
          </p:cNvPr>
          <p:cNvSpPr>
            <a:spLocks noGrp="1"/>
          </p:cNvSpPr>
          <p:nvPr>
            <p:ph type="body" sz="quarter" idx="27" hasCustomPrompt="1"/>
          </p:nvPr>
        </p:nvSpPr>
        <p:spPr>
          <a:xfrm>
            <a:off x="7870496" y="3077953"/>
            <a:ext cx="2646447"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Tree>
    <p:extLst>
      <p:ext uri="{BB962C8B-B14F-4D97-AF65-F5344CB8AC3E}">
        <p14:creationId xmlns:p14="http://schemas.microsoft.com/office/powerpoint/2010/main" val="123142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Dark">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8D6B2-20BB-4B1F-B24E-796AD342CDCD}"/>
              </a:ext>
            </a:extLst>
          </p:cNvPr>
          <p:cNvSpPr>
            <a:spLocks noGrp="1"/>
          </p:cNvSpPr>
          <p:nvPr>
            <p:ph type="title"/>
          </p:nvPr>
        </p:nvSpPr>
        <p:spPr>
          <a:xfrm>
            <a:off x="914399" y="-1200150"/>
            <a:ext cx="9216190" cy="914400"/>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FFF52B27-A85B-44D4-8C59-4A56E91A44C4}"/>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2813AA02-FE4E-4078-80E8-B60F1979713C}"/>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77AB8F0A-4337-4E72-A819-F0FA57F4FBAB}"/>
              </a:ext>
            </a:extLst>
          </p:cNvPr>
          <p:cNvSpPr>
            <a:spLocks noGrp="1"/>
          </p:cNvSpPr>
          <p:nvPr>
            <p:ph type="sldNum" sz="quarter" idx="12"/>
          </p:nvPr>
        </p:nvSpPr>
        <p:spPr/>
        <p:txBody>
          <a:bodyPr/>
          <a:lstStyle/>
          <a:p>
            <a:fld id="{0E588DAA-4848-48CA-9FC9-2BD67EAD2930}" type="slidenum">
              <a:rPr lang="en-US" smtClean="0"/>
              <a:pPr/>
              <a:t>‹#›</a:t>
            </a:fld>
            <a:endParaRPr lang="en-US" dirty="0"/>
          </a:p>
        </p:txBody>
      </p:sp>
      <p:sp>
        <p:nvSpPr>
          <p:cNvPr id="7" name="Text Placeholder 6">
            <a:extLst>
              <a:ext uri="{FF2B5EF4-FFF2-40B4-BE49-F238E27FC236}">
                <a16:creationId xmlns:a16="http://schemas.microsoft.com/office/drawing/2014/main" id="{AB82345D-D07E-4C89-8043-D797C045C9C5}"/>
              </a:ext>
            </a:extLst>
          </p:cNvPr>
          <p:cNvSpPr>
            <a:spLocks noGrp="1"/>
          </p:cNvSpPr>
          <p:nvPr>
            <p:ph type="body" sz="quarter" idx="13" hasCustomPrompt="1"/>
          </p:nvPr>
        </p:nvSpPr>
        <p:spPr>
          <a:xfrm>
            <a:off x="914400" y="1600200"/>
            <a:ext cx="10668000" cy="4800600"/>
          </a:xfrm>
        </p:spPr>
        <p:txBody>
          <a:bodyPr/>
          <a:lstStyle>
            <a:lvl1pPr marL="514350" indent="-514350">
              <a:buClr>
                <a:schemeClr val="accent2"/>
              </a:buClr>
              <a:buFont typeface="+mj-lt"/>
              <a:buAutoNum type="arabicPlain"/>
              <a:defRPr/>
            </a:lvl1pPr>
            <a:lvl8pPr marL="401638" indent="-400050">
              <a:spcBef>
                <a:spcPts val="1200"/>
              </a:spcBef>
              <a:buFont typeface="+mj-lt"/>
              <a:buAutoNum type="arabicPlain"/>
              <a:defRPr/>
            </a:lvl8pPr>
          </a:lstStyle>
          <a:p>
            <a:pPr lvl="7"/>
            <a:r>
              <a:rPr lang="en-US" dirty="0"/>
              <a:t>Numbered list</a:t>
            </a:r>
          </a:p>
          <a:p>
            <a:pPr lvl="7"/>
            <a:r>
              <a:rPr lang="en-US" dirty="0"/>
              <a:t>Item 2</a:t>
            </a:r>
          </a:p>
          <a:p>
            <a:pPr lvl="7"/>
            <a:r>
              <a:rPr lang="en-US" dirty="0"/>
              <a:t>Item 3</a:t>
            </a:r>
          </a:p>
          <a:p>
            <a:pPr lvl="7"/>
            <a:r>
              <a:rPr lang="en-US" dirty="0"/>
              <a:t>Item 4</a:t>
            </a:r>
          </a:p>
          <a:p>
            <a:pPr lvl="7"/>
            <a:r>
              <a:rPr lang="en-US" dirty="0"/>
              <a:t>Item 5</a:t>
            </a:r>
          </a:p>
          <a:p>
            <a:pPr lvl="7"/>
            <a:r>
              <a:rPr lang="en-US" dirty="0"/>
              <a:t>Item 6</a:t>
            </a:r>
          </a:p>
        </p:txBody>
      </p:sp>
      <p:cxnSp>
        <p:nvCxnSpPr>
          <p:cNvPr id="8" name="Straight Connector 7">
            <a:extLst>
              <a:ext uri="{FF2B5EF4-FFF2-40B4-BE49-F238E27FC236}">
                <a16:creationId xmlns:a16="http://schemas.microsoft.com/office/drawing/2014/main" id="{2F15574E-B4DE-44BC-B37B-A04F3BC228AF}"/>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9" name="TextBox 8">
            <a:extLst>
              <a:ext uri="{FF2B5EF4-FFF2-40B4-BE49-F238E27FC236}">
                <a16:creationId xmlns:a16="http://schemas.microsoft.com/office/drawing/2014/main" id="{7950D879-56F0-49EB-9016-DC20975D8B44}"/>
              </a:ext>
            </a:extLst>
          </p:cNvPr>
          <p:cNvSpPr txBox="1"/>
          <p:nvPr userDrawn="1"/>
        </p:nvSpPr>
        <p:spPr>
          <a:xfrm>
            <a:off x="914399" y="653296"/>
            <a:ext cx="7595118" cy="553998"/>
          </a:xfrm>
          <a:prstGeom prst="rect">
            <a:avLst/>
          </a:prstGeom>
          <a:noFill/>
        </p:spPr>
        <p:txBody>
          <a:bodyPr wrap="square" lIns="0" tIns="0" rIns="0" bIns="0" rtlCol="0">
            <a:spAutoFit/>
          </a:bodyPr>
          <a:lstStyle/>
          <a:p>
            <a:pPr algn="l"/>
            <a:r>
              <a:rPr kumimoji="0" lang="en-US" sz="3600" b="1" i="0" u="none" strike="noStrike" kern="1200" cap="all" spc="0" normalizeH="0" baseline="0" noProof="0" dirty="0">
                <a:ln>
                  <a:noFill/>
                </a:ln>
                <a:solidFill>
                  <a:schemeClr val="tx1"/>
                </a:solidFill>
                <a:effectLst/>
                <a:uLnTx/>
                <a:uFillTx/>
                <a:latin typeface="Arial Narrow"/>
                <a:ea typeface="+mj-ea"/>
                <a:cs typeface="+mj-cs"/>
              </a:rPr>
              <a:t>Agenda</a:t>
            </a:r>
            <a:endParaRPr lang="en-US" dirty="0">
              <a:solidFill>
                <a:schemeClr val="tx1"/>
              </a:solidFill>
            </a:endParaRPr>
          </a:p>
        </p:txBody>
      </p:sp>
    </p:spTree>
    <p:extLst>
      <p:ext uri="{BB962C8B-B14F-4D97-AF65-F5344CB8AC3E}">
        <p14:creationId xmlns:p14="http://schemas.microsoft.com/office/powerpoint/2010/main" val="750725262"/>
      </p:ext>
    </p:extLst>
  </p:cSld>
  <p:clrMapOvr>
    <a:overrideClrMapping bg1="dk1" tx1="lt1" bg2="dk2" tx2="lt2" accent1="accent1" accent2="accent2" accent3="accent3" accent4="accent4" accent5="accent5" accent6="accent6" hlink="hlink" folHlink="folHlink"/>
  </p:clrMapOvr>
  <p:hf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ext with Chart Area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6A68FCD-9F1F-784F-9A7E-6E9161A1EF6C}"/>
              </a:ext>
            </a:extLst>
          </p:cNvPr>
          <p:cNvSpPr>
            <a:spLocks noGrp="1"/>
          </p:cNvSpPr>
          <p:nvPr>
            <p:ph type="sldNum" sz="quarter" idx="10"/>
          </p:nvPr>
        </p:nvSpPr>
        <p:spPr/>
        <p:txBody>
          <a:bodyPr/>
          <a:lstStyle/>
          <a:p>
            <a:fld id="{234755BD-B4AC-9044-BCE4-27904766F8BB}" type="slidenum">
              <a:rPr lang="en-US" smtClean="0"/>
              <a:pPr/>
              <a:t>‹#›</a:t>
            </a:fld>
            <a:endParaRPr lang="en-US" dirty="0"/>
          </a:p>
        </p:txBody>
      </p:sp>
      <p:sp>
        <p:nvSpPr>
          <p:cNvPr id="7" name="Text Placeholder 2">
            <a:extLst>
              <a:ext uri="{FF2B5EF4-FFF2-40B4-BE49-F238E27FC236}">
                <a16:creationId xmlns:a16="http://schemas.microsoft.com/office/drawing/2014/main" id="{45712B85-1442-6E42-9E7B-4A595CC0E0B8}"/>
              </a:ext>
            </a:extLst>
          </p:cNvPr>
          <p:cNvSpPr>
            <a:spLocks noGrp="1"/>
          </p:cNvSpPr>
          <p:nvPr>
            <p:ph type="body" sz="quarter" idx="20" hasCustomPrompt="1"/>
          </p:nvPr>
        </p:nvSpPr>
        <p:spPr>
          <a:xfrm>
            <a:off x="915053" y="3098349"/>
            <a:ext cx="2742931" cy="2427287"/>
          </a:xfrm>
        </p:spPr>
        <p:txBody>
          <a:bodyPr lIns="0">
            <a:normAutofit/>
          </a:bodyPr>
          <a:lstStyle>
            <a:lvl1pPr marL="0" marR="0" indent="0" algn="l" defTabSz="914196" rtl="0" eaLnBrk="1" fontAlgn="auto" latinLnBrk="0" hangingPunct="1">
              <a:lnSpc>
                <a:spcPct val="110000"/>
              </a:lnSpc>
              <a:spcBef>
                <a:spcPts val="1000"/>
              </a:spcBef>
              <a:spcAft>
                <a:spcPts val="0"/>
              </a:spcAft>
              <a:buClrTx/>
              <a:buSzTx/>
              <a:buFontTx/>
              <a:buNone/>
              <a:tabLst/>
              <a:defRPr sz="1400" b="0" i="0"/>
            </a:lvl1pPr>
            <a:lvl2pPr marL="457099" indent="0">
              <a:buFontTx/>
              <a:buNone/>
              <a:defRPr sz="1401" b="0" i="0"/>
            </a:lvl2pPr>
            <a:lvl3pPr marL="914196" indent="0">
              <a:buFontTx/>
              <a:buNone/>
              <a:defRPr sz="1401" b="0" i="0"/>
            </a:lvl3pPr>
            <a:lvl4pPr>
              <a:defRPr sz="1601"/>
            </a:lvl4pPr>
            <a:lvl5pPr>
              <a:defRPr sz="1601"/>
            </a:lvl5pPr>
          </a:lstStyle>
          <a:p>
            <a:pPr lvl="0"/>
            <a:r>
              <a:rPr lang="en-US"/>
              <a:t>Minimum font size 14pt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a:p>
            <a:pPr marL="0" marR="0" lvl="0" indent="0" algn="l" defTabSz="914196" rtl="0" eaLnBrk="1" fontAlgn="auto" latinLnBrk="0" hangingPunct="1">
              <a:lnSpc>
                <a:spcPct val="90000"/>
              </a:lnSpc>
              <a:spcBef>
                <a:spcPts val="1000"/>
              </a:spcBef>
              <a:spcAft>
                <a:spcPts val="0"/>
              </a:spcAft>
              <a:buClrTx/>
              <a:buSzTx/>
              <a:buFontTx/>
              <a:buNone/>
              <a:tabLst/>
              <a:defRPr/>
            </a:pPr>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8" name="Text Placeholder 2">
            <a:extLst>
              <a:ext uri="{FF2B5EF4-FFF2-40B4-BE49-F238E27FC236}">
                <a16:creationId xmlns:a16="http://schemas.microsoft.com/office/drawing/2014/main" id="{6F8C08B0-6A9D-4A46-B14A-DF024A7B7DE7}"/>
              </a:ext>
            </a:extLst>
          </p:cNvPr>
          <p:cNvSpPr>
            <a:spLocks noGrp="1"/>
          </p:cNvSpPr>
          <p:nvPr>
            <p:ph type="body" sz="quarter" idx="19" hasCustomPrompt="1"/>
          </p:nvPr>
        </p:nvSpPr>
        <p:spPr>
          <a:xfrm>
            <a:off x="915051" y="2206507"/>
            <a:ext cx="2742932" cy="658370"/>
          </a:xfrm>
        </p:spPr>
        <p:txBody>
          <a:bodyPr vert="horz" lIns="0" tIns="0" rIns="0" bIns="0" rtlCol="0" anchor="b">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a:t>
            </a:r>
          </a:p>
          <a:p>
            <a:pPr lvl="0">
              <a:lnSpc>
                <a:spcPct val="80000"/>
              </a:lnSpc>
              <a:spcBef>
                <a:spcPts val="0"/>
              </a:spcBef>
            </a:pPr>
            <a:r>
              <a:rPr lang="en-US"/>
              <a:t>For Graph Description</a:t>
            </a:r>
          </a:p>
        </p:txBody>
      </p:sp>
      <p:sp>
        <p:nvSpPr>
          <p:cNvPr id="23" name="Content Placeholder 22">
            <a:extLst>
              <a:ext uri="{FF2B5EF4-FFF2-40B4-BE49-F238E27FC236}">
                <a16:creationId xmlns:a16="http://schemas.microsoft.com/office/drawing/2014/main" id="{5EF24A01-2572-2E45-B9E5-801C62E84E88}"/>
              </a:ext>
            </a:extLst>
          </p:cNvPr>
          <p:cNvSpPr>
            <a:spLocks noGrp="1"/>
          </p:cNvSpPr>
          <p:nvPr>
            <p:ph sz="quarter" idx="21"/>
          </p:nvPr>
        </p:nvSpPr>
        <p:spPr>
          <a:xfrm>
            <a:off x="4192521" y="2206507"/>
            <a:ext cx="7084428" cy="3319184"/>
          </a:xfrm>
        </p:spPr>
        <p:txBody>
          <a:bodyPr anchor="t"/>
          <a:lstStyle>
            <a:lvl1pPr marL="0" indent="0">
              <a:buNone/>
              <a:defRPr/>
            </a:lvl1pPr>
          </a:lstStyle>
          <a:p>
            <a:pPr lvl="0"/>
            <a:r>
              <a:rPr lang="en-US"/>
              <a:t>Click to edit Master text styles</a:t>
            </a:r>
          </a:p>
        </p:txBody>
      </p:sp>
      <p:cxnSp>
        <p:nvCxnSpPr>
          <p:cNvPr id="11" name="Straight Connector 10">
            <a:extLst>
              <a:ext uri="{FF2B5EF4-FFF2-40B4-BE49-F238E27FC236}">
                <a16:creationId xmlns:a16="http://schemas.microsoft.com/office/drawing/2014/main" id="{8C9FF1C0-504F-9542-AFC1-BC4456815DDF}"/>
              </a:ext>
            </a:extLst>
          </p:cNvPr>
          <p:cNvCxnSpPr>
            <a:cxnSpLocks/>
          </p:cNvCxnSpPr>
          <p:nvPr userDrawn="1"/>
        </p:nvCxnSpPr>
        <p:spPr>
          <a:xfrm>
            <a:off x="905164"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2" name="Title Placeholder 17">
            <a:extLst>
              <a:ext uri="{FF2B5EF4-FFF2-40B4-BE49-F238E27FC236}">
                <a16:creationId xmlns:a16="http://schemas.microsoft.com/office/drawing/2014/main" id="{2884633F-D05A-1843-876F-5EE12D7FC33C}"/>
              </a:ext>
            </a:extLst>
          </p:cNvPr>
          <p:cNvSpPr>
            <a:spLocks noGrp="1"/>
          </p:cNvSpPr>
          <p:nvPr>
            <p:ph type="title"/>
          </p:nvPr>
        </p:nvSpPr>
        <p:spPr>
          <a:xfrm>
            <a:off x="912570" y="349504"/>
            <a:ext cx="8861626" cy="798177"/>
          </a:xfrm>
          <a:prstGeom prst="rect">
            <a:avLst/>
          </a:prstGeom>
        </p:spPr>
        <p:txBody>
          <a:bodyPr vert="horz" lIns="0" tIns="45720" rIns="91440" bIns="45720" rtlCol="0" anchor="b" anchorCtr="0">
            <a:noAutofit/>
          </a:bodyPr>
          <a:lstStyle/>
          <a:p>
            <a:r>
              <a:rPr lang="en-US"/>
              <a:t>Click to edit Master title style</a:t>
            </a:r>
          </a:p>
        </p:txBody>
      </p:sp>
      <p:pic>
        <p:nvPicPr>
          <p:cNvPr id="9" name="Graphic 8">
            <a:extLst>
              <a:ext uri="{FF2B5EF4-FFF2-40B4-BE49-F238E27FC236}">
                <a16:creationId xmlns:a16="http://schemas.microsoft.com/office/drawing/2014/main" id="{536A697A-BE11-5E4B-8C4E-4AE342B919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Tree>
    <p:extLst>
      <p:ext uri="{BB962C8B-B14F-4D97-AF65-F5344CB8AC3E}">
        <p14:creationId xmlns:p14="http://schemas.microsoft.com/office/powerpoint/2010/main" val="202040086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tatistic and Photo_Light">
    <p:spTree>
      <p:nvGrpSpPr>
        <p:cNvPr id="1" name=""/>
        <p:cNvGrpSpPr/>
        <p:nvPr/>
      </p:nvGrpSpPr>
      <p:grpSpPr>
        <a:xfrm>
          <a:off x="0" y="0"/>
          <a:ext cx="0" cy="0"/>
          <a:chOff x="0" y="0"/>
          <a:chExt cx="0" cy="0"/>
        </a:xfrm>
      </p:grpSpPr>
      <p:sp>
        <p:nvSpPr>
          <p:cNvPr id="17" name="Picture Placeholder 2">
            <a:extLst>
              <a:ext uri="{FF2B5EF4-FFF2-40B4-BE49-F238E27FC236}">
                <a16:creationId xmlns:a16="http://schemas.microsoft.com/office/drawing/2014/main" id="{0A2583F1-527B-FE46-974C-CE1DF96A44BB}"/>
              </a:ext>
            </a:extLst>
          </p:cNvPr>
          <p:cNvSpPr>
            <a:spLocks noGrp="1" noChangeAspect="1"/>
          </p:cNvSpPr>
          <p:nvPr>
            <p:ph type="pic" idx="1"/>
          </p:nvPr>
        </p:nvSpPr>
        <p:spPr>
          <a:xfrm>
            <a:off x="6096595" y="0"/>
            <a:ext cx="6101503" cy="6858000"/>
          </a:xfrm>
          <a:solidFill>
            <a:schemeClr val="bg1">
              <a:lumMod val="75000"/>
            </a:schemeClr>
          </a:solidFill>
        </p:spPr>
        <p:txBody>
          <a:bodyPr anchor="t"/>
          <a:lstStyle>
            <a:lvl1pPr marL="0" indent="0" algn="ctr">
              <a:buNone/>
              <a:defRPr sz="3200">
                <a:solidFill>
                  <a:schemeClr val="bg1">
                    <a:lumMod val="85000"/>
                    <a:lumOff val="1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dirty="0"/>
              <a:t>Click icon to add picture</a:t>
            </a:r>
          </a:p>
        </p:txBody>
      </p:sp>
      <p:cxnSp>
        <p:nvCxnSpPr>
          <p:cNvPr id="15" name="Straight Connector 14">
            <a:extLst>
              <a:ext uri="{FF2B5EF4-FFF2-40B4-BE49-F238E27FC236}">
                <a16:creationId xmlns:a16="http://schemas.microsoft.com/office/drawing/2014/main" id="{4048A969-2DDF-2343-8D34-6E1A3F1D55D4}"/>
              </a:ext>
            </a:extLst>
          </p:cNvPr>
          <p:cNvCxnSpPr>
            <a:cxnSpLocks/>
          </p:cNvCxnSpPr>
          <p:nvPr userDrawn="1"/>
        </p:nvCxnSpPr>
        <p:spPr>
          <a:xfrm>
            <a:off x="77012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8" name="Text Placeholder 2">
            <a:extLst>
              <a:ext uri="{FF2B5EF4-FFF2-40B4-BE49-F238E27FC236}">
                <a16:creationId xmlns:a16="http://schemas.microsoft.com/office/drawing/2014/main" id="{79BBAC1B-E15C-084A-B799-3284FDDE5E2B}"/>
              </a:ext>
            </a:extLst>
          </p:cNvPr>
          <p:cNvSpPr>
            <a:spLocks noGrp="1"/>
          </p:cNvSpPr>
          <p:nvPr>
            <p:ph type="body" sz="quarter" idx="22" hasCustomPrompt="1"/>
          </p:nvPr>
        </p:nvSpPr>
        <p:spPr>
          <a:xfrm>
            <a:off x="770128" y="3870293"/>
            <a:ext cx="4597400" cy="1729995"/>
          </a:xfrm>
        </p:spPr>
        <p:txBody>
          <a:bodyPr lIns="0">
            <a:noAutofit/>
          </a:bodyPr>
          <a:lstStyle>
            <a:lvl1pPr marL="0" marR="0" indent="0" algn="l" defTabSz="914173" rtl="0" eaLnBrk="1" fontAlgn="auto" latinLnBrk="0" hangingPunct="1">
              <a:lnSpc>
                <a:spcPct val="150000"/>
              </a:lnSpc>
              <a:spcBef>
                <a:spcPts val="1000"/>
              </a:spcBef>
              <a:spcAft>
                <a:spcPts val="451"/>
              </a:spcAft>
              <a:buClrTx/>
              <a:buSzTx/>
              <a:buFontTx/>
              <a:buNone/>
              <a:tabLst/>
              <a:defRPr sz="12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a:t>
            </a:r>
          </a:p>
        </p:txBody>
      </p:sp>
      <p:sp>
        <p:nvSpPr>
          <p:cNvPr id="19" name="Text Placeholder 2">
            <a:extLst>
              <a:ext uri="{FF2B5EF4-FFF2-40B4-BE49-F238E27FC236}">
                <a16:creationId xmlns:a16="http://schemas.microsoft.com/office/drawing/2014/main" id="{A3BEF983-4BD0-EB4A-97B7-6902CA24EA9E}"/>
              </a:ext>
            </a:extLst>
          </p:cNvPr>
          <p:cNvSpPr>
            <a:spLocks noGrp="1"/>
          </p:cNvSpPr>
          <p:nvPr>
            <p:ph type="body" sz="quarter" idx="23" hasCustomPrompt="1"/>
          </p:nvPr>
        </p:nvSpPr>
        <p:spPr>
          <a:xfrm>
            <a:off x="770128" y="3237493"/>
            <a:ext cx="2646447"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Stat description</a:t>
            </a:r>
          </a:p>
        </p:txBody>
      </p:sp>
      <p:pic>
        <p:nvPicPr>
          <p:cNvPr id="20" name="Graphic 19">
            <a:extLst>
              <a:ext uri="{FF2B5EF4-FFF2-40B4-BE49-F238E27FC236}">
                <a16:creationId xmlns:a16="http://schemas.microsoft.com/office/drawing/2014/main" id="{A8FA750C-5993-AB41-8B9F-1190E960FEF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9" name="Text Placeholder 4">
            <a:extLst>
              <a:ext uri="{FF2B5EF4-FFF2-40B4-BE49-F238E27FC236}">
                <a16:creationId xmlns:a16="http://schemas.microsoft.com/office/drawing/2014/main" id="{03DE606A-3303-7540-8D87-CA349EB9C5D1}"/>
              </a:ext>
            </a:extLst>
          </p:cNvPr>
          <p:cNvSpPr>
            <a:spLocks noGrp="1"/>
          </p:cNvSpPr>
          <p:nvPr>
            <p:ph type="body" sz="quarter" idx="25" hasCustomPrompt="1"/>
          </p:nvPr>
        </p:nvSpPr>
        <p:spPr>
          <a:xfrm>
            <a:off x="669073" y="1164590"/>
            <a:ext cx="4717759" cy="1402991"/>
          </a:xfrm>
        </p:spPr>
        <p:txBody>
          <a:bodyPr/>
          <a:lstStyle>
            <a:lvl1pPr marL="0" indent="0" algn="l">
              <a:buNone/>
              <a:defRPr sz="9600" b="1" i="0">
                <a:solidFill>
                  <a:schemeClr val="tx1"/>
                </a:solidFill>
                <a:latin typeface="Oswald" pitchFamily="2" charset="77"/>
              </a:defRPr>
            </a:lvl1pPr>
          </a:lstStyle>
          <a:p>
            <a:pPr lvl="0"/>
            <a:r>
              <a:rPr lang="en-US"/>
              <a:t>45%</a:t>
            </a:r>
          </a:p>
        </p:txBody>
      </p:sp>
      <p:sp>
        <p:nvSpPr>
          <p:cNvPr id="11" name="Slide Number Placeholder 2">
            <a:extLst>
              <a:ext uri="{FF2B5EF4-FFF2-40B4-BE49-F238E27FC236}">
                <a16:creationId xmlns:a16="http://schemas.microsoft.com/office/drawing/2014/main" id="{4DEFC807-5826-B140-B9AE-E18E0029EBB4}"/>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18704918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Split Statistic_Light">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4048A969-2DDF-2343-8D34-6E1A3F1D55D4}"/>
              </a:ext>
            </a:extLst>
          </p:cNvPr>
          <p:cNvCxnSpPr>
            <a:cxnSpLocks/>
          </p:cNvCxnSpPr>
          <p:nvPr userDrawn="1"/>
        </p:nvCxnSpPr>
        <p:spPr>
          <a:xfrm>
            <a:off x="77012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8" name="Text Placeholder 2">
            <a:extLst>
              <a:ext uri="{FF2B5EF4-FFF2-40B4-BE49-F238E27FC236}">
                <a16:creationId xmlns:a16="http://schemas.microsoft.com/office/drawing/2014/main" id="{79BBAC1B-E15C-084A-B799-3284FDDE5E2B}"/>
              </a:ext>
            </a:extLst>
          </p:cNvPr>
          <p:cNvSpPr>
            <a:spLocks noGrp="1"/>
          </p:cNvSpPr>
          <p:nvPr>
            <p:ph type="body" sz="quarter" idx="22" hasCustomPrompt="1"/>
          </p:nvPr>
        </p:nvSpPr>
        <p:spPr>
          <a:xfrm>
            <a:off x="770128" y="3870293"/>
            <a:ext cx="4597400" cy="2129454"/>
          </a:xfrm>
        </p:spPr>
        <p:txBody>
          <a:bodyPr lIns="0">
            <a:noAutofit/>
          </a:bodyPr>
          <a:lstStyle>
            <a:lvl1pPr marL="0" marR="0" indent="0" algn="l" defTabSz="914173" rtl="0" eaLnBrk="1" fontAlgn="auto" latinLnBrk="0" hangingPunct="1">
              <a:lnSpc>
                <a:spcPct val="150000"/>
              </a:lnSpc>
              <a:spcBef>
                <a:spcPts val="1000"/>
              </a:spcBef>
              <a:spcAft>
                <a:spcPts val="451"/>
              </a:spcAft>
              <a:buClrTx/>
              <a:buSzTx/>
              <a:buFontTx/>
              <a:buNone/>
              <a:tabLst/>
              <a:defRPr sz="12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a:t>
            </a:r>
          </a:p>
          <a:p>
            <a:pPr lvl="0"/>
            <a:endParaRPr lang="en-US"/>
          </a:p>
        </p:txBody>
      </p:sp>
      <p:sp>
        <p:nvSpPr>
          <p:cNvPr id="19" name="Text Placeholder 2">
            <a:extLst>
              <a:ext uri="{FF2B5EF4-FFF2-40B4-BE49-F238E27FC236}">
                <a16:creationId xmlns:a16="http://schemas.microsoft.com/office/drawing/2014/main" id="{A3BEF983-4BD0-EB4A-97B7-6902CA24EA9E}"/>
              </a:ext>
            </a:extLst>
          </p:cNvPr>
          <p:cNvSpPr>
            <a:spLocks noGrp="1"/>
          </p:cNvSpPr>
          <p:nvPr>
            <p:ph type="body" sz="quarter" idx="23" hasCustomPrompt="1"/>
          </p:nvPr>
        </p:nvSpPr>
        <p:spPr>
          <a:xfrm>
            <a:off x="770128" y="3237493"/>
            <a:ext cx="2646447"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Stat description</a:t>
            </a:r>
          </a:p>
        </p:txBody>
      </p:sp>
      <p:sp>
        <p:nvSpPr>
          <p:cNvPr id="12" name="Text Placeholder 4">
            <a:extLst>
              <a:ext uri="{FF2B5EF4-FFF2-40B4-BE49-F238E27FC236}">
                <a16:creationId xmlns:a16="http://schemas.microsoft.com/office/drawing/2014/main" id="{FC44442F-17F0-6840-98FC-7D0B2934B422}"/>
              </a:ext>
            </a:extLst>
          </p:cNvPr>
          <p:cNvSpPr>
            <a:spLocks noGrp="1"/>
          </p:cNvSpPr>
          <p:nvPr>
            <p:ph type="body" sz="quarter" idx="25" hasCustomPrompt="1"/>
          </p:nvPr>
        </p:nvSpPr>
        <p:spPr>
          <a:xfrm>
            <a:off x="669073" y="1164590"/>
            <a:ext cx="4717759" cy="1402991"/>
          </a:xfrm>
        </p:spPr>
        <p:txBody>
          <a:bodyPr/>
          <a:lstStyle>
            <a:lvl1pPr marL="0" indent="0" algn="l">
              <a:buNone/>
              <a:defRPr sz="9600" b="1" i="0">
                <a:solidFill>
                  <a:schemeClr val="tx1"/>
                </a:solidFill>
                <a:latin typeface="Oswald" pitchFamily="2" charset="77"/>
              </a:defRPr>
            </a:lvl1pPr>
          </a:lstStyle>
          <a:p>
            <a:pPr lvl="0"/>
            <a:r>
              <a:rPr lang="en-US"/>
              <a:t>45%</a:t>
            </a:r>
          </a:p>
        </p:txBody>
      </p:sp>
      <p:cxnSp>
        <p:nvCxnSpPr>
          <p:cNvPr id="17" name="Straight Connector 16">
            <a:extLst>
              <a:ext uri="{FF2B5EF4-FFF2-40B4-BE49-F238E27FC236}">
                <a16:creationId xmlns:a16="http://schemas.microsoft.com/office/drawing/2014/main" id="{BBBB1314-B689-3C47-AD68-41B4368714C4}"/>
              </a:ext>
            </a:extLst>
          </p:cNvPr>
          <p:cNvCxnSpPr>
            <a:cxnSpLocks/>
          </p:cNvCxnSpPr>
          <p:nvPr userDrawn="1"/>
        </p:nvCxnSpPr>
        <p:spPr>
          <a:xfrm>
            <a:off x="680516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0" name="Text Placeholder 2">
            <a:extLst>
              <a:ext uri="{FF2B5EF4-FFF2-40B4-BE49-F238E27FC236}">
                <a16:creationId xmlns:a16="http://schemas.microsoft.com/office/drawing/2014/main" id="{9596B8FC-E469-AE41-AE29-40BB22698738}"/>
              </a:ext>
            </a:extLst>
          </p:cNvPr>
          <p:cNvSpPr>
            <a:spLocks noGrp="1"/>
          </p:cNvSpPr>
          <p:nvPr>
            <p:ph type="body" sz="quarter" idx="26" hasCustomPrompt="1"/>
          </p:nvPr>
        </p:nvSpPr>
        <p:spPr>
          <a:xfrm>
            <a:off x="6805168" y="3870293"/>
            <a:ext cx="4597400" cy="2129454"/>
          </a:xfrm>
        </p:spPr>
        <p:txBody>
          <a:bodyPr lIns="0">
            <a:noAutofit/>
          </a:bodyPr>
          <a:lstStyle>
            <a:lvl1pPr marL="0" marR="0" indent="0" algn="l" defTabSz="914173" rtl="0" eaLnBrk="1" fontAlgn="auto" latinLnBrk="0" hangingPunct="1">
              <a:lnSpc>
                <a:spcPct val="150000"/>
              </a:lnSpc>
              <a:spcBef>
                <a:spcPts val="1000"/>
              </a:spcBef>
              <a:spcAft>
                <a:spcPts val="451"/>
              </a:spcAft>
              <a:buClrTx/>
              <a:buSzTx/>
              <a:buFontTx/>
              <a:buNone/>
              <a:tabLst/>
              <a:defRPr sz="12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a:t>
            </a:r>
          </a:p>
          <a:p>
            <a:pPr lvl="0"/>
            <a:endParaRPr lang="en-US"/>
          </a:p>
        </p:txBody>
      </p:sp>
      <p:sp>
        <p:nvSpPr>
          <p:cNvPr id="22" name="Text Placeholder 2">
            <a:extLst>
              <a:ext uri="{FF2B5EF4-FFF2-40B4-BE49-F238E27FC236}">
                <a16:creationId xmlns:a16="http://schemas.microsoft.com/office/drawing/2014/main" id="{BC10196B-C491-6A47-BFDF-40301F383B0B}"/>
              </a:ext>
            </a:extLst>
          </p:cNvPr>
          <p:cNvSpPr>
            <a:spLocks noGrp="1"/>
          </p:cNvSpPr>
          <p:nvPr>
            <p:ph type="body" sz="quarter" idx="27" hasCustomPrompt="1"/>
          </p:nvPr>
        </p:nvSpPr>
        <p:spPr>
          <a:xfrm>
            <a:off x="6805168" y="3237493"/>
            <a:ext cx="2646447"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Stat description</a:t>
            </a:r>
          </a:p>
        </p:txBody>
      </p:sp>
      <p:sp>
        <p:nvSpPr>
          <p:cNvPr id="23" name="Text Placeholder 4">
            <a:extLst>
              <a:ext uri="{FF2B5EF4-FFF2-40B4-BE49-F238E27FC236}">
                <a16:creationId xmlns:a16="http://schemas.microsoft.com/office/drawing/2014/main" id="{8A53698E-11BB-E840-9D43-5228B4A69031}"/>
              </a:ext>
            </a:extLst>
          </p:cNvPr>
          <p:cNvSpPr>
            <a:spLocks noGrp="1"/>
          </p:cNvSpPr>
          <p:nvPr>
            <p:ph type="body" sz="quarter" idx="28" hasCustomPrompt="1"/>
          </p:nvPr>
        </p:nvSpPr>
        <p:spPr>
          <a:xfrm>
            <a:off x="6704113" y="1164590"/>
            <a:ext cx="4717759" cy="1402991"/>
          </a:xfrm>
        </p:spPr>
        <p:txBody>
          <a:bodyPr/>
          <a:lstStyle>
            <a:lvl1pPr marL="0" indent="0" algn="l">
              <a:buNone/>
              <a:defRPr sz="9600" b="1" i="0">
                <a:solidFill>
                  <a:schemeClr val="tx1"/>
                </a:solidFill>
                <a:latin typeface="Oswald" pitchFamily="2" charset="77"/>
              </a:defRPr>
            </a:lvl1pPr>
          </a:lstStyle>
          <a:p>
            <a:pPr lvl="0"/>
            <a:r>
              <a:rPr lang="en-US"/>
              <a:t>12%</a:t>
            </a:r>
          </a:p>
        </p:txBody>
      </p:sp>
      <p:sp>
        <p:nvSpPr>
          <p:cNvPr id="14" name="Slide Number Placeholder 2">
            <a:extLst>
              <a:ext uri="{FF2B5EF4-FFF2-40B4-BE49-F238E27FC236}">
                <a16:creationId xmlns:a16="http://schemas.microsoft.com/office/drawing/2014/main" id="{13E7C899-6FAF-5F48-80CE-C8050F619B4A}"/>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dirty="0"/>
          </a:p>
        </p:txBody>
      </p:sp>
      <p:pic>
        <p:nvPicPr>
          <p:cNvPr id="16" name="Graphic 15">
            <a:extLst>
              <a:ext uri="{FF2B5EF4-FFF2-40B4-BE49-F238E27FC236}">
                <a16:creationId xmlns:a16="http://schemas.microsoft.com/office/drawing/2014/main" id="{784A2142-1E05-E949-B142-084635DE6DA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Tree>
    <p:extLst>
      <p:ext uri="{BB962C8B-B14F-4D97-AF65-F5344CB8AC3E}">
        <p14:creationId xmlns:p14="http://schemas.microsoft.com/office/powerpoint/2010/main" val="9677312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6 Cards Slid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F7055E9-8404-42FC-A1A5-9B014C717E7B}"/>
              </a:ext>
            </a:extLst>
          </p:cNvPr>
          <p:cNvSpPr/>
          <p:nvPr userDrawn="1"/>
        </p:nvSpPr>
        <p:spPr>
          <a:xfrm>
            <a:off x="6094943" y="0"/>
            <a:ext cx="3047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a:p>
        </p:txBody>
      </p:sp>
      <p:sp>
        <p:nvSpPr>
          <p:cNvPr id="14" name="Rectangle 13">
            <a:extLst>
              <a:ext uri="{FF2B5EF4-FFF2-40B4-BE49-F238E27FC236}">
                <a16:creationId xmlns:a16="http://schemas.microsoft.com/office/drawing/2014/main" id="{24A9F13D-35D6-4879-BA50-7F74B3257597}"/>
              </a:ext>
            </a:extLst>
          </p:cNvPr>
          <p:cNvSpPr/>
          <p:nvPr userDrawn="1"/>
        </p:nvSpPr>
        <p:spPr>
          <a:xfrm>
            <a:off x="2" y="0"/>
            <a:ext cx="6095999"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a:p>
        </p:txBody>
      </p:sp>
      <p:sp>
        <p:nvSpPr>
          <p:cNvPr id="19" name="Picture Placeholder 6">
            <a:extLst>
              <a:ext uri="{FF2B5EF4-FFF2-40B4-BE49-F238E27FC236}">
                <a16:creationId xmlns:a16="http://schemas.microsoft.com/office/drawing/2014/main" id="{D3471893-9E34-4B9F-BDD6-09E95B5D7FA1}"/>
              </a:ext>
            </a:extLst>
          </p:cNvPr>
          <p:cNvSpPr>
            <a:spLocks noGrp="1"/>
          </p:cNvSpPr>
          <p:nvPr>
            <p:ph type="pic" sz="quarter" idx="23" hasCustomPrompt="1"/>
          </p:nvPr>
        </p:nvSpPr>
        <p:spPr>
          <a:xfrm>
            <a:off x="9142941" y="0"/>
            <a:ext cx="3049060" cy="3429000"/>
          </a:xfrm>
          <a:prstGeom prst="rect">
            <a:avLst/>
          </a:prstGeom>
          <a:solidFill>
            <a:schemeClr val="bg1">
              <a:lumMod val="95000"/>
            </a:schemeClr>
          </a:solidFill>
        </p:spPr>
        <p:txBody>
          <a:bodyPr lIns="108000" tIns="108000" rIns="0"/>
          <a:lstStyle>
            <a:lvl1pPr marL="0" indent="0">
              <a:buNone/>
              <a:defRPr/>
            </a:lvl1pPr>
          </a:lstStyle>
          <a:p>
            <a:r>
              <a:rPr lang="en-AU" dirty="0"/>
              <a:t>Insert picture here</a:t>
            </a:r>
          </a:p>
        </p:txBody>
      </p:sp>
      <p:sp>
        <p:nvSpPr>
          <p:cNvPr id="8" name="Rectangle 7">
            <a:extLst>
              <a:ext uri="{FF2B5EF4-FFF2-40B4-BE49-F238E27FC236}">
                <a16:creationId xmlns:a16="http://schemas.microsoft.com/office/drawing/2014/main" id="{0242F225-2828-4D1B-9136-21D1BCC6A2D7}"/>
              </a:ext>
            </a:extLst>
          </p:cNvPr>
          <p:cNvSpPr/>
          <p:nvPr userDrawn="1"/>
        </p:nvSpPr>
        <p:spPr>
          <a:xfrm>
            <a:off x="3048001" y="3429000"/>
            <a:ext cx="3047999" cy="3429000"/>
          </a:xfrm>
          <a:prstGeom prst="rect">
            <a:avLst/>
          </a:prstGeom>
          <a:solidFill>
            <a:srgbClr val="113C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a:p>
        </p:txBody>
      </p:sp>
      <p:sp>
        <p:nvSpPr>
          <p:cNvPr id="7" name="Picture Placeholder 6">
            <a:extLst>
              <a:ext uri="{FF2B5EF4-FFF2-40B4-BE49-F238E27FC236}">
                <a16:creationId xmlns:a16="http://schemas.microsoft.com/office/drawing/2014/main" id="{566B3302-79C9-47DD-926E-80E1C84AEE88}"/>
              </a:ext>
            </a:extLst>
          </p:cNvPr>
          <p:cNvSpPr>
            <a:spLocks noGrp="1"/>
          </p:cNvSpPr>
          <p:nvPr>
            <p:ph type="pic" sz="quarter" idx="12" hasCustomPrompt="1"/>
          </p:nvPr>
        </p:nvSpPr>
        <p:spPr>
          <a:xfrm>
            <a:off x="6096000" y="3429000"/>
            <a:ext cx="3046941" cy="3429000"/>
          </a:xfrm>
          <a:prstGeom prst="rect">
            <a:avLst/>
          </a:prstGeom>
          <a:solidFill>
            <a:schemeClr val="bg1">
              <a:lumMod val="95000"/>
            </a:schemeClr>
          </a:solidFill>
        </p:spPr>
        <p:txBody>
          <a:bodyPr lIns="108000" tIns="108000" rIns="0"/>
          <a:lstStyle>
            <a:lvl1pPr marL="0" indent="0">
              <a:buNone/>
              <a:defRPr/>
            </a:lvl1pPr>
          </a:lstStyle>
          <a:p>
            <a:r>
              <a:rPr lang="en-AU" dirty="0"/>
              <a:t>Insert picture here</a:t>
            </a:r>
          </a:p>
        </p:txBody>
      </p:sp>
      <p:sp>
        <p:nvSpPr>
          <p:cNvPr id="12" name="Picture Placeholder 6">
            <a:extLst>
              <a:ext uri="{FF2B5EF4-FFF2-40B4-BE49-F238E27FC236}">
                <a16:creationId xmlns:a16="http://schemas.microsoft.com/office/drawing/2014/main" id="{63FC71F7-D512-4D99-888E-4EC31D291D65}"/>
              </a:ext>
            </a:extLst>
          </p:cNvPr>
          <p:cNvSpPr>
            <a:spLocks noGrp="1"/>
          </p:cNvSpPr>
          <p:nvPr>
            <p:ph type="pic" sz="quarter" idx="18" hasCustomPrompt="1"/>
          </p:nvPr>
        </p:nvSpPr>
        <p:spPr>
          <a:xfrm>
            <a:off x="2" y="3429000"/>
            <a:ext cx="3046943" cy="3429000"/>
          </a:xfrm>
          <a:prstGeom prst="rect">
            <a:avLst/>
          </a:prstGeom>
          <a:solidFill>
            <a:schemeClr val="bg1">
              <a:lumMod val="95000"/>
            </a:schemeClr>
          </a:solidFill>
        </p:spPr>
        <p:txBody>
          <a:bodyPr lIns="108000" tIns="108000" rIns="0"/>
          <a:lstStyle>
            <a:lvl1pPr marL="0" indent="0">
              <a:buNone/>
              <a:defRPr/>
            </a:lvl1pPr>
          </a:lstStyle>
          <a:p>
            <a:r>
              <a:rPr lang="en-AU" dirty="0"/>
              <a:t>Insert picture here</a:t>
            </a:r>
          </a:p>
        </p:txBody>
      </p:sp>
      <p:sp>
        <p:nvSpPr>
          <p:cNvPr id="17" name="Rectangle 16">
            <a:extLst>
              <a:ext uri="{FF2B5EF4-FFF2-40B4-BE49-F238E27FC236}">
                <a16:creationId xmlns:a16="http://schemas.microsoft.com/office/drawing/2014/main" id="{B0576037-E950-4C59-A474-3775715A540C}"/>
              </a:ext>
            </a:extLst>
          </p:cNvPr>
          <p:cNvSpPr/>
          <p:nvPr userDrawn="1"/>
        </p:nvSpPr>
        <p:spPr>
          <a:xfrm>
            <a:off x="9142940" y="3429000"/>
            <a:ext cx="3051179"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a:p>
        </p:txBody>
      </p:sp>
      <p:sp>
        <p:nvSpPr>
          <p:cNvPr id="26" name="Text Placeholder 41">
            <a:extLst>
              <a:ext uri="{FF2B5EF4-FFF2-40B4-BE49-F238E27FC236}">
                <a16:creationId xmlns:a16="http://schemas.microsoft.com/office/drawing/2014/main" id="{18F6428D-9F53-4F8B-9610-CBDB54298D1A}"/>
              </a:ext>
            </a:extLst>
          </p:cNvPr>
          <p:cNvSpPr>
            <a:spLocks noGrp="1"/>
          </p:cNvSpPr>
          <p:nvPr>
            <p:ph type="body" sz="quarter" idx="19" hasCustomPrompt="1"/>
          </p:nvPr>
        </p:nvSpPr>
        <p:spPr>
          <a:xfrm>
            <a:off x="6391386" y="652465"/>
            <a:ext cx="2257951" cy="1984057"/>
          </a:xfrm>
        </p:spPr>
        <p:txBody>
          <a:bodyPr>
            <a:noAutofit/>
          </a:bodyPr>
          <a:lstStyle>
            <a:lvl1pPr marL="0" indent="0">
              <a:lnSpc>
                <a:spcPct val="110000"/>
              </a:lnSpc>
              <a:spcAft>
                <a:spcPts val="2600"/>
              </a:spcAft>
              <a:buNone/>
              <a:defRPr sz="2050" b="0" cap="all" baseline="0">
                <a:solidFill>
                  <a:schemeClr val="bg1"/>
                </a:solidFill>
                <a:latin typeface="Oswald" pitchFamily="2" charset="77"/>
              </a:defRPr>
            </a:lvl1pPr>
            <a:lvl2pPr marL="457086" indent="0">
              <a:lnSpc>
                <a:spcPct val="110000"/>
              </a:lnSpc>
              <a:spcAft>
                <a:spcPts val="2600"/>
              </a:spcAft>
              <a:buNone/>
              <a:defRPr sz="1100">
                <a:solidFill>
                  <a:schemeClr val="bg1"/>
                </a:solidFill>
              </a:defRPr>
            </a:lvl2pPr>
          </a:lstStyle>
          <a:p>
            <a:pPr lvl="0"/>
            <a:r>
              <a:rPr lang="en-US"/>
              <a:t>Edit Master text styles</a:t>
            </a:r>
          </a:p>
        </p:txBody>
      </p:sp>
      <p:cxnSp>
        <p:nvCxnSpPr>
          <p:cNvPr id="16" name="Straight Connector 15">
            <a:extLst>
              <a:ext uri="{FF2B5EF4-FFF2-40B4-BE49-F238E27FC236}">
                <a16:creationId xmlns:a16="http://schemas.microsoft.com/office/drawing/2014/main" id="{A80679EE-4436-DE4C-B005-926D48917C23}"/>
              </a:ext>
            </a:extLst>
          </p:cNvPr>
          <p:cNvCxnSpPr>
            <a:cxnSpLocks/>
          </p:cNvCxnSpPr>
          <p:nvPr userDrawn="1"/>
        </p:nvCxnSpPr>
        <p:spPr>
          <a:xfrm>
            <a:off x="705326" y="1427267"/>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2" name="Title Placeholder 17">
            <a:extLst>
              <a:ext uri="{FF2B5EF4-FFF2-40B4-BE49-F238E27FC236}">
                <a16:creationId xmlns:a16="http://schemas.microsoft.com/office/drawing/2014/main" id="{83C6662A-3F02-684B-98A8-A552D610B4DF}"/>
              </a:ext>
            </a:extLst>
          </p:cNvPr>
          <p:cNvSpPr>
            <a:spLocks noGrp="1"/>
          </p:cNvSpPr>
          <p:nvPr>
            <p:ph type="title" hasCustomPrompt="1"/>
          </p:nvPr>
        </p:nvSpPr>
        <p:spPr>
          <a:xfrm>
            <a:off x="737410" y="517235"/>
            <a:ext cx="4620126"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title</a:t>
            </a:r>
          </a:p>
        </p:txBody>
      </p:sp>
      <p:sp>
        <p:nvSpPr>
          <p:cNvPr id="27" name="Text Placeholder 2">
            <a:extLst>
              <a:ext uri="{FF2B5EF4-FFF2-40B4-BE49-F238E27FC236}">
                <a16:creationId xmlns:a16="http://schemas.microsoft.com/office/drawing/2014/main" id="{8C4B592C-D781-D744-84AC-4EAF0AB63E0E}"/>
              </a:ext>
            </a:extLst>
          </p:cNvPr>
          <p:cNvSpPr>
            <a:spLocks noGrp="1"/>
          </p:cNvSpPr>
          <p:nvPr>
            <p:ph type="body" sz="quarter" idx="20" hasCustomPrompt="1"/>
          </p:nvPr>
        </p:nvSpPr>
        <p:spPr>
          <a:xfrm>
            <a:off x="737409" y="1910041"/>
            <a:ext cx="4620126" cy="848242"/>
          </a:xfrm>
        </p:spPr>
        <p:txBody>
          <a:bodyPr>
            <a:noAutofit/>
          </a:bodyPr>
          <a:lstStyle>
            <a:lvl1pPr marL="0" indent="0">
              <a:lnSpc>
                <a:spcPct val="150000"/>
              </a:lnSpc>
              <a:buFontTx/>
              <a:buNone/>
              <a:defRPr sz="1200" b="0" i="0">
                <a:solidFill>
                  <a:schemeClr val="tx1">
                    <a:alpha val="90000"/>
                  </a:schemeClr>
                </a:solidFill>
              </a:defRPr>
            </a:lvl1pPr>
            <a:lvl2pPr>
              <a:defRPr sz="1436"/>
            </a:lvl2pPr>
            <a:lvl3pPr>
              <a:defRPr sz="1436"/>
            </a:lvl3pPr>
            <a:lvl4pPr>
              <a:defRPr sz="1436"/>
            </a:lvl4pPr>
            <a:lvl5pPr>
              <a:defRPr sz="1436"/>
            </a:lvl5pPr>
          </a:lstStyle>
          <a:p>
            <a:pPr lvl="0"/>
            <a:r>
              <a:rPr lang="en-US" err="1"/>
              <a:t>Donec</a:t>
            </a:r>
            <a:r>
              <a:rPr lang="en-US"/>
              <a:t> id </a:t>
            </a:r>
            <a:r>
              <a:rPr lang="en-US" err="1"/>
              <a:t>elit</a:t>
            </a:r>
            <a:r>
              <a:rPr lang="en-US"/>
              <a:t> non mi porta gravida at </a:t>
            </a:r>
            <a:r>
              <a:rPr lang="en-US" err="1"/>
              <a:t>eget</a:t>
            </a:r>
            <a:r>
              <a:rPr lang="en-US"/>
              <a:t> </a:t>
            </a:r>
            <a:r>
              <a:rPr lang="en-US" err="1"/>
              <a:t>metus</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Sed </a:t>
            </a:r>
            <a:r>
              <a:rPr lang="en-US" err="1"/>
              <a:t>posuere</a:t>
            </a:r>
            <a:r>
              <a:rPr lang="en-US"/>
              <a:t> </a:t>
            </a:r>
            <a:r>
              <a:rPr lang="en-US" err="1"/>
              <a:t>consectetur</a:t>
            </a:r>
            <a:r>
              <a:rPr lang="en-US"/>
              <a:t> </a:t>
            </a:r>
            <a:r>
              <a:rPr lang="en-US" err="1"/>
              <a:t>est</a:t>
            </a:r>
            <a:r>
              <a:rPr lang="en-US"/>
              <a:t> at </a:t>
            </a:r>
            <a:r>
              <a:rPr lang="en-US" err="1"/>
              <a:t>lobortis</a:t>
            </a:r>
            <a:r>
              <a:rPr lang="en-US"/>
              <a:t>. </a:t>
            </a:r>
          </a:p>
        </p:txBody>
      </p:sp>
      <p:sp>
        <p:nvSpPr>
          <p:cNvPr id="28" name="Text Placeholder 41">
            <a:extLst>
              <a:ext uri="{FF2B5EF4-FFF2-40B4-BE49-F238E27FC236}">
                <a16:creationId xmlns:a16="http://schemas.microsoft.com/office/drawing/2014/main" id="{23AD23BA-B9BF-C441-8161-2A9EF58DDE3C}"/>
              </a:ext>
            </a:extLst>
          </p:cNvPr>
          <p:cNvSpPr>
            <a:spLocks noGrp="1"/>
          </p:cNvSpPr>
          <p:nvPr>
            <p:ph type="body" sz="quarter" idx="24" hasCustomPrompt="1"/>
          </p:nvPr>
        </p:nvSpPr>
        <p:spPr>
          <a:xfrm>
            <a:off x="3443024" y="4086544"/>
            <a:ext cx="2257951" cy="1984057"/>
          </a:xfrm>
        </p:spPr>
        <p:txBody>
          <a:bodyPr>
            <a:noAutofit/>
          </a:bodyPr>
          <a:lstStyle>
            <a:lvl1pPr marL="0" indent="0">
              <a:lnSpc>
                <a:spcPct val="110000"/>
              </a:lnSpc>
              <a:spcAft>
                <a:spcPts val="2600"/>
              </a:spcAft>
              <a:buNone/>
              <a:defRPr sz="2050" b="0" cap="all" baseline="0">
                <a:solidFill>
                  <a:schemeClr val="bg1"/>
                </a:solidFill>
                <a:latin typeface="Oswald" pitchFamily="2" charset="77"/>
              </a:defRPr>
            </a:lvl1pPr>
            <a:lvl2pPr marL="457086" indent="0">
              <a:lnSpc>
                <a:spcPct val="110000"/>
              </a:lnSpc>
              <a:spcAft>
                <a:spcPts val="2600"/>
              </a:spcAft>
              <a:buNone/>
              <a:defRPr sz="1100">
                <a:solidFill>
                  <a:schemeClr val="bg1"/>
                </a:solidFill>
              </a:defRPr>
            </a:lvl2pPr>
          </a:lstStyle>
          <a:p>
            <a:pPr lvl="0"/>
            <a:r>
              <a:rPr lang="en-US"/>
              <a:t>Edit Master text styles</a:t>
            </a:r>
          </a:p>
        </p:txBody>
      </p:sp>
      <p:sp>
        <p:nvSpPr>
          <p:cNvPr id="29" name="Text Placeholder 41">
            <a:extLst>
              <a:ext uri="{FF2B5EF4-FFF2-40B4-BE49-F238E27FC236}">
                <a16:creationId xmlns:a16="http://schemas.microsoft.com/office/drawing/2014/main" id="{0CE2227C-4844-4548-ABA9-546F322F64A9}"/>
              </a:ext>
            </a:extLst>
          </p:cNvPr>
          <p:cNvSpPr>
            <a:spLocks noGrp="1"/>
          </p:cNvSpPr>
          <p:nvPr>
            <p:ph type="body" sz="quarter" idx="25" hasCustomPrompt="1"/>
          </p:nvPr>
        </p:nvSpPr>
        <p:spPr>
          <a:xfrm>
            <a:off x="9537966" y="4086543"/>
            <a:ext cx="2257951" cy="1984057"/>
          </a:xfrm>
        </p:spPr>
        <p:txBody>
          <a:bodyPr>
            <a:noAutofit/>
          </a:bodyPr>
          <a:lstStyle>
            <a:lvl1pPr marL="0" indent="0">
              <a:lnSpc>
                <a:spcPct val="110000"/>
              </a:lnSpc>
              <a:spcAft>
                <a:spcPts val="2600"/>
              </a:spcAft>
              <a:buNone/>
              <a:defRPr sz="2050" b="0" cap="all" baseline="0">
                <a:solidFill>
                  <a:schemeClr val="bg1"/>
                </a:solidFill>
                <a:latin typeface="Oswald" pitchFamily="2" charset="77"/>
              </a:defRPr>
            </a:lvl1pPr>
            <a:lvl2pPr marL="457086" indent="0">
              <a:lnSpc>
                <a:spcPct val="110000"/>
              </a:lnSpc>
              <a:spcAft>
                <a:spcPts val="2600"/>
              </a:spcAft>
              <a:buNone/>
              <a:defRPr sz="1100">
                <a:solidFill>
                  <a:schemeClr val="bg1"/>
                </a:solidFill>
              </a:defRPr>
            </a:lvl2pPr>
          </a:lstStyle>
          <a:p>
            <a:pPr lvl="0"/>
            <a:r>
              <a:rPr lang="en-US"/>
              <a:t>Edit Master text styles</a:t>
            </a:r>
          </a:p>
        </p:txBody>
      </p:sp>
      <p:pic>
        <p:nvPicPr>
          <p:cNvPr id="30" name="Graphic 29">
            <a:extLst>
              <a:ext uri="{FF2B5EF4-FFF2-40B4-BE49-F238E27FC236}">
                <a16:creationId xmlns:a16="http://schemas.microsoft.com/office/drawing/2014/main" id="{59D2CAEF-45A5-5F43-83E9-D0622CCAFB7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31" name="Slide Number Placeholder 2">
            <a:extLst>
              <a:ext uri="{FF2B5EF4-FFF2-40B4-BE49-F238E27FC236}">
                <a16:creationId xmlns:a16="http://schemas.microsoft.com/office/drawing/2014/main" id="{CC745943-EB8B-EE49-A1FA-CC67D0350799}"/>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391517075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Blank - Soli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D9A5CA4-1ADF-144F-BE0A-6629F3D76F5B}"/>
              </a:ext>
            </a:extLst>
          </p:cNvPr>
          <p:cNvSpPr>
            <a:spLocks noGrp="1"/>
          </p:cNvSpPr>
          <p:nvPr>
            <p:ph type="sldNum" sz="quarter" idx="10"/>
          </p:nvPr>
        </p:nvSpPr>
        <p:spPr/>
        <p:txBody>
          <a:bodyPr/>
          <a:lstStyle>
            <a:lvl1pPr>
              <a:defRPr>
                <a:solidFill>
                  <a:schemeClr val="bg2"/>
                </a:solidFill>
              </a:defRPr>
            </a:lvl1pPr>
          </a:lstStyle>
          <a:p>
            <a:fld id="{234755BD-B4AC-9044-BCE4-27904766F8BB}" type="slidenum">
              <a:rPr lang="en-US" smtClean="0"/>
              <a:pPr/>
              <a:t>‹#›</a:t>
            </a:fld>
            <a:endParaRPr lang="en-US" dirty="0"/>
          </a:p>
        </p:txBody>
      </p:sp>
      <p:pic>
        <p:nvPicPr>
          <p:cNvPr id="5" name="Graphic 4">
            <a:extLst>
              <a:ext uri="{FF2B5EF4-FFF2-40B4-BE49-F238E27FC236}">
                <a16:creationId xmlns:a16="http://schemas.microsoft.com/office/drawing/2014/main" id="{F0A96353-80DA-5948-A2B3-A115D18E7F6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Tree>
    <p:extLst>
      <p:ext uri="{BB962C8B-B14F-4D97-AF65-F5344CB8AC3E}">
        <p14:creationId xmlns:p14="http://schemas.microsoft.com/office/powerpoint/2010/main" val="40858930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Blank - White">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4D73434E-4098-114C-A318-A73F0F2AC61D}"/>
              </a:ext>
            </a:extLst>
          </p:cNvPr>
          <p:cNvSpPr>
            <a:spLocks noGrp="1"/>
          </p:cNvSpPr>
          <p:nvPr>
            <p:ph type="sldNum" sz="quarter" idx="11"/>
          </p:nvPr>
        </p:nvSpPr>
        <p:spPr/>
        <p:txBody>
          <a:bodyPr/>
          <a:lstStyle/>
          <a:p>
            <a:fld id="{234755BD-B4AC-9044-BCE4-27904766F8BB}" type="slidenum">
              <a:rPr lang="en-US" smtClean="0"/>
              <a:pPr/>
              <a:t>‹#›</a:t>
            </a:fld>
            <a:endParaRPr lang="en-US" dirty="0"/>
          </a:p>
        </p:txBody>
      </p:sp>
      <p:pic>
        <p:nvPicPr>
          <p:cNvPr id="3" name="Graphic 2">
            <a:extLst>
              <a:ext uri="{FF2B5EF4-FFF2-40B4-BE49-F238E27FC236}">
                <a16:creationId xmlns:a16="http://schemas.microsoft.com/office/drawing/2014/main" id="{FC31F1AF-84DC-1A40-942A-08752612E4F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Tree>
    <p:extLst>
      <p:ext uri="{BB962C8B-B14F-4D97-AF65-F5344CB8AC3E}">
        <p14:creationId xmlns:p14="http://schemas.microsoft.com/office/powerpoint/2010/main" val="342256692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1_Blank - Soli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D9A5CA4-1ADF-144F-BE0A-6629F3D76F5B}"/>
              </a:ext>
            </a:extLst>
          </p:cNvPr>
          <p:cNvSpPr>
            <a:spLocks noGrp="1"/>
          </p:cNvSpPr>
          <p:nvPr>
            <p:ph type="sldNum" sz="quarter" idx="10"/>
          </p:nvPr>
        </p:nvSpPr>
        <p:spPr/>
        <p:txBody>
          <a:bodyPr/>
          <a:lstStyle>
            <a:lvl1pPr>
              <a:defRPr>
                <a:solidFill>
                  <a:schemeClr val="bg2"/>
                </a:solidFill>
              </a:defRPr>
            </a:lvl1pPr>
          </a:lstStyle>
          <a:p>
            <a:fld id="{234755BD-B4AC-9044-BCE4-27904766F8BB}" type="slidenum">
              <a:rPr lang="en-US" smtClean="0"/>
              <a:pPr/>
              <a:t>‹#›</a:t>
            </a:fld>
            <a:endParaRPr lang="en-US" dirty="0"/>
          </a:p>
        </p:txBody>
      </p:sp>
      <p:pic>
        <p:nvPicPr>
          <p:cNvPr id="6" name="Picture 5">
            <a:extLst>
              <a:ext uri="{FF2B5EF4-FFF2-40B4-BE49-F238E27FC236}">
                <a16:creationId xmlns:a16="http://schemas.microsoft.com/office/drawing/2014/main" id="{7686EF34-FE1C-BD41-B131-F774425A9B3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2171" y="272877"/>
            <a:ext cx="718508" cy="641525"/>
          </a:xfrm>
          <a:prstGeom prst="rect">
            <a:avLst/>
          </a:prstGeom>
        </p:spPr>
      </p:pic>
      <p:pic>
        <p:nvPicPr>
          <p:cNvPr id="18" name="Picture 17">
            <a:extLst>
              <a:ext uri="{FF2B5EF4-FFF2-40B4-BE49-F238E27FC236}">
                <a16:creationId xmlns:a16="http://schemas.microsoft.com/office/drawing/2014/main" id="{84F960D6-2F3A-4F43-9FF1-482691D6C6B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78563" y="234800"/>
            <a:ext cx="722376" cy="722376"/>
          </a:xfrm>
          <a:prstGeom prst="rect">
            <a:avLst/>
          </a:prstGeom>
        </p:spPr>
      </p:pic>
    </p:spTree>
    <p:extLst>
      <p:ext uri="{BB962C8B-B14F-4D97-AF65-F5344CB8AC3E}">
        <p14:creationId xmlns:p14="http://schemas.microsoft.com/office/powerpoint/2010/main" val="232952049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1_Blank - White">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4D73434E-4098-114C-A318-A73F0F2AC61D}"/>
              </a:ext>
            </a:extLst>
          </p:cNvPr>
          <p:cNvSpPr>
            <a:spLocks noGrp="1"/>
          </p:cNvSpPr>
          <p:nvPr>
            <p:ph type="sldNum" sz="quarter" idx="11"/>
          </p:nvPr>
        </p:nvSpPr>
        <p:spPr/>
        <p:txBody>
          <a:bodyPr/>
          <a:lstStyle/>
          <a:p>
            <a:fld id="{234755BD-B4AC-9044-BCE4-27904766F8BB}" type="slidenum">
              <a:rPr lang="en-US" smtClean="0"/>
              <a:pPr/>
              <a:t>‹#›</a:t>
            </a:fld>
            <a:endParaRPr lang="en-US" dirty="0"/>
          </a:p>
        </p:txBody>
      </p:sp>
      <p:pic>
        <p:nvPicPr>
          <p:cNvPr id="3" name="Picture 2">
            <a:extLst>
              <a:ext uri="{FF2B5EF4-FFF2-40B4-BE49-F238E27FC236}">
                <a16:creationId xmlns:a16="http://schemas.microsoft.com/office/drawing/2014/main" id="{586F45E1-1518-1D45-838E-FF17B2794EA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2171" y="277583"/>
            <a:ext cx="713232" cy="636815"/>
          </a:xfrm>
          <a:prstGeom prst="rect">
            <a:avLst/>
          </a:prstGeom>
        </p:spPr>
      </p:pic>
      <p:pic>
        <p:nvPicPr>
          <p:cNvPr id="4" name="Picture 3">
            <a:extLst>
              <a:ext uri="{FF2B5EF4-FFF2-40B4-BE49-F238E27FC236}">
                <a16:creationId xmlns:a16="http://schemas.microsoft.com/office/drawing/2014/main" id="{1C6DE1D6-D467-BF43-ABF6-DA27BE18711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78563" y="234800"/>
            <a:ext cx="722376" cy="722376"/>
          </a:xfrm>
          <a:prstGeom prst="rect">
            <a:avLst/>
          </a:prstGeom>
        </p:spPr>
      </p:pic>
    </p:spTree>
    <p:extLst>
      <p:ext uri="{BB962C8B-B14F-4D97-AF65-F5344CB8AC3E}">
        <p14:creationId xmlns:p14="http://schemas.microsoft.com/office/powerpoint/2010/main" val="114815796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7717" y="90751"/>
            <a:ext cx="7621233" cy="767877"/>
          </a:xfrm>
          <a:prstGeom prst="rect">
            <a:avLst/>
          </a:prstGeom>
        </p:spPr>
        <p:txBody>
          <a:bodyPr vert="horz" lIns="91440" tIns="45720" rIns="91440" bIns="45720" rtlCol="0" anchor="t">
            <a:noAutofit/>
          </a:bodyPr>
          <a:lstStyle>
            <a:lvl1pPr algn="l" defTabSz="1219139" rtl="0" eaLnBrk="1" latinLnBrk="0" hangingPunct="1">
              <a:lnSpc>
                <a:spcPct val="90000"/>
              </a:lnSpc>
              <a:spcBef>
                <a:spcPct val="0"/>
              </a:spcBef>
              <a:buNone/>
              <a:defRPr sz="2133" b="1" kern="1200">
                <a:solidFill>
                  <a:schemeClr val="tx1"/>
                </a:solidFill>
                <a:latin typeface="+mj-lt"/>
                <a:ea typeface="+mj-ea"/>
                <a:cs typeface="+mj-cs"/>
              </a:defRPr>
            </a:lvl1pPr>
          </a:lstStyle>
          <a:p>
            <a:r>
              <a:rPr lang="en-US"/>
              <a:t>Click to edit Master title style</a:t>
            </a:r>
          </a:p>
        </p:txBody>
      </p:sp>
      <p:sp>
        <p:nvSpPr>
          <p:cNvPr id="3" name="Content Placeholder 2"/>
          <p:cNvSpPr>
            <a:spLocks noGrp="1"/>
          </p:cNvSpPr>
          <p:nvPr>
            <p:ph idx="1"/>
          </p:nvPr>
        </p:nvSpPr>
        <p:spPr>
          <a:xfrm>
            <a:off x="603685" y="1128457"/>
            <a:ext cx="10988583" cy="4651052"/>
          </a:xfrm>
          <a:prstGeom prst="rect">
            <a:avLst/>
          </a:prstGeom>
        </p:spPr>
        <p:txBody>
          <a:bodyPr vert="horz" lIns="91440" tIns="45720" rIns="91440" bIns="45720" rtlCol="0">
            <a:normAutofit/>
          </a:bodyPr>
          <a:lstStyle>
            <a:lvl1pPr marL="304784" indent="-304784" algn="l" defTabSz="1219139" rtl="0" eaLnBrk="1" latinLnBrk="0" hangingPunct="1">
              <a:lnSpc>
                <a:spcPct val="90000"/>
              </a:lnSpc>
              <a:spcBef>
                <a:spcPts val="1333"/>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685767" indent="-228589" algn="l" defTabSz="1219139" rtl="0" eaLnBrk="1" latinLnBrk="0" hangingPunct="1">
              <a:lnSpc>
                <a:spcPct val="90000"/>
              </a:lnSpc>
              <a:spcBef>
                <a:spcPts val="667"/>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2pPr>
            <a:lvl3pPr marL="1145061" indent="-230706" algn="l" defTabSz="1219139" rtl="0" eaLnBrk="1" latinLnBrk="0" hangingPunct="1">
              <a:lnSpc>
                <a:spcPct val="90000"/>
              </a:lnSpc>
              <a:spcBef>
                <a:spcPts val="667"/>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2239" indent="-228589" algn="l" defTabSz="1219139" rtl="0" eaLnBrk="1" latinLnBrk="0" hangingPunct="1">
              <a:lnSpc>
                <a:spcPct val="90000"/>
              </a:lnSpc>
              <a:spcBef>
                <a:spcPts val="667"/>
              </a:spcBef>
              <a:buFont typeface="Arial" panose="020B0604020202020204" pitchFamily="34" charset="0"/>
              <a:buChar char="•"/>
              <a:defRPr sz="2133" kern="1200">
                <a:solidFill>
                  <a:schemeClr val="tx1"/>
                </a:solidFill>
                <a:latin typeface="Arial" panose="020B0604020202020204" pitchFamily="34" charset="0"/>
                <a:ea typeface="+mn-ea"/>
                <a:cs typeface="Arial" panose="020B0604020202020204" pitchFamily="34" charset="0"/>
              </a:defRPr>
            </a:lvl4pPr>
            <a:lvl5pPr marL="1904906" indent="-228589" algn="l" defTabSz="1219139" rtl="0" eaLnBrk="1" latinLnBrk="0" hangingPunct="1">
              <a:lnSpc>
                <a:spcPct val="90000"/>
              </a:lnSpc>
              <a:spcBef>
                <a:spcPts val="667"/>
              </a:spcBef>
              <a:buFont typeface="Arial" panose="020B0604020202020204" pitchFamily="34" charset="0"/>
              <a:buChar char="•"/>
              <a:defRPr sz="2133" kern="1200">
                <a:solidFill>
                  <a:schemeClr val="tx1"/>
                </a:solidFill>
                <a:latin typeface="Arial" panose="020B0604020202020204" pitchFamily="34" charset="0"/>
                <a:ea typeface="+mn-ea"/>
                <a:cs typeface="Arial" panose="020B0604020202020204" pitchFamily="34" charset="0"/>
              </a:defRPr>
            </a:lvl5pPr>
            <a:lvl6pPr marL="3352632" indent="-304784" algn="l" defTabSz="1219139"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202" indent="-304784" algn="l" defTabSz="1219139"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771" indent="-304784" algn="l" defTabSz="1219139"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341" indent="-304784" algn="l" defTabSz="1219139"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793497" y="6450698"/>
            <a:ext cx="2743200" cy="269743"/>
          </a:xfrm>
          <a:prstGeom prst="rect">
            <a:avLst/>
          </a:prstGeom>
        </p:spPr>
        <p:txBody>
          <a:bodyPr vert="horz" lIns="91440" tIns="45720" rIns="91440" bIns="45720" rtlCol="0" anchor="ctr"/>
          <a:lstStyle>
            <a:defPPr>
              <a:defRPr lang="en-US"/>
            </a:defPPr>
            <a:lvl1pPr marL="0" algn="l" defTabSz="609570" rtl="0" eaLnBrk="1" latinLnBrk="0" hangingPunct="1">
              <a:defRPr sz="1333" kern="1200">
                <a:solidFill>
                  <a:schemeClr val="tx1">
                    <a:tint val="75000"/>
                  </a:schemeClr>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39"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7"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a:lstStyle>
          <a:p>
            <a:endParaRPr lang="en-US" dirty="0"/>
          </a:p>
        </p:txBody>
      </p:sp>
      <p:sp>
        <p:nvSpPr>
          <p:cNvPr id="5" name="Footer Placeholder 4"/>
          <p:cNvSpPr>
            <a:spLocks noGrp="1"/>
          </p:cNvSpPr>
          <p:nvPr>
            <p:ph type="ftr" sz="quarter" idx="11"/>
          </p:nvPr>
        </p:nvSpPr>
        <p:spPr>
          <a:xfrm>
            <a:off x="3993897" y="6450698"/>
            <a:ext cx="4114800" cy="269743"/>
          </a:xfrm>
          <a:prstGeom prst="rect">
            <a:avLst/>
          </a:prstGeom>
        </p:spPr>
        <p:txBody>
          <a:bodyPr vert="horz" lIns="91440" tIns="45720" rIns="91440" bIns="45720" rtlCol="0" anchor="ctr"/>
          <a:lstStyle>
            <a:defPPr>
              <a:defRPr lang="en-US"/>
            </a:defPPr>
            <a:lvl1pPr marL="0" algn="ctr" defTabSz="609570" rtl="0" eaLnBrk="1" latinLnBrk="0" hangingPunct="1">
              <a:defRPr sz="1333" kern="1200">
                <a:solidFill>
                  <a:schemeClr val="tx1">
                    <a:tint val="75000"/>
                  </a:schemeClr>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39"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7"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a:lstStyle>
          <a:p>
            <a:endParaRPr lang="en-US" dirty="0"/>
          </a:p>
        </p:txBody>
      </p:sp>
      <p:sp>
        <p:nvSpPr>
          <p:cNvPr id="6" name="Slide Number Placeholder 5"/>
          <p:cNvSpPr>
            <a:spLocks noGrp="1"/>
          </p:cNvSpPr>
          <p:nvPr>
            <p:ph type="sldNum" sz="quarter" idx="12"/>
          </p:nvPr>
        </p:nvSpPr>
        <p:spPr>
          <a:xfrm>
            <a:off x="8565897" y="6450698"/>
            <a:ext cx="2743200" cy="269743"/>
          </a:xfrm>
          <a:prstGeom prst="rect">
            <a:avLst/>
          </a:prstGeom>
        </p:spPr>
        <p:txBody>
          <a:bodyPr vert="horz" lIns="91440" tIns="45720" rIns="91440" bIns="45720" rtlCol="0" anchor="ctr"/>
          <a:lstStyle>
            <a:defPPr>
              <a:defRPr lang="en-US"/>
            </a:defPPr>
            <a:lvl1pPr marL="0" algn="r" defTabSz="609570" rtl="0" eaLnBrk="1" latinLnBrk="0" hangingPunct="1">
              <a:defRPr sz="1333" kern="1200">
                <a:solidFill>
                  <a:schemeClr val="tx1">
                    <a:tint val="75000"/>
                  </a:schemeClr>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39"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7"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a:lstStyle>
          <a:p>
            <a:fld id="{BFD926EE-61F5-434E-9473-6276467AA2E1}" type="slidenum">
              <a:rPr lang="en-US" smtClean="0"/>
              <a:pPr/>
              <a:t>‹#›</a:t>
            </a:fld>
            <a:endParaRPr lang="en-US" dirty="0"/>
          </a:p>
        </p:txBody>
      </p:sp>
      <p:sp>
        <p:nvSpPr>
          <p:cNvPr id="7" name="TextBox 6">
            <a:extLst>
              <a:ext uri="{FF2B5EF4-FFF2-40B4-BE49-F238E27FC236}">
                <a16:creationId xmlns:a16="http://schemas.microsoft.com/office/drawing/2014/main" id="{483E43F7-04B9-457A-9E5F-91CCAEFE0B1A}"/>
              </a:ext>
            </a:extLst>
          </p:cNvPr>
          <p:cNvSpPr txBox="1"/>
          <p:nvPr userDrawn="1"/>
        </p:nvSpPr>
        <p:spPr>
          <a:xfrm>
            <a:off x="5894897" y="6749739"/>
            <a:ext cx="666161" cy="369460"/>
          </a:xfrm>
          <a:prstGeom prst="rect">
            <a:avLst/>
          </a:prstGeom>
          <a:noFill/>
        </p:spPr>
        <p:txBody>
          <a:bodyPr wrap="square" rtlCol="0">
            <a:spAutoFit/>
          </a:bodyPr>
          <a:lstStyle/>
          <a:p>
            <a:endParaRPr lang="en-US" sz="1801" dirty="0"/>
          </a:p>
        </p:txBody>
      </p:sp>
      <p:sp>
        <p:nvSpPr>
          <p:cNvPr id="8" name="TextBox 7">
            <a:extLst>
              <a:ext uri="{FF2B5EF4-FFF2-40B4-BE49-F238E27FC236}">
                <a16:creationId xmlns:a16="http://schemas.microsoft.com/office/drawing/2014/main" id="{04C3CD7F-1585-4D13-AB54-2F7467FBECF4}"/>
              </a:ext>
            </a:extLst>
          </p:cNvPr>
          <p:cNvSpPr txBox="1"/>
          <p:nvPr userDrawn="1"/>
        </p:nvSpPr>
        <p:spPr>
          <a:xfrm>
            <a:off x="8610603" y="6018451"/>
            <a:ext cx="3607324" cy="369460"/>
          </a:xfrm>
          <a:prstGeom prst="rect">
            <a:avLst/>
          </a:prstGeom>
          <a:noFill/>
        </p:spPr>
        <p:txBody>
          <a:bodyPr wrap="square" rtlCol="0">
            <a:spAutoFit/>
          </a:bodyPr>
          <a:lstStyle/>
          <a:p>
            <a:r>
              <a:rPr lang="en-US" sz="1801" b="1" dirty="0"/>
              <a:t>Draft for Discussion Only</a:t>
            </a:r>
          </a:p>
        </p:txBody>
      </p:sp>
      <p:sp>
        <p:nvSpPr>
          <p:cNvPr id="9" name="TextBox 8">
            <a:extLst>
              <a:ext uri="{FF2B5EF4-FFF2-40B4-BE49-F238E27FC236}">
                <a16:creationId xmlns:a16="http://schemas.microsoft.com/office/drawing/2014/main" id="{2BFA1EF8-F2E2-45FA-8264-36F762036DBE}"/>
              </a:ext>
            </a:extLst>
          </p:cNvPr>
          <p:cNvSpPr txBox="1"/>
          <p:nvPr userDrawn="1"/>
        </p:nvSpPr>
        <p:spPr>
          <a:xfrm>
            <a:off x="885733" y="6317346"/>
            <a:ext cx="8309967" cy="164212"/>
          </a:xfrm>
          <a:prstGeom prst="rect">
            <a:avLst/>
          </a:prstGeom>
          <a:noFill/>
        </p:spPr>
        <p:txBody>
          <a:bodyPr wrap="none" lIns="0" tIns="0" rIns="0" bIns="0" rtlCol="0">
            <a:spAutoFit/>
          </a:bodyPr>
          <a:lstStyle/>
          <a:p>
            <a:pPr marL="0" marR="0" indent="0" algn="l" defTabSz="1219139" rtl="0" eaLnBrk="1" fontAlgn="base" latinLnBrk="0" hangingPunct="1">
              <a:lnSpc>
                <a:spcPct val="100000"/>
              </a:lnSpc>
              <a:spcBef>
                <a:spcPct val="0"/>
              </a:spcBef>
              <a:spcAft>
                <a:spcPct val="0"/>
              </a:spcAft>
              <a:buClrTx/>
              <a:buSzTx/>
              <a:buFontTx/>
              <a:buNone/>
              <a:tabLst/>
              <a:defRPr/>
            </a:pPr>
            <a:r>
              <a:rPr lang="en-US" sz="1067" dirty="0">
                <a:solidFill>
                  <a:schemeClr val="tx1"/>
                </a:solidFill>
                <a:latin typeface="+mn-lt"/>
                <a:ea typeface="Arial Hebrew Scholar" charset="-79"/>
                <a:cs typeface="Arial Hebrew Scholar" charset="-79"/>
              </a:rPr>
              <a:t>Federal Student Aid an office of the U.S. Department of Education – INTERNAL CONFIDENTIAL – DELIBERATIVE – PRE-DECISIONAL</a:t>
            </a:r>
          </a:p>
        </p:txBody>
      </p:sp>
    </p:spTree>
    <p:extLst>
      <p:ext uri="{BB962C8B-B14F-4D97-AF65-F5344CB8AC3E}">
        <p14:creationId xmlns:p14="http://schemas.microsoft.com/office/powerpoint/2010/main" val="169680312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userDrawn="1">
  <p:cSld name="1_Content_Custom - White">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8EE4F0C4-96A0-FB49-92EF-CF053D176BBB}"/>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5" name="Slide Number Placeholder 5">
            <a:extLst>
              <a:ext uri="{FF2B5EF4-FFF2-40B4-BE49-F238E27FC236}">
                <a16:creationId xmlns:a16="http://schemas.microsoft.com/office/drawing/2014/main" id="{CC9DC9BC-0E08-1A47-AB3C-D0D05F30B7A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sp>
        <p:nvSpPr>
          <p:cNvPr id="6" name="Title Placeholder 17">
            <a:extLst>
              <a:ext uri="{FF2B5EF4-FFF2-40B4-BE49-F238E27FC236}">
                <a16:creationId xmlns:a16="http://schemas.microsoft.com/office/drawing/2014/main" id="{A40A9772-F566-7847-89D0-15690EA53F74}"/>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pic>
        <p:nvPicPr>
          <p:cNvPr id="7" name="Graphic 6">
            <a:extLst>
              <a:ext uri="{FF2B5EF4-FFF2-40B4-BE49-F238E27FC236}">
                <a16:creationId xmlns:a16="http://schemas.microsoft.com/office/drawing/2014/main" id="{495AEA99-2F8A-3D47-8F3B-166A2000868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
        <p:nvSpPr>
          <p:cNvPr id="8" name="Content Placeholder 2">
            <a:extLst>
              <a:ext uri="{FF2B5EF4-FFF2-40B4-BE49-F238E27FC236}">
                <a16:creationId xmlns:a16="http://schemas.microsoft.com/office/drawing/2014/main" id="{7B92F649-0ACD-4E6B-A8B8-9179355463D3}"/>
              </a:ext>
            </a:extLst>
          </p:cNvPr>
          <p:cNvSpPr>
            <a:spLocks noGrp="1"/>
          </p:cNvSpPr>
          <p:nvPr>
            <p:ph idx="1"/>
          </p:nvPr>
        </p:nvSpPr>
        <p:spPr>
          <a:xfrm>
            <a:off x="587393" y="1371395"/>
            <a:ext cx="10988583" cy="4767496"/>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2">
            <a:extLst>
              <a:ext uri="{FF2B5EF4-FFF2-40B4-BE49-F238E27FC236}">
                <a16:creationId xmlns:a16="http://schemas.microsoft.com/office/drawing/2014/main" id="{89A6EA22-EC1A-4F78-A4A9-3AC5BB8F2B9C}"/>
              </a:ext>
            </a:extLst>
          </p:cNvPr>
          <p:cNvSpPr>
            <a:spLocks noGrp="1"/>
          </p:cNvSpPr>
          <p:nvPr>
            <p:ph type="body" sz="quarter" idx="20"/>
          </p:nvPr>
        </p:nvSpPr>
        <p:spPr>
          <a:xfrm>
            <a:off x="9729895" y="6138891"/>
            <a:ext cx="1846081" cy="215343"/>
          </a:xfrm>
        </p:spPr>
        <p:txBody>
          <a:bodyPr lIns="0">
            <a:noAutofit/>
          </a:bodyPr>
          <a:lstStyle>
            <a:lvl1pPr marL="0" marR="0" indent="0" algn="r" defTabSz="914173" rtl="0" eaLnBrk="1" fontAlgn="auto" latinLnBrk="0" hangingPunct="1">
              <a:lnSpc>
                <a:spcPct val="150000"/>
              </a:lnSpc>
              <a:spcBef>
                <a:spcPts val="1000"/>
              </a:spcBef>
              <a:spcAft>
                <a:spcPts val="451"/>
              </a:spcAft>
              <a:buClrTx/>
              <a:buSzTx/>
              <a:buFontTx/>
              <a:buNone/>
              <a:tabLst/>
              <a:defRPr sz="10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endParaRPr lang="en-US"/>
          </a:p>
        </p:txBody>
      </p:sp>
    </p:spTree>
    <p:extLst>
      <p:ext uri="{BB962C8B-B14F-4D97-AF65-F5344CB8AC3E}">
        <p14:creationId xmlns:p14="http://schemas.microsoft.com/office/powerpoint/2010/main" val="1426645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2329E-874B-4008-BADD-EBD5C5EF5C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8C4767-B561-4F4E-8242-F63F54AC0C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CFB26-8DA9-4DB9-9EF1-FDD9B0E9C4C7}"/>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5" name="Footer Placeholder 4">
            <a:extLst>
              <a:ext uri="{FF2B5EF4-FFF2-40B4-BE49-F238E27FC236}">
                <a16:creationId xmlns:a16="http://schemas.microsoft.com/office/drawing/2014/main" id="{A1C6E655-3A06-4E11-976D-91E3065E007A}"/>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6" name="Slide Number Placeholder 5">
            <a:extLst>
              <a:ext uri="{FF2B5EF4-FFF2-40B4-BE49-F238E27FC236}">
                <a16:creationId xmlns:a16="http://schemas.microsoft.com/office/drawing/2014/main" id="{0A7A6158-4B14-4E5A-AFF9-B8D8ED60A299}"/>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7" name="Straight Connector 6">
            <a:extLst>
              <a:ext uri="{FF2B5EF4-FFF2-40B4-BE49-F238E27FC236}">
                <a16:creationId xmlns:a16="http://schemas.microsoft.com/office/drawing/2014/main" id="{A4C0C5FA-02A8-4AE2-BCE4-F4B8D81EFE4D}"/>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547835601"/>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DBD60-B913-4DAB-9618-F05F1706A0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680F386-7AF9-45CD-9DED-6847AD4EC3FB}"/>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FF143870-1E32-4654-AE51-C49AEACB6DD4}"/>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D7E87BEC-151E-4A9B-9A0F-637FC3A528AE}"/>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6" name="Straight Connector 5">
            <a:extLst>
              <a:ext uri="{FF2B5EF4-FFF2-40B4-BE49-F238E27FC236}">
                <a16:creationId xmlns:a16="http://schemas.microsoft.com/office/drawing/2014/main" id="{A994EB7F-9912-44E3-8A0D-9EA6DE986642}"/>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835513525"/>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Dark">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DBD60-B913-4DAB-9618-F05F1706A0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680F386-7AF9-45CD-9DED-6847AD4EC3FB}"/>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FF143870-1E32-4654-AE51-C49AEACB6DD4}"/>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D7E87BEC-151E-4A9B-9A0F-637FC3A528AE}"/>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6" name="Straight Connector 5">
            <a:extLst>
              <a:ext uri="{FF2B5EF4-FFF2-40B4-BE49-F238E27FC236}">
                <a16:creationId xmlns:a16="http://schemas.microsoft.com/office/drawing/2014/main" id="{A994EB7F-9912-44E3-8A0D-9EA6DE986642}"/>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739098262"/>
      </p:ext>
    </p:extLst>
  </p:cSld>
  <p:clrMapOvr>
    <a:overrideClrMapping bg1="dk1" tx1="lt1" bg2="dk2" tx2="lt2" accent1="accent1" accent2="accent2" accent3="accent3" accent4="accent4" accent5="accent5" accent6="accent6" hlink="hlink" folHlink="folHlink"/>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A2442-4545-4003-B443-D9533BDB627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8CB6BF0-CEF9-4A2D-BE70-B3B77AAD3E73}"/>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434CFDF7-465A-45E9-A387-060F91B99D9B}"/>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92D3358F-F330-4C31-A565-B97E3222BEFA}"/>
              </a:ext>
            </a:extLst>
          </p:cNvPr>
          <p:cNvSpPr>
            <a:spLocks noGrp="1"/>
          </p:cNvSpPr>
          <p:nvPr>
            <p:ph type="sldNum" sz="quarter" idx="12"/>
          </p:nvPr>
        </p:nvSpPr>
        <p:spPr/>
        <p:txBody>
          <a:bodyPr/>
          <a:lstStyle/>
          <a:p>
            <a:fld id="{0E588DAA-4848-48CA-9FC9-2BD67EAD2930}" type="slidenum">
              <a:rPr lang="en-US" smtClean="0"/>
              <a:pPr/>
              <a:t>‹#›</a:t>
            </a:fld>
            <a:endParaRPr lang="en-US" dirty="0"/>
          </a:p>
        </p:txBody>
      </p:sp>
      <p:sp>
        <p:nvSpPr>
          <p:cNvPr id="7" name="Text Placeholder 6">
            <a:extLst>
              <a:ext uri="{FF2B5EF4-FFF2-40B4-BE49-F238E27FC236}">
                <a16:creationId xmlns:a16="http://schemas.microsoft.com/office/drawing/2014/main" id="{C375FAF7-6044-44ED-9E32-EFC1C2AD0A12}"/>
              </a:ext>
            </a:extLst>
          </p:cNvPr>
          <p:cNvSpPr>
            <a:spLocks noGrp="1"/>
          </p:cNvSpPr>
          <p:nvPr>
            <p:ph type="body" sz="quarter" idx="13" hasCustomPrompt="1"/>
          </p:nvPr>
        </p:nvSpPr>
        <p:spPr/>
        <p:txBody>
          <a:bodyPr/>
          <a:lstStyle/>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56D4DE20-FFC0-462D-8C8F-E406E1517ED8}"/>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145484568"/>
      </p:ext>
    </p:extLst>
  </p:cSld>
  <p:clrMapOvr>
    <a:masterClrMapping/>
  </p:clrMapOvr>
  <p:hf hdr="0" ft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2.sv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3" Type="http://schemas.openxmlformats.org/officeDocument/2006/relationships/slideLayout" Target="../slideLayouts/slideLayout39.xml"/><Relationship Id="rId21" Type="http://schemas.openxmlformats.org/officeDocument/2006/relationships/slideLayout" Target="../slideLayouts/slideLayout57.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0" Type="http://schemas.openxmlformats.org/officeDocument/2006/relationships/slideLayout" Target="../slideLayouts/slideLayout56.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theme" Target="../theme/theme2.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slideLayout" Target="../slideLayouts/slideLayout59.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3884BA-BB4D-45F4-8362-9636D8294BC5}"/>
              </a:ext>
            </a:extLst>
          </p:cNvPr>
          <p:cNvSpPr>
            <a:spLocks noGrp="1"/>
          </p:cNvSpPr>
          <p:nvPr>
            <p:ph type="title"/>
          </p:nvPr>
        </p:nvSpPr>
        <p:spPr>
          <a:xfrm>
            <a:off x="914399" y="292894"/>
            <a:ext cx="9216190" cy="914400"/>
          </a:xfrm>
          <a:prstGeom prst="rect">
            <a:avLst/>
          </a:prstGeom>
        </p:spPr>
        <p:txBody>
          <a:bodyPr vert="horz" lIns="0" tIns="0" rIns="0" bIns="0" rtlCol="0" anchor="b" anchorCtr="0">
            <a:normAutofit/>
          </a:bodyPr>
          <a:lstStyle/>
          <a:p>
            <a:r>
              <a:rPr lang="en-US" dirty="0"/>
              <a:t>Click to edit Master title style</a:t>
            </a:r>
          </a:p>
        </p:txBody>
      </p:sp>
      <p:sp>
        <p:nvSpPr>
          <p:cNvPr id="3" name="Text Placeholder 2">
            <a:extLst>
              <a:ext uri="{FF2B5EF4-FFF2-40B4-BE49-F238E27FC236}">
                <a16:creationId xmlns:a16="http://schemas.microsoft.com/office/drawing/2014/main" id="{B58517DC-C3D3-4182-8E79-FBFE2ED7AA64}"/>
              </a:ext>
            </a:extLst>
          </p:cNvPr>
          <p:cNvSpPr>
            <a:spLocks noGrp="1"/>
          </p:cNvSpPr>
          <p:nvPr>
            <p:ph type="body" idx="1"/>
          </p:nvPr>
        </p:nvSpPr>
        <p:spPr>
          <a:xfrm>
            <a:off x="914400" y="1600200"/>
            <a:ext cx="10668000" cy="4800599"/>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Heading 1</a:t>
            </a:r>
          </a:p>
          <a:p>
            <a:pPr lvl="6"/>
            <a:r>
              <a:rPr lang="en-US" dirty="0"/>
              <a:t>Heading 2</a:t>
            </a:r>
          </a:p>
          <a:p>
            <a:pPr lvl="7"/>
            <a:r>
              <a:rPr lang="en-US" dirty="0"/>
              <a:t>Numbered list</a:t>
            </a:r>
          </a:p>
        </p:txBody>
      </p:sp>
      <p:sp>
        <p:nvSpPr>
          <p:cNvPr id="4" name="Date Placeholder 3">
            <a:extLst>
              <a:ext uri="{FF2B5EF4-FFF2-40B4-BE49-F238E27FC236}">
                <a16:creationId xmlns:a16="http://schemas.microsoft.com/office/drawing/2014/main" id="{50DC0D30-D75D-42C8-95C6-02F022B5C321}"/>
              </a:ext>
            </a:extLst>
          </p:cNvPr>
          <p:cNvSpPr>
            <a:spLocks noGrp="1"/>
          </p:cNvSpPr>
          <p:nvPr>
            <p:ph type="dt" sz="half" idx="2"/>
          </p:nvPr>
        </p:nvSpPr>
        <p:spPr>
          <a:xfrm>
            <a:off x="12331700" y="182246"/>
            <a:ext cx="1765300" cy="182880"/>
          </a:xfrm>
          <a:prstGeom prst="rect">
            <a:avLst/>
          </a:prstGeom>
        </p:spPr>
        <p:txBody>
          <a:bodyPr vert="horz" lIns="0" tIns="0" rIns="0" bIns="0" rtlCol="0" anchor="t" anchorCtr="0"/>
          <a:lstStyle>
            <a:lvl1pPr algn="l">
              <a:defRPr sz="1200">
                <a:solidFill>
                  <a:schemeClr val="tx1">
                    <a:tint val="75000"/>
                  </a:schemeClr>
                </a:solidFill>
              </a:defRPr>
            </a:lvl1pPr>
          </a:lstStyle>
          <a:p>
            <a:fld id="{A4EF5CD7-DBC5-4D7C-8AEB-98DA26DD4D68}" type="datetimeFigureOut">
              <a:rPr lang="en-US" smtClean="0"/>
              <a:t>10/9/2021</a:t>
            </a:fld>
            <a:endParaRPr lang="en-US" dirty="0"/>
          </a:p>
        </p:txBody>
      </p:sp>
      <p:sp>
        <p:nvSpPr>
          <p:cNvPr id="5" name="Footer Placeholder 4">
            <a:extLst>
              <a:ext uri="{FF2B5EF4-FFF2-40B4-BE49-F238E27FC236}">
                <a16:creationId xmlns:a16="http://schemas.microsoft.com/office/drawing/2014/main" id="{050172DE-FE6D-4453-AC29-F689D2A1078C}"/>
              </a:ext>
            </a:extLst>
          </p:cNvPr>
          <p:cNvSpPr>
            <a:spLocks noGrp="1"/>
          </p:cNvSpPr>
          <p:nvPr>
            <p:ph type="ftr" sz="quarter" idx="3"/>
          </p:nvPr>
        </p:nvSpPr>
        <p:spPr>
          <a:xfrm>
            <a:off x="91440" y="91440"/>
            <a:ext cx="5038091" cy="184666"/>
          </a:xfrm>
          <a:prstGeom prst="rect">
            <a:avLst/>
          </a:prstGeom>
          <a:noFill/>
        </p:spPr>
        <p:txBody>
          <a:bodyPr vert="horz" lIns="0" tIns="0" rIns="0" bIns="0" rtlCol="0" anchor="t" anchorCtr="0">
            <a:noAutofit/>
          </a:bodyPr>
          <a:lstStyle>
            <a:lvl1pPr algn="l">
              <a:defRPr sz="900">
                <a:solidFill>
                  <a:schemeClr val="tx1"/>
                </a:solidFill>
                <a:latin typeface="+mj-lt"/>
              </a:defRPr>
            </a:lvl1pPr>
          </a:lstStyle>
          <a:p>
            <a:r>
              <a:rPr lang="en-US" dirty="0"/>
              <a:t>CUI//[Insert CUI Category(ies) in alphabetical order separated by single slashes]</a:t>
            </a:r>
          </a:p>
        </p:txBody>
      </p:sp>
      <p:sp>
        <p:nvSpPr>
          <p:cNvPr id="6" name="Slide Number Placeholder 5">
            <a:extLst>
              <a:ext uri="{FF2B5EF4-FFF2-40B4-BE49-F238E27FC236}">
                <a16:creationId xmlns:a16="http://schemas.microsoft.com/office/drawing/2014/main" id="{A3114985-6C12-44E6-9A0A-23219754BCD8}"/>
              </a:ext>
            </a:extLst>
          </p:cNvPr>
          <p:cNvSpPr>
            <a:spLocks noGrp="1"/>
          </p:cNvSpPr>
          <p:nvPr>
            <p:ph type="sldNum" sz="quarter" idx="4"/>
          </p:nvPr>
        </p:nvSpPr>
        <p:spPr>
          <a:xfrm>
            <a:off x="11686032" y="6510528"/>
            <a:ext cx="274320" cy="123111"/>
          </a:xfrm>
          <a:prstGeom prst="rect">
            <a:avLst/>
          </a:prstGeom>
        </p:spPr>
        <p:txBody>
          <a:bodyPr vert="horz" lIns="0" tIns="0" rIns="0" bIns="0" rtlCol="0" anchor="t" anchorCtr="0">
            <a:noAutofit/>
          </a:bodyPr>
          <a:lstStyle>
            <a:lvl1pPr algn="r">
              <a:defRPr sz="800">
                <a:solidFill>
                  <a:schemeClr val="tx1">
                    <a:tint val="75000"/>
                  </a:schemeClr>
                </a:solidFill>
              </a:defRPr>
            </a:lvl1pPr>
          </a:lstStyle>
          <a:p>
            <a:fld id="{0E588DAA-4848-48CA-9FC9-2BD67EAD2930}" type="slidenum">
              <a:rPr lang="en-US" smtClean="0"/>
              <a:pPr/>
              <a:t>‹#›</a:t>
            </a:fld>
            <a:endParaRPr lang="en-US" dirty="0"/>
          </a:p>
        </p:txBody>
      </p:sp>
      <p:pic>
        <p:nvPicPr>
          <p:cNvPr id="11" name="Graphic 10">
            <a:extLst>
              <a:ext uri="{FF2B5EF4-FFF2-40B4-BE49-F238E27FC236}">
                <a16:creationId xmlns:a16="http://schemas.microsoft.com/office/drawing/2014/main" id="{6EB1DE55-DD22-4CE0-B782-D239AB7DA7DB}"/>
              </a:ext>
            </a:extLst>
          </p:cNvPr>
          <p:cNvPicPr>
            <a:picLocks noChangeAspect="1"/>
          </p:cNvPicPr>
          <p:nvPr userDrawn="1"/>
        </p:nvPicPr>
        <p:blipFill rotWithShape="1">
          <a:blip r:embed="rId38">
            <a:extLst>
              <a:ext uri="{28A0092B-C50C-407E-A947-70E740481C1C}">
                <a14:useLocalDpi xmlns:a14="http://schemas.microsoft.com/office/drawing/2010/main" val="0"/>
              </a:ext>
              <a:ext uri="{96DAC541-7B7A-43D3-8B79-37D633B846F1}">
                <asvg:svgBlip xmlns:asvg="http://schemas.microsoft.com/office/drawing/2016/SVG/main" r:embed="rId39"/>
              </a:ext>
            </a:extLst>
          </a:blip>
          <a:srcRect l="7669" t="27692" r="7601" b="27692"/>
          <a:stretch/>
        </p:blipFill>
        <p:spPr>
          <a:xfrm>
            <a:off x="10330355" y="228600"/>
            <a:ext cx="1633045" cy="228600"/>
          </a:xfrm>
          <a:prstGeom prst="rect">
            <a:avLst/>
          </a:prstGeom>
        </p:spPr>
      </p:pic>
    </p:spTree>
    <p:extLst>
      <p:ext uri="{BB962C8B-B14F-4D97-AF65-F5344CB8AC3E}">
        <p14:creationId xmlns:p14="http://schemas.microsoft.com/office/powerpoint/2010/main" val="490953578"/>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79" r:id="rId3"/>
    <p:sldLayoutId id="2147483681" r:id="rId4"/>
    <p:sldLayoutId id="2147483683" r:id="rId5"/>
    <p:sldLayoutId id="2147483663" r:id="rId6"/>
    <p:sldLayoutId id="2147483667" r:id="rId7"/>
    <p:sldLayoutId id="2147483682" r:id="rId8"/>
    <p:sldLayoutId id="2147483684" r:id="rId9"/>
    <p:sldLayoutId id="2147483685" r:id="rId10"/>
    <p:sldLayoutId id="2147483686" r:id="rId11"/>
    <p:sldLayoutId id="2147483687" r:id="rId12"/>
    <p:sldLayoutId id="2147483699" r:id="rId13"/>
    <p:sldLayoutId id="2147483688" r:id="rId14"/>
    <p:sldLayoutId id="2147483676" r:id="rId15"/>
    <p:sldLayoutId id="2147483677" r:id="rId16"/>
    <p:sldLayoutId id="2147483678" r:id="rId17"/>
    <p:sldLayoutId id="2147483689" r:id="rId18"/>
    <p:sldLayoutId id="2147483690" r:id="rId19"/>
    <p:sldLayoutId id="2147483691" r:id="rId20"/>
    <p:sldLayoutId id="2147483692" r:id="rId21"/>
    <p:sldLayoutId id="2147483693" r:id="rId22"/>
    <p:sldLayoutId id="2147483694" r:id="rId23"/>
    <p:sldLayoutId id="2147483665" r:id="rId24"/>
    <p:sldLayoutId id="2147483666" r:id="rId25"/>
    <p:sldLayoutId id="2147483670" r:id="rId26"/>
    <p:sldLayoutId id="2147483671" r:id="rId27"/>
    <p:sldLayoutId id="2147483695" r:id="rId28"/>
    <p:sldLayoutId id="2147483696" r:id="rId29"/>
    <p:sldLayoutId id="2147483697" r:id="rId30"/>
    <p:sldLayoutId id="2147483698" r:id="rId31"/>
    <p:sldLayoutId id="2147483669" r:id="rId32"/>
    <p:sldLayoutId id="2147483680" r:id="rId33"/>
    <p:sldLayoutId id="2147483672" r:id="rId34"/>
    <p:sldLayoutId id="2147483673" r:id="rId35"/>
    <p:sldLayoutId id="2147483725" r:id="rId36"/>
  </p:sldLayoutIdLst>
  <p:txStyles>
    <p:titleStyle>
      <a:lvl1pPr algn="l" defTabSz="914400" rtl="0" eaLnBrk="1" latinLnBrk="0" hangingPunct="1">
        <a:lnSpc>
          <a:spcPct val="85000"/>
        </a:lnSpc>
        <a:spcBef>
          <a:spcPct val="0"/>
        </a:spcBef>
        <a:buNone/>
        <a:defRPr sz="3600" b="1" kern="1200" cap="all" baseline="0">
          <a:solidFill>
            <a:schemeClr val="tx1"/>
          </a:solidFill>
          <a:latin typeface="+mj-lt"/>
          <a:ea typeface="+mj-ea"/>
          <a:cs typeface="+mj-cs"/>
        </a:defRPr>
      </a:lvl1pPr>
    </p:titleStyle>
    <p:bodyStyle>
      <a:lvl1pPr marL="0" indent="0" algn="l" defTabSz="914400" rtl="0" eaLnBrk="1" latinLnBrk="0" hangingPunct="1">
        <a:lnSpc>
          <a:spcPct val="120000"/>
        </a:lnSpc>
        <a:spcBef>
          <a:spcPts val="1000"/>
        </a:spcBef>
        <a:buClr>
          <a:schemeClr val="accent1"/>
        </a:buClr>
        <a:buFontTx/>
        <a:buNone/>
        <a:defRPr sz="2800" kern="1200" spc="-20" baseline="0">
          <a:solidFill>
            <a:schemeClr val="tx1"/>
          </a:solidFill>
          <a:latin typeface="+mn-lt"/>
          <a:ea typeface="+mn-ea"/>
          <a:cs typeface="+mn-cs"/>
        </a:defRPr>
      </a:lvl1pPr>
      <a:lvl2pPr marL="228600" indent="-228600" algn="l" defTabSz="914400" rtl="0" eaLnBrk="1" latinLnBrk="0" hangingPunct="1">
        <a:lnSpc>
          <a:spcPct val="9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573088"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Clr>
          <a:schemeClr val="accent1"/>
        </a:buClr>
        <a:buFont typeface="Arial" panose="020B0604020202020204" pitchFamily="34" charset="0"/>
        <a:buChar char="•"/>
        <a:defRPr sz="2200" kern="1200">
          <a:solidFill>
            <a:schemeClr val="tx1"/>
          </a:solidFill>
          <a:latin typeface="+mn-lt"/>
          <a:ea typeface="+mn-ea"/>
          <a:cs typeface="+mn-cs"/>
        </a:defRPr>
      </a:lvl4pPr>
      <a:lvl5pPr marL="1258888"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0" indent="0" algn="l" defTabSz="914400" rtl="0" eaLnBrk="1" latinLnBrk="0" hangingPunct="1">
        <a:lnSpc>
          <a:spcPct val="90000"/>
        </a:lnSpc>
        <a:spcBef>
          <a:spcPts val="500"/>
        </a:spcBef>
        <a:buFontTx/>
        <a:buNone/>
        <a:defRPr sz="2800" b="1" kern="1200" cap="all" baseline="0">
          <a:solidFill>
            <a:schemeClr val="accent1"/>
          </a:solidFill>
          <a:latin typeface="+mj-lt"/>
          <a:ea typeface="+mn-ea"/>
          <a:cs typeface="+mn-cs"/>
        </a:defRPr>
      </a:lvl6pPr>
      <a:lvl7pPr marL="0" indent="0" algn="l" defTabSz="914400" rtl="0" eaLnBrk="1" latinLnBrk="0" hangingPunct="1">
        <a:lnSpc>
          <a:spcPct val="90000"/>
        </a:lnSpc>
        <a:spcBef>
          <a:spcPts val="500"/>
        </a:spcBef>
        <a:buFontTx/>
        <a:buNone/>
        <a:defRPr sz="2400" b="1" kern="1200">
          <a:solidFill>
            <a:schemeClr val="accent6"/>
          </a:solidFill>
          <a:latin typeface="+mj-lt"/>
          <a:ea typeface="+mn-ea"/>
          <a:cs typeface="+mn-cs"/>
        </a:defRPr>
      </a:lvl7pPr>
      <a:lvl8pPr marL="401638" indent="-400050" algn="l" defTabSz="914400" rtl="0" eaLnBrk="1" latinLnBrk="0" hangingPunct="1">
        <a:lnSpc>
          <a:spcPct val="90000"/>
        </a:lnSpc>
        <a:spcBef>
          <a:spcPts val="1000"/>
        </a:spcBef>
        <a:buClr>
          <a:schemeClr val="accent2"/>
        </a:buClr>
        <a:buFont typeface="+mj-lt"/>
        <a:buAutoNum type="arabicPlain"/>
        <a:defRPr sz="2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indent="0" algn="l" defTabSz="914400" rtl="0" eaLnBrk="1" latinLnBrk="0" hangingPunct="1">
        <a:lnSpc>
          <a:spcPct val="95000"/>
        </a:lnSpc>
        <a:spcBef>
          <a:spcPts val="1200"/>
        </a:spcBef>
        <a:defRPr sz="2400" kern="1200">
          <a:solidFill>
            <a:schemeClr val="tx1"/>
          </a:solidFill>
          <a:latin typeface="+mj-lt"/>
          <a:ea typeface="+mn-ea"/>
          <a:cs typeface="+mn-cs"/>
        </a:defRPr>
      </a:lvl1pPr>
      <a:lvl2pPr marL="228600" indent="-228600" algn="l" defTabSz="914400" rtl="0" eaLnBrk="1" latinLnBrk="0" hangingPunct="1">
        <a:lnSpc>
          <a:spcPct val="95000"/>
        </a:lnSpc>
        <a:spcBef>
          <a:spcPts val="500"/>
        </a:spcBef>
        <a:buClr>
          <a:schemeClr val="accent1"/>
        </a:buClr>
        <a:buFont typeface="Arial" panose="020B0604020202020204" pitchFamily="34" charset="0"/>
        <a:buChar char="•"/>
        <a:defRPr sz="2800" kern="1200">
          <a:solidFill>
            <a:schemeClr val="tx1"/>
          </a:solidFill>
          <a:latin typeface="+mj-lt"/>
          <a:ea typeface="+mn-ea"/>
          <a:cs typeface="+mn-cs"/>
        </a:defRPr>
      </a:lvl2pPr>
      <a:lvl3pPr marL="0" indent="0" algn="l" defTabSz="914400" rtl="0" eaLnBrk="1" latinLnBrk="0" hangingPunct="1">
        <a:lnSpc>
          <a:spcPct val="90000"/>
        </a:lnSpc>
        <a:buFontTx/>
        <a:buNone/>
        <a:defRPr sz="2400" b="1" kern="1200" cap="all" baseline="0">
          <a:solidFill>
            <a:schemeClr val="accent4"/>
          </a:solidFill>
          <a:latin typeface="+mj-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3" pos="144" userDrawn="1">
          <p15:clr>
            <a:srgbClr val="F26B43"/>
          </p15:clr>
        </p15:guide>
        <p15:guide id="24" pos="288" userDrawn="1">
          <p15:clr>
            <a:srgbClr val="F26B43"/>
          </p15:clr>
        </p15:guide>
        <p15:guide id="25" pos="576" userDrawn="1">
          <p15:clr>
            <a:srgbClr val="686B43"/>
          </p15:clr>
        </p15:guide>
        <p15:guide id="26" pos="7296" userDrawn="1">
          <p15:clr>
            <a:srgbClr val="686B43"/>
          </p15:clr>
        </p15:guide>
        <p15:guide id="27" pos="7536" userDrawn="1">
          <p15:clr>
            <a:srgbClr val="F26B43"/>
          </p15:clr>
        </p15:guide>
        <p15:guide id="28" orient="horz" pos="144" userDrawn="1">
          <p15:clr>
            <a:srgbClr val="F26B43"/>
          </p15:clr>
        </p15:guide>
        <p15:guide id="29" orient="horz" pos="288" userDrawn="1">
          <p15:clr>
            <a:srgbClr val="F26B43"/>
          </p15:clr>
        </p15:guide>
        <p15:guide id="30" orient="horz" pos="720" userDrawn="1">
          <p15:clr>
            <a:srgbClr val="F26B43"/>
          </p15:clr>
        </p15:guide>
        <p15:guide id="31" orient="horz" pos="1008" userDrawn="1">
          <p15:clr>
            <a:srgbClr val="686B43"/>
          </p15:clr>
        </p15:guide>
        <p15:guide id="32" orient="horz" pos="4032" userDrawn="1">
          <p15:clr>
            <a:srgbClr val="686B43"/>
          </p15:clr>
        </p15:guide>
        <p15:guide id="33" orient="horz" pos="41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13C53"/>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25C1A71-AFFB-8540-8AB0-FC76F28A9580}"/>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sp>
        <p:nvSpPr>
          <p:cNvPr id="3" name="Text Placeholder 2">
            <a:extLst>
              <a:ext uri="{FF2B5EF4-FFF2-40B4-BE49-F238E27FC236}">
                <a16:creationId xmlns:a16="http://schemas.microsoft.com/office/drawing/2014/main" id="{3D5B8505-AFDE-DE43-9426-A9D9F85A1B07}"/>
              </a:ext>
            </a:extLst>
          </p:cNvPr>
          <p:cNvSpPr>
            <a:spLocks noGrp="1"/>
          </p:cNvSpPr>
          <p:nvPr>
            <p:ph type="body" idx="1"/>
          </p:nvPr>
        </p:nvSpPr>
        <p:spPr>
          <a:xfrm>
            <a:off x="914403" y="1999251"/>
            <a:ext cx="10366861" cy="394435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itle Placeholder 17">
            <a:extLst>
              <a:ext uri="{FF2B5EF4-FFF2-40B4-BE49-F238E27FC236}">
                <a16:creationId xmlns:a16="http://schemas.microsoft.com/office/drawing/2014/main" id="{C747C782-C471-5644-AC30-24AB15F2F632}"/>
              </a:ext>
            </a:extLst>
          </p:cNvPr>
          <p:cNvSpPr>
            <a:spLocks noGrp="1"/>
          </p:cNvSpPr>
          <p:nvPr>
            <p:ph type="title"/>
          </p:nvPr>
        </p:nvSpPr>
        <p:spPr>
          <a:xfrm>
            <a:off x="910091" y="356751"/>
            <a:ext cx="8877239" cy="798177"/>
          </a:xfrm>
          <a:prstGeom prst="rect">
            <a:avLst/>
          </a:prstGeom>
        </p:spPr>
        <p:txBody>
          <a:bodyPr vert="horz" lIns="0" tIns="45720" rIns="91440" bIns="45720" rtlCol="0" anchor="b" anchorCtr="0">
            <a:noAutofit/>
          </a:bodyPr>
          <a:lstStyle/>
          <a:p>
            <a:r>
              <a:rPr lang="en-US"/>
              <a:t>Click to edit Master title style</a:t>
            </a:r>
          </a:p>
        </p:txBody>
      </p:sp>
    </p:spTree>
    <p:extLst>
      <p:ext uri="{BB962C8B-B14F-4D97-AF65-F5344CB8AC3E}">
        <p14:creationId xmlns:p14="http://schemas.microsoft.com/office/powerpoint/2010/main" val="1062269314"/>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 id="2147483719" r:id="rId18"/>
    <p:sldLayoutId id="2147483720" r:id="rId19"/>
    <p:sldLayoutId id="2147483721" r:id="rId20"/>
    <p:sldLayoutId id="2147483722" r:id="rId21"/>
    <p:sldLayoutId id="2147483723" r:id="rId22"/>
    <p:sldLayoutId id="2147483724" r:id="rId23"/>
  </p:sldLayoutIdLst>
  <p:hf hdr="0" dt="0"/>
  <p:txStyles>
    <p:titleStyle>
      <a:lvl1pPr algn="l" defTabSz="914173" rtl="0" eaLnBrk="1" latinLnBrk="0" hangingPunct="1">
        <a:lnSpc>
          <a:spcPct val="90000"/>
        </a:lnSpc>
        <a:spcBef>
          <a:spcPct val="0"/>
        </a:spcBef>
        <a:buNone/>
        <a:defRPr sz="4000" b="1" i="0" kern="1200" cap="all" spc="40" baseline="0">
          <a:solidFill>
            <a:schemeClr val="tx1"/>
          </a:solidFill>
          <a:latin typeface="Oswald" pitchFamily="2" charset="77"/>
          <a:ea typeface="Noto Serif" panose="02020502060505020204" pitchFamily="18" charset="0"/>
          <a:cs typeface="Noto Serif" panose="02020502060505020204" pitchFamily="18" charset="0"/>
        </a:defRPr>
      </a:lvl1pPr>
    </p:titleStyle>
    <p:body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2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73" rtl="0" eaLnBrk="1" latinLnBrk="0" hangingPunct="1">
        <a:defRPr sz="1800" kern="1200">
          <a:solidFill>
            <a:schemeClr val="tx1"/>
          </a:solidFill>
          <a:latin typeface="+mn-lt"/>
          <a:ea typeface="+mn-ea"/>
          <a:cs typeface="+mn-cs"/>
        </a:defRPr>
      </a:lvl1pPr>
      <a:lvl2pPr marL="457087" algn="l" defTabSz="914173" rtl="0" eaLnBrk="1" latinLnBrk="0" hangingPunct="1">
        <a:defRPr sz="1800" kern="1200">
          <a:solidFill>
            <a:schemeClr val="tx1"/>
          </a:solidFill>
          <a:latin typeface="+mn-lt"/>
          <a:ea typeface="+mn-ea"/>
          <a:cs typeface="+mn-cs"/>
        </a:defRPr>
      </a:lvl2pPr>
      <a:lvl3pPr marL="914173" algn="l" defTabSz="914173" rtl="0" eaLnBrk="1" latinLnBrk="0" hangingPunct="1">
        <a:defRPr sz="1800" kern="1200">
          <a:solidFill>
            <a:schemeClr val="tx1"/>
          </a:solidFill>
          <a:latin typeface="+mn-lt"/>
          <a:ea typeface="+mn-ea"/>
          <a:cs typeface="+mn-cs"/>
        </a:defRPr>
      </a:lvl3pPr>
      <a:lvl4pPr marL="1371260" algn="l" defTabSz="914173" rtl="0" eaLnBrk="1" latinLnBrk="0" hangingPunct="1">
        <a:defRPr sz="1800" kern="1200">
          <a:solidFill>
            <a:schemeClr val="tx1"/>
          </a:solidFill>
          <a:latin typeface="+mn-lt"/>
          <a:ea typeface="+mn-ea"/>
          <a:cs typeface="+mn-cs"/>
        </a:defRPr>
      </a:lvl4pPr>
      <a:lvl5pPr marL="1828348" algn="l" defTabSz="914173" rtl="0" eaLnBrk="1" latinLnBrk="0" hangingPunct="1">
        <a:defRPr sz="1800" kern="1200">
          <a:solidFill>
            <a:schemeClr val="tx1"/>
          </a:solidFill>
          <a:latin typeface="+mn-lt"/>
          <a:ea typeface="+mn-ea"/>
          <a:cs typeface="+mn-cs"/>
        </a:defRPr>
      </a:lvl5pPr>
      <a:lvl6pPr marL="2285434" algn="l" defTabSz="914173" rtl="0" eaLnBrk="1" latinLnBrk="0" hangingPunct="1">
        <a:defRPr sz="1800" kern="1200">
          <a:solidFill>
            <a:schemeClr val="tx1"/>
          </a:solidFill>
          <a:latin typeface="+mn-lt"/>
          <a:ea typeface="+mn-ea"/>
          <a:cs typeface="+mn-cs"/>
        </a:defRPr>
      </a:lvl6pPr>
      <a:lvl7pPr marL="2742518" algn="l" defTabSz="914173" rtl="0" eaLnBrk="1" latinLnBrk="0" hangingPunct="1">
        <a:defRPr sz="1800" kern="1200">
          <a:solidFill>
            <a:schemeClr val="tx1"/>
          </a:solidFill>
          <a:latin typeface="+mn-lt"/>
          <a:ea typeface="+mn-ea"/>
          <a:cs typeface="+mn-cs"/>
        </a:defRPr>
      </a:lvl7pPr>
      <a:lvl8pPr marL="3199607" algn="l" defTabSz="914173" rtl="0" eaLnBrk="1" latinLnBrk="0" hangingPunct="1">
        <a:defRPr sz="1800" kern="1200">
          <a:solidFill>
            <a:schemeClr val="tx1"/>
          </a:solidFill>
          <a:latin typeface="+mn-lt"/>
          <a:ea typeface="+mn-ea"/>
          <a:cs typeface="+mn-cs"/>
        </a:defRPr>
      </a:lvl8pPr>
      <a:lvl9pPr marL="3656691" algn="l" defTabSz="91417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121">
          <p15:clr>
            <a:srgbClr val="F26B43"/>
          </p15:clr>
        </p15:guide>
        <p15:guide id="2" orient="horz" pos="192">
          <p15:clr>
            <a:srgbClr val="F26B43"/>
          </p15:clr>
        </p15:guide>
        <p15:guide id="3" pos="768">
          <p15:clr>
            <a:srgbClr val="F26B43"/>
          </p15:clr>
        </p15:guide>
        <p15:guide id="4" pos="9473">
          <p15:clr>
            <a:srgbClr val="F26B43"/>
          </p15:clr>
        </p15:guide>
        <p15:guide id="5" orient="horz" pos="768">
          <p15:clr>
            <a:srgbClr val="F26B43"/>
          </p15:clr>
        </p15:guide>
        <p15:guide id="6" orient="horz" pos="4992">
          <p15:clr>
            <a:srgbClr val="F26B43"/>
          </p15:clr>
        </p15:guide>
        <p15:guide id="7" orient="horz" pos="5592">
          <p15:clr>
            <a:srgbClr val="F26B43"/>
          </p15:clr>
        </p15:guide>
        <p15:guide id="8" pos="9801">
          <p15:clr>
            <a:srgbClr val="F26B43"/>
          </p15:clr>
        </p15:guide>
        <p15:guide id="9" pos="197">
          <p15:clr>
            <a:srgbClr val="F26B43"/>
          </p15:clr>
        </p15:guide>
        <p15:guide id="10" orient="horz" pos="298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37.xml"/><Relationship Id="rId4" Type="http://schemas.openxmlformats.org/officeDocument/2006/relationships/hyperlink" Target="mailto:FSA_IHECyberCompliance@ed.gov"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4.png"/><Relationship Id="rId1" Type="http://schemas.openxmlformats.org/officeDocument/2006/relationships/slideLayout" Target="../slideLayouts/slideLayout6.xml"/><Relationship Id="rId4" Type="http://schemas.openxmlformats.org/officeDocument/2006/relationships/image" Target="../media/image13.svg"/></Relationships>
</file>

<file path=ppt/slides/_rels/slide8.xml.rels><?xml version="1.0" encoding="UTF-8" standalone="yes"?>
<Relationships xmlns="http://schemas.openxmlformats.org/package/2006/relationships"><Relationship Id="rId3" Type="http://schemas.openxmlformats.org/officeDocument/2006/relationships/image" Target="../media/image26.svg"/><Relationship Id="rId7" Type="http://schemas.openxmlformats.org/officeDocument/2006/relationships/image" Target="../media/image30.svg"/><Relationship Id="rId2" Type="http://schemas.openxmlformats.org/officeDocument/2006/relationships/image" Target="../media/image25.png"/><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sv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3E39CB4C-AB00-D347-88FB-4287418C941F}"/>
              </a:ext>
            </a:extLst>
          </p:cNvPr>
          <p:cNvSpPr>
            <a:spLocks noGrp="1"/>
          </p:cNvSpPr>
          <p:nvPr>
            <p:ph type="subTitle" idx="1"/>
          </p:nvPr>
        </p:nvSpPr>
        <p:spPr/>
        <p:txBody>
          <a:bodyPr>
            <a:normAutofit fontScale="77500" lnSpcReduction="20000"/>
          </a:bodyPr>
          <a:lstStyle/>
          <a:p>
            <a:r>
              <a:rPr lang="en-US" dirty="0"/>
              <a:t>Protecting Student Data: What you need to know about Controlled Unclassified Information</a:t>
            </a:r>
          </a:p>
        </p:txBody>
      </p:sp>
      <p:sp>
        <p:nvSpPr>
          <p:cNvPr id="3" name="Content Placeholder 2">
            <a:extLst>
              <a:ext uri="{FF2B5EF4-FFF2-40B4-BE49-F238E27FC236}">
                <a16:creationId xmlns:a16="http://schemas.microsoft.com/office/drawing/2014/main" id="{C1A4E4C1-30E3-A34D-BC16-4D385422B15C}"/>
              </a:ext>
            </a:extLst>
          </p:cNvPr>
          <p:cNvSpPr>
            <a:spLocks noGrp="1"/>
          </p:cNvSpPr>
          <p:nvPr>
            <p:ph sz="quarter" idx="10"/>
          </p:nvPr>
        </p:nvSpPr>
        <p:spPr>
          <a:xfrm>
            <a:off x="1423967" y="4046188"/>
            <a:ext cx="10249606" cy="1252092"/>
          </a:xfrm>
        </p:spPr>
        <p:txBody>
          <a:bodyPr>
            <a:normAutofit fontScale="85000" lnSpcReduction="20000"/>
          </a:bodyPr>
          <a:lstStyle/>
          <a:p>
            <a:r>
              <a:rPr lang="en-US" dirty="0"/>
              <a:t>Jason Gray</a:t>
            </a:r>
          </a:p>
          <a:p>
            <a:r>
              <a:rPr lang="en-US" dirty="0"/>
              <a:t>U.S. Department of Education </a:t>
            </a:r>
          </a:p>
          <a:p>
            <a:r>
              <a:rPr lang="en-US" dirty="0"/>
              <a:t>2021 Virtual FSA Training Conference for Financial Aid Professionals</a:t>
            </a:r>
          </a:p>
          <a:p>
            <a:endParaRPr lang="en-US" dirty="0"/>
          </a:p>
        </p:txBody>
      </p:sp>
      <p:sp>
        <p:nvSpPr>
          <p:cNvPr id="4" name="Title 3">
            <a:extLst>
              <a:ext uri="{FF2B5EF4-FFF2-40B4-BE49-F238E27FC236}">
                <a16:creationId xmlns:a16="http://schemas.microsoft.com/office/drawing/2014/main" id="{EA86C719-8C13-DF49-B921-72D0FBE5A44A}"/>
              </a:ext>
            </a:extLst>
          </p:cNvPr>
          <p:cNvSpPr>
            <a:spLocks noGrp="1"/>
          </p:cNvSpPr>
          <p:nvPr>
            <p:ph type="title"/>
          </p:nvPr>
        </p:nvSpPr>
        <p:spPr/>
        <p:txBody>
          <a:bodyPr/>
          <a:lstStyle/>
          <a:p>
            <a:r>
              <a:rPr lang="en-US" dirty="0"/>
              <a:t>Breakout Session #22</a:t>
            </a:r>
          </a:p>
        </p:txBody>
      </p:sp>
    </p:spTree>
    <p:extLst>
      <p:ext uri="{BB962C8B-B14F-4D97-AF65-F5344CB8AC3E}">
        <p14:creationId xmlns:p14="http://schemas.microsoft.com/office/powerpoint/2010/main" val="3685791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EF190-F715-4C0C-99E4-A1E77A26BCB8}"/>
              </a:ext>
            </a:extLst>
          </p:cNvPr>
          <p:cNvSpPr>
            <a:spLocks noGrp="1"/>
          </p:cNvSpPr>
          <p:nvPr>
            <p:ph type="title"/>
          </p:nvPr>
        </p:nvSpPr>
        <p:spPr/>
        <p:txBody>
          <a:bodyPr/>
          <a:lstStyle/>
          <a:p>
            <a:r>
              <a:rPr lang="en-US" dirty="0"/>
              <a:t>What is nist 800-171?</a:t>
            </a:r>
          </a:p>
        </p:txBody>
      </p:sp>
      <p:sp>
        <p:nvSpPr>
          <p:cNvPr id="3" name="Content Placeholder 2">
            <a:extLst>
              <a:ext uri="{FF2B5EF4-FFF2-40B4-BE49-F238E27FC236}">
                <a16:creationId xmlns:a16="http://schemas.microsoft.com/office/drawing/2014/main" id="{FB26669A-DB20-4117-A12F-052052F0AA40}"/>
              </a:ext>
            </a:extLst>
          </p:cNvPr>
          <p:cNvSpPr>
            <a:spLocks noGrp="1"/>
          </p:cNvSpPr>
          <p:nvPr>
            <p:ph idx="1"/>
          </p:nvPr>
        </p:nvSpPr>
        <p:spPr/>
        <p:txBody>
          <a:bodyPr/>
          <a:lstStyle/>
          <a:p>
            <a:pPr>
              <a:lnSpc>
                <a:spcPct val="100000"/>
              </a:lnSpc>
            </a:pPr>
            <a:r>
              <a:rPr lang="en-US" dirty="0"/>
              <a:t>NIST Special Publication 800-171 defines the security  requirements (controls) required to protect CUI in nonfederal  information systems and organizations.</a:t>
            </a:r>
          </a:p>
          <a:p>
            <a:pPr marL="685800" lvl="1" indent="-457200">
              <a:lnSpc>
                <a:spcPct val="100000"/>
              </a:lnSpc>
              <a:buClr>
                <a:schemeClr val="accent2"/>
              </a:buClr>
            </a:pPr>
            <a:r>
              <a:rPr lang="en-US" dirty="0"/>
              <a:t>Information systems that process, store, or transmit CUI may be  federal or nonfederal</a:t>
            </a:r>
          </a:p>
          <a:p>
            <a:pPr marL="685800" lvl="1" indent="-457200">
              <a:lnSpc>
                <a:spcPct val="100000"/>
              </a:lnSpc>
              <a:buClr>
                <a:schemeClr val="accent2"/>
              </a:buClr>
            </a:pPr>
            <a:r>
              <a:rPr lang="en-US" dirty="0"/>
              <a:t>When federal (including contractors operating on behalf of),  agency security requirements are applied</a:t>
            </a:r>
          </a:p>
          <a:p>
            <a:pPr marL="685800" lvl="1" indent="-457200">
              <a:lnSpc>
                <a:spcPct val="100000"/>
              </a:lnSpc>
              <a:buClr>
                <a:schemeClr val="accent2"/>
              </a:buClr>
            </a:pPr>
            <a:r>
              <a:rPr lang="en-US" dirty="0"/>
              <a:t>When non-federal, SP 800-171 security requirements are applied</a:t>
            </a:r>
          </a:p>
        </p:txBody>
      </p:sp>
      <p:sp>
        <p:nvSpPr>
          <p:cNvPr id="4" name="Slide Number Placeholder 3">
            <a:extLst>
              <a:ext uri="{FF2B5EF4-FFF2-40B4-BE49-F238E27FC236}">
                <a16:creationId xmlns:a16="http://schemas.microsoft.com/office/drawing/2014/main" id="{FF83DCF5-1FFB-4C35-B31E-F172AE1F0047}"/>
              </a:ext>
            </a:extLst>
          </p:cNvPr>
          <p:cNvSpPr>
            <a:spLocks noGrp="1"/>
          </p:cNvSpPr>
          <p:nvPr>
            <p:ph type="sldNum" sz="quarter" idx="12"/>
          </p:nvPr>
        </p:nvSpPr>
        <p:spPr/>
        <p:txBody>
          <a:bodyPr/>
          <a:lstStyle/>
          <a:p>
            <a:fld id="{0E588DAA-4848-48CA-9FC9-2BD67EAD2930}" type="slidenum">
              <a:rPr lang="en-US" smtClean="0"/>
              <a:t>10</a:t>
            </a:fld>
            <a:endParaRPr lang="en-US" dirty="0"/>
          </a:p>
        </p:txBody>
      </p:sp>
    </p:spTree>
    <p:extLst>
      <p:ext uri="{BB962C8B-B14F-4D97-AF65-F5344CB8AC3E}">
        <p14:creationId xmlns:p14="http://schemas.microsoft.com/office/powerpoint/2010/main" val="18381723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BDAB7-F865-474C-96AD-E29F08EA0202}"/>
              </a:ext>
            </a:extLst>
          </p:cNvPr>
          <p:cNvSpPr>
            <a:spLocks noGrp="1"/>
          </p:cNvSpPr>
          <p:nvPr>
            <p:ph type="title"/>
          </p:nvPr>
        </p:nvSpPr>
        <p:spPr/>
        <p:txBody>
          <a:bodyPr/>
          <a:lstStyle/>
          <a:p>
            <a:r>
              <a:rPr lang="en-US" dirty="0"/>
              <a:t>Why a standard framework</a:t>
            </a:r>
          </a:p>
        </p:txBody>
      </p:sp>
      <p:sp>
        <p:nvSpPr>
          <p:cNvPr id="3" name="Content Placeholder 2">
            <a:extLst>
              <a:ext uri="{FF2B5EF4-FFF2-40B4-BE49-F238E27FC236}">
                <a16:creationId xmlns:a16="http://schemas.microsoft.com/office/drawing/2014/main" id="{DBE9E8DD-288A-4997-9788-F492DFA24A29}"/>
              </a:ext>
            </a:extLst>
          </p:cNvPr>
          <p:cNvSpPr>
            <a:spLocks noGrp="1"/>
          </p:cNvSpPr>
          <p:nvPr>
            <p:ph idx="1"/>
          </p:nvPr>
        </p:nvSpPr>
        <p:spPr/>
        <p:txBody>
          <a:bodyPr>
            <a:normAutofit/>
          </a:bodyPr>
          <a:lstStyle/>
          <a:p>
            <a:pPr marL="457200" indent="-457200">
              <a:lnSpc>
                <a:spcPct val="100000"/>
              </a:lnSpc>
              <a:spcBef>
                <a:spcPts val="0"/>
              </a:spcBef>
              <a:buClr>
                <a:schemeClr val="accent2"/>
              </a:buClr>
              <a:buFont typeface="Arial" panose="020B0604020202020204" pitchFamily="34" charset="0"/>
              <a:buChar char="•"/>
            </a:pPr>
            <a:r>
              <a:rPr lang="en-US" dirty="0"/>
              <a:t>Over 100 different ways of characterizing sensitive information</a:t>
            </a:r>
          </a:p>
          <a:p>
            <a:pPr marL="457200" indent="-457200">
              <a:lnSpc>
                <a:spcPct val="100000"/>
              </a:lnSpc>
              <a:spcBef>
                <a:spcPts val="0"/>
              </a:spcBef>
              <a:buClr>
                <a:schemeClr val="accent2"/>
              </a:buClr>
              <a:buFont typeface="Arial" panose="020B0604020202020204" pitchFamily="34" charset="0"/>
              <a:buChar char="•"/>
            </a:pPr>
            <a:r>
              <a:rPr lang="en-US" dirty="0"/>
              <a:t>No common definition or protocols</a:t>
            </a:r>
          </a:p>
          <a:p>
            <a:pPr marL="457200" indent="-457200">
              <a:lnSpc>
                <a:spcPct val="100000"/>
              </a:lnSpc>
              <a:spcBef>
                <a:spcPts val="0"/>
              </a:spcBef>
              <a:buClr>
                <a:schemeClr val="accent2"/>
              </a:buClr>
              <a:buFont typeface="Arial" panose="020B0604020202020204" pitchFamily="34" charset="0"/>
              <a:buChar char="•"/>
            </a:pPr>
            <a:r>
              <a:rPr lang="en-US" dirty="0"/>
              <a:t>Information inconsistently marked</a:t>
            </a:r>
          </a:p>
          <a:p>
            <a:pPr marL="457200" indent="-457200">
              <a:lnSpc>
                <a:spcPct val="100000"/>
              </a:lnSpc>
              <a:spcBef>
                <a:spcPts val="0"/>
              </a:spcBef>
              <a:buClr>
                <a:schemeClr val="accent2"/>
              </a:buClr>
              <a:buFont typeface="Arial" panose="020B0604020202020204" pitchFamily="34" charset="0"/>
              <a:buChar char="•"/>
            </a:pPr>
            <a:r>
              <a:rPr lang="en-US" dirty="0"/>
              <a:t>Common definition and standardize processes and procedures</a:t>
            </a:r>
          </a:p>
          <a:p>
            <a:pPr marL="457200" indent="-457200">
              <a:lnSpc>
                <a:spcPct val="100000"/>
              </a:lnSpc>
              <a:spcBef>
                <a:spcPts val="0"/>
              </a:spcBef>
              <a:buClr>
                <a:schemeClr val="accent2"/>
              </a:buClr>
              <a:buFont typeface="Arial" panose="020B0604020202020204" pitchFamily="34" charset="0"/>
              <a:buChar char="•"/>
            </a:pPr>
            <a:r>
              <a:rPr lang="en-US" dirty="0"/>
              <a:t>CUI Protection requirements are defined in National Institute of  Standards and Technology (NIST) Special Publication NIST Special  Publication (SP) 800-171, </a:t>
            </a:r>
            <a:r>
              <a:rPr lang="en-US" i="1" dirty="0"/>
              <a:t>Protecting Controlled Unclassified  Information in Nonfederal Systems and Organizations</a:t>
            </a:r>
          </a:p>
          <a:p>
            <a:pPr marL="457200" indent="-4572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F4A847A4-185F-4C2B-9157-93078D0E7F98}"/>
              </a:ext>
            </a:extLst>
          </p:cNvPr>
          <p:cNvSpPr>
            <a:spLocks noGrp="1"/>
          </p:cNvSpPr>
          <p:nvPr>
            <p:ph type="sldNum" sz="quarter" idx="12"/>
          </p:nvPr>
        </p:nvSpPr>
        <p:spPr/>
        <p:txBody>
          <a:bodyPr/>
          <a:lstStyle/>
          <a:p>
            <a:fld id="{0E588DAA-4848-48CA-9FC9-2BD67EAD2930}" type="slidenum">
              <a:rPr lang="en-US" smtClean="0"/>
              <a:t>11</a:t>
            </a:fld>
            <a:endParaRPr lang="en-US" dirty="0"/>
          </a:p>
        </p:txBody>
      </p:sp>
    </p:spTree>
    <p:extLst>
      <p:ext uri="{BB962C8B-B14F-4D97-AF65-F5344CB8AC3E}">
        <p14:creationId xmlns:p14="http://schemas.microsoft.com/office/powerpoint/2010/main" val="3996460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0D627-D09E-4686-81C8-C272EE1EF91B}"/>
              </a:ext>
            </a:extLst>
          </p:cNvPr>
          <p:cNvSpPr>
            <a:spLocks noGrp="1"/>
          </p:cNvSpPr>
          <p:nvPr>
            <p:ph type="title"/>
          </p:nvPr>
        </p:nvSpPr>
        <p:spPr/>
        <p:txBody>
          <a:bodyPr/>
          <a:lstStyle/>
          <a:p>
            <a:r>
              <a:rPr lang="en-US" dirty="0"/>
              <a:t>NIST 800-171 – THE SIMPLE VERSION</a:t>
            </a:r>
          </a:p>
        </p:txBody>
      </p:sp>
      <p:sp>
        <p:nvSpPr>
          <p:cNvPr id="3" name="Content Placeholder 2">
            <a:extLst>
              <a:ext uri="{FF2B5EF4-FFF2-40B4-BE49-F238E27FC236}">
                <a16:creationId xmlns:a16="http://schemas.microsoft.com/office/drawing/2014/main" id="{54A14187-AA16-4134-B47E-0D1CD522CD20}"/>
              </a:ext>
            </a:extLst>
          </p:cNvPr>
          <p:cNvSpPr>
            <a:spLocks noGrp="1"/>
          </p:cNvSpPr>
          <p:nvPr>
            <p:ph idx="1"/>
          </p:nvPr>
        </p:nvSpPr>
        <p:spPr/>
        <p:txBody>
          <a:bodyPr>
            <a:normAutofit fontScale="77500" lnSpcReduction="20000"/>
          </a:bodyPr>
          <a:lstStyle/>
          <a:p>
            <a:pPr marL="514350" indent="-514350">
              <a:buClr>
                <a:schemeClr val="accent2"/>
              </a:buClr>
              <a:buFont typeface="Arial" panose="020B0604020202020204" pitchFamily="34" charset="0"/>
              <a:buChar char="•"/>
            </a:pPr>
            <a:r>
              <a:rPr lang="en-US" dirty="0"/>
              <a:t>Access Control: Who is authorized to view this data?</a:t>
            </a:r>
          </a:p>
          <a:p>
            <a:pPr marL="514350" indent="-514350">
              <a:buClr>
                <a:schemeClr val="accent2"/>
              </a:buClr>
              <a:buFont typeface="Arial" panose="020B0604020202020204" pitchFamily="34" charset="0"/>
              <a:buChar char="•"/>
            </a:pPr>
            <a:r>
              <a:rPr lang="en-US" dirty="0"/>
              <a:t>Awareness and Training: Are people properly instructed in how to treat this  info?</a:t>
            </a:r>
          </a:p>
          <a:p>
            <a:pPr marL="514350" indent="-514350">
              <a:buClr>
                <a:schemeClr val="accent2"/>
              </a:buClr>
              <a:buFont typeface="Arial" panose="020B0604020202020204" pitchFamily="34" charset="0"/>
              <a:buChar char="•"/>
            </a:pPr>
            <a:r>
              <a:rPr lang="en-US" dirty="0"/>
              <a:t>Audit and Accountability: Are records kept of authorized and unauthorized access? Can violators be identified?</a:t>
            </a:r>
          </a:p>
          <a:p>
            <a:pPr marL="514350" indent="-514350">
              <a:buClr>
                <a:schemeClr val="accent2"/>
              </a:buClr>
              <a:buFont typeface="Arial" panose="020B0604020202020204" pitchFamily="34" charset="0"/>
              <a:buChar char="•"/>
            </a:pPr>
            <a:r>
              <a:rPr lang="en-US" dirty="0"/>
              <a:t>Configuration Management: How are your networks and safety protocols built  and documented?</a:t>
            </a:r>
          </a:p>
          <a:p>
            <a:pPr marL="514350" indent="-514350">
              <a:buClr>
                <a:schemeClr val="accent2"/>
              </a:buClr>
              <a:buFont typeface="Arial" panose="020B0604020202020204" pitchFamily="34" charset="0"/>
              <a:buChar char="•"/>
            </a:pPr>
            <a:r>
              <a:rPr lang="en-US" dirty="0"/>
              <a:t>Identification and Authentication: What users are approved to access CUI and how are they verified prior to granting them access?</a:t>
            </a:r>
          </a:p>
          <a:p>
            <a:pPr marL="514350" indent="-514350">
              <a:buClr>
                <a:schemeClr val="accent2"/>
              </a:buClr>
              <a:buFont typeface="Arial" panose="020B0604020202020204" pitchFamily="34" charset="0"/>
              <a:buChar char="•"/>
            </a:pPr>
            <a:r>
              <a:rPr lang="en-US" dirty="0"/>
              <a:t>Incident Response: What’s the process if a breach or security threat occurs, including proper notification?</a:t>
            </a:r>
          </a:p>
          <a:p>
            <a:pPr marL="514350" indent="-514350">
              <a:buClr>
                <a:schemeClr val="accent2"/>
              </a:buClr>
              <a:buFont typeface="Arial" panose="020B0604020202020204" pitchFamily="34" charset="0"/>
              <a:buChar char="•"/>
            </a:pPr>
            <a:r>
              <a:rPr lang="en-US" dirty="0"/>
              <a:t>Maintenance: What timeline exists for routine maintenance, and who is responsible?</a:t>
            </a:r>
          </a:p>
        </p:txBody>
      </p:sp>
      <p:sp>
        <p:nvSpPr>
          <p:cNvPr id="4" name="Slide Number Placeholder 3">
            <a:extLst>
              <a:ext uri="{FF2B5EF4-FFF2-40B4-BE49-F238E27FC236}">
                <a16:creationId xmlns:a16="http://schemas.microsoft.com/office/drawing/2014/main" id="{03731032-7172-424A-88D2-8985FF992B1B}"/>
              </a:ext>
            </a:extLst>
          </p:cNvPr>
          <p:cNvSpPr>
            <a:spLocks noGrp="1"/>
          </p:cNvSpPr>
          <p:nvPr>
            <p:ph type="sldNum" sz="quarter" idx="12"/>
          </p:nvPr>
        </p:nvSpPr>
        <p:spPr/>
        <p:txBody>
          <a:bodyPr/>
          <a:lstStyle/>
          <a:p>
            <a:fld id="{0E588DAA-4848-48CA-9FC9-2BD67EAD2930}" type="slidenum">
              <a:rPr lang="en-US" smtClean="0"/>
              <a:t>12</a:t>
            </a:fld>
            <a:endParaRPr lang="en-US" dirty="0"/>
          </a:p>
        </p:txBody>
      </p:sp>
    </p:spTree>
    <p:extLst>
      <p:ext uri="{BB962C8B-B14F-4D97-AF65-F5344CB8AC3E}">
        <p14:creationId xmlns:p14="http://schemas.microsoft.com/office/powerpoint/2010/main" val="32102821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13FA9-64D8-41B6-8DF4-E5467E38A73F}"/>
              </a:ext>
            </a:extLst>
          </p:cNvPr>
          <p:cNvSpPr>
            <a:spLocks noGrp="1"/>
          </p:cNvSpPr>
          <p:nvPr>
            <p:ph type="title"/>
          </p:nvPr>
        </p:nvSpPr>
        <p:spPr/>
        <p:txBody>
          <a:bodyPr/>
          <a:lstStyle/>
          <a:p>
            <a:r>
              <a:rPr lang="en-US" dirty="0"/>
              <a:t>NIST 800-171 – THE SIMPLE VERSION (cont.)</a:t>
            </a:r>
          </a:p>
        </p:txBody>
      </p:sp>
      <p:sp>
        <p:nvSpPr>
          <p:cNvPr id="3" name="Content Placeholder 2">
            <a:extLst>
              <a:ext uri="{FF2B5EF4-FFF2-40B4-BE49-F238E27FC236}">
                <a16:creationId xmlns:a16="http://schemas.microsoft.com/office/drawing/2014/main" id="{0DB1FC60-6731-45CB-9049-EFFE40582FE6}"/>
              </a:ext>
            </a:extLst>
          </p:cNvPr>
          <p:cNvSpPr>
            <a:spLocks noGrp="1"/>
          </p:cNvSpPr>
          <p:nvPr>
            <p:ph idx="1"/>
          </p:nvPr>
        </p:nvSpPr>
        <p:spPr>
          <a:xfrm>
            <a:off x="914400" y="1415138"/>
            <a:ext cx="10771632" cy="4800599"/>
          </a:xfrm>
        </p:spPr>
        <p:txBody>
          <a:bodyPr>
            <a:noAutofit/>
          </a:bodyPr>
          <a:lstStyle/>
          <a:p>
            <a:pPr marL="514350" indent="-514350">
              <a:lnSpc>
                <a:spcPct val="100000"/>
              </a:lnSpc>
              <a:buClr>
                <a:schemeClr val="accent2"/>
              </a:buClr>
              <a:buFont typeface="Arial" panose="020B0604020202020204" pitchFamily="34" charset="0"/>
              <a:buChar char="•"/>
            </a:pPr>
            <a:r>
              <a:rPr lang="en-US" sz="2200" dirty="0"/>
              <a:t>Media Protection: How are electronic and hard copy records and backups safely stored? Who has access?</a:t>
            </a:r>
          </a:p>
          <a:p>
            <a:pPr marL="514350" indent="-514350">
              <a:lnSpc>
                <a:spcPct val="100000"/>
              </a:lnSpc>
              <a:buClr>
                <a:schemeClr val="accent2"/>
              </a:buClr>
              <a:buFont typeface="Arial" panose="020B0604020202020204" pitchFamily="34" charset="0"/>
              <a:buChar char="•"/>
            </a:pPr>
            <a:r>
              <a:rPr lang="en-US" sz="2200" dirty="0"/>
              <a:t>Physical Protection: Who has access to systems, equipment and storage  environments?</a:t>
            </a:r>
          </a:p>
          <a:p>
            <a:pPr marL="514350" indent="-514350">
              <a:lnSpc>
                <a:spcPct val="100000"/>
              </a:lnSpc>
              <a:buClr>
                <a:schemeClr val="accent2"/>
              </a:buClr>
              <a:buFont typeface="Arial" panose="020B0604020202020204" pitchFamily="34" charset="0"/>
              <a:buChar char="•"/>
            </a:pPr>
            <a:r>
              <a:rPr lang="en-US" sz="2200" dirty="0"/>
              <a:t>Personnel Security: How are employees screened prior to granting them access to  CUI?</a:t>
            </a:r>
          </a:p>
          <a:p>
            <a:pPr marL="514350" indent="-514350">
              <a:lnSpc>
                <a:spcPct val="100000"/>
              </a:lnSpc>
              <a:buClr>
                <a:schemeClr val="accent2"/>
              </a:buClr>
              <a:buFont typeface="Arial" panose="020B0604020202020204" pitchFamily="34" charset="0"/>
              <a:buChar char="•"/>
            </a:pPr>
            <a:r>
              <a:rPr lang="en-US" sz="2200" dirty="0"/>
              <a:t>Risk Assessment: Are defenses tested in simulations? Are operations or individuals verified regularly?</a:t>
            </a:r>
          </a:p>
          <a:p>
            <a:pPr marL="514350" indent="-514350">
              <a:lnSpc>
                <a:spcPct val="100000"/>
              </a:lnSpc>
              <a:buClr>
                <a:schemeClr val="accent2"/>
              </a:buClr>
              <a:buFont typeface="Arial" panose="020B0604020202020204" pitchFamily="34" charset="0"/>
              <a:buChar char="•"/>
            </a:pPr>
            <a:r>
              <a:rPr lang="en-US" sz="2200" dirty="0"/>
              <a:t>Security Assessment: Are processes and procedures still effective? Are improvements needed?</a:t>
            </a:r>
          </a:p>
          <a:p>
            <a:pPr marL="514350" indent="-514350">
              <a:lnSpc>
                <a:spcPct val="100000"/>
              </a:lnSpc>
              <a:buClr>
                <a:schemeClr val="accent2"/>
              </a:buClr>
              <a:buFont typeface="Arial" panose="020B0604020202020204" pitchFamily="34" charset="0"/>
              <a:buChar char="•"/>
            </a:pPr>
            <a:r>
              <a:rPr lang="en-US" sz="2200" dirty="0"/>
              <a:t>System and Communications Protection: Is information regularly monitored and controlled at key internal and external transmission points?</a:t>
            </a:r>
          </a:p>
          <a:p>
            <a:pPr marL="514350" indent="-514350">
              <a:lnSpc>
                <a:spcPct val="100000"/>
              </a:lnSpc>
              <a:buClr>
                <a:schemeClr val="accent2"/>
              </a:buClr>
              <a:buFont typeface="Arial" panose="020B0604020202020204" pitchFamily="34" charset="0"/>
              <a:buChar char="•"/>
            </a:pPr>
            <a:r>
              <a:rPr lang="en-US" sz="2200" dirty="0"/>
              <a:t>System and Information Integrity: How quickly are possible threats detected,  identified and corrected?</a:t>
            </a:r>
          </a:p>
        </p:txBody>
      </p:sp>
      <p:sp>
        <p:nvSpPr>
          <p:cNvPr id="4" name="Slide Number Placeholder 3">
            <a:extLst>
              <a:ext uri="{FF2B5EF4-FFF2-40B4-BE49-F238E27FC236}">
                <a16:creationId xmlns:a16="http://schemas.microsoft.com/office/drawing/2014/main" id="{78381212-30DE-4603-B63C-A840D76DCEBB}"/>
              </a:ext>
            </a:extLst>
          </p:cNvPr>
          <p:cNvSpPr>
            <a:spLocks noGrp="1"/>
          </p:cNvSpPr>
          <p:nvPr>
            <p:ph type="sldNum" sz="quarter" idx="12"/>
          </p:nvPr>
        </p:nvSpPr>
        <p:spPr/>
        <p:txBody>
          <a:bodyPr/>
          <a:lstStyle/>
          <a:p>
            <a:fld id="{0E588DAA-4848-48CA-9FC9-2BD67EAD2930}" type="slidenum">
              <a:rPr lang="en-US" smtClean="0"/>
              <a:t>13</a:t>
            </a:fld>
            <a:endParaRPr lang="en-US" dirty="0"/>
          </a:p>
        </p:txBody>
      </p:sp>
    </p:spTree>
    <p:extLst>
      <p:ext uri="{BB962C8B-B14F-4D97-AF65-F5344CB8AC3E}">
        <p14:creationId xmlns:p14="http://schemas.microsoft.com/office/powerpoint/2010/main" val="8779459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45EFB-9DE2-421A-95D4-78480AB41633}"/>
              </a:ext>
            </a:extLst>
          </p:cNvPr>
          <p:cNvSpPr>
            <a:spLocks noGrp="1"/>
          </p:cNvSpPr>
          <p:nvPr>
            <p:ph type="title"/>
          </p:nvPr>
        </p:nvSpPr>
        <p:spPr/>
        <p:txBody>
          <a:bodyPr/>
          <a:lstStyle/>
          <a:p>
            <a:r>
              <a:rPr lang="en-US" dirty="0"/>
              <a:t>The driver</a:t>
            </a:r>
          </a:p>
        </p:txBody>
      </p:sp>
      <p:sp>
        <p:nvSpPr>
          <p:cNvPr id="3" name="Content Placeholder 2">
            <a:extLst>
              <a:ext uri="{FF2B5EF4-FFF2-40B4-BE49-F238E27FC236}">
                <a16:creationId xmlns:a16="http://schemas.microsoft.com/office/drawing/2014/main" id="{4E19A0F5-C323-4321-A72E-05A9911A284B}"/>
              </a:ext>
            </a:extLst>
          </p:cNvPr>
          <p:cNvSpPr>
            <a:spLocks noGrp="1"/>
          </p:cNvSpPr>
          <p:nvPr>
            <p:ph idx="1"/>
          </p:nvPr>
        </p:nvSpPr>
        <p:spPr>
          <a:xfrm>
            <a:off x="914400" y="1600200"/>
            <a:ext cx="10314432" cy="4800599"/>
          </a:xfrm>
        </p:spPr>
        <p:txBody>
          <a:bodyPr/>
          <a:lstStyle/>
          <a:p>
            <a:pPr>
              <a:lnSpc>
                <a:spcPct val="100000"/>
              </a:lnSpc>
              <a:spcBef>
                <a:spcPts val="0"/>
              </a:spcBef>
            </a:pPr>
            <a:r>
              <a:rPr lang="en-US" dirty="0"/>
              <a:t>Executive Order 13556</a:t>
            </a:r>
          </a:p>
          <a:p>
            <a:pPr>
              <a:lnSpc>
                <a:spcPct val="100000"/>
              </a:lnSpc>
              <a:spcBef>
                <a:spcPts val="0"/>
              </a:spcBef>
            </a:pPr>
            <a:endParaRPr lang="en-US" dirty="0"/>
          </a:p>
          <a:p>
            <a:pPr>
              <a:lnSpc>
                <a:spcPct val="100000"/>
              </a:lnSpc>
              <a:spcBef>
                <a:spcPts val="0"/>
              </a:spcBef>
            </a:pPr>
            <a:r>
              <a:rPr lang="en-US" i="1" dirty="0"/>
              <a:t>Information that law, regulation, or government-wide policy  requires to have safeguarding or disseminating controls,  excluding information that is classified under Executive Order 13526, Classified National Security Information,  December 29, 2009, or any predecessor or successor order, or the  Atomic Energy Act of 1954, as amended.</a:t>
            </a:r>
          </a:p>
          <a:p>
            <a:endParaRPr lang="en-US" dirty="0"/>
          </a:p>
        </p:txBody>
      </p:sp>
      <p:sp>
        <p:nvSpPr>
          <p:cNvPr id="4" name="Slide Number Placeholder 3">
            <a:extLst>
              <a:ext uri="{FF2B5EF4-FFF2-40B4-BE49-F238E27FC236}">
                <a16:creationId xmlns:a16="http://schemas.microsoft.com/office/drawing/2014/main" id="{9CE71F5E-C528-4071-971A-08B097CD9B35}"/>
              </a:ext>
            </a:extLst>
          </p:cNvPr>
          <p:cNvSpPr>
            <a:spLocks noGrp="1"/>
          </p:cNvSpPr>
          <p:nvPr>
            <p:ph type="sldNum" sz="quarter" idx="12"/>
          </p:nvPr>
        </p:nvSpPr>
        <p:spPr/>
        <p:txBody>
          <a:bodyPr/>
          <a:lstStyle/>
          <a:p>
            <a:fld id="{0E588DAA-4848-48CA-9FC9-2BD67EAD2930}" type="slidenum">
              <a:rPr lang="en-US" smtClean="0"/>
              <a:t>14</a:t>
            </a:fld>
            <a:endParaRPr lang="en-US" dirty="0"/>
          </a:p>
        </p:txBody>
      </p:sp>
    </p:spTree>
    <p:extLst>
      <p:ext uri="{BB962C8B-B14F-4D97-AF65-F5344CB8AC3E}">
        <p14:creationId xmlns:p14="http://schemas.microsoft.com/office/powerpoint/2010/main" val="6584841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CD8AD-1826-492D-BFB1-3ADFFF58576F}"/>
              </a:ext>
            </a:extLst>
          </p:cNvPr>
          <p:cNvSpPr>
            <a:spLocks noGrp="1"/>
          </p:cNvSpPr>
          <p:nvPr>
            <p:ph type="title"/>
          </p:nvPr>
        </p:nvSpPr>
        <p:spPr/>
        <p:txBody>
          <a:bodyPr/>
          <a:lstStyle/>
          <a:p>
            <a:r>
              <a:rPr lang="en-US" dirty="0"/>
              <a:t>Future state</a:t>
            </a:r>
          </a:p>
        </p:txBody>
      </p:sp>
      <p:sp>
        <p:nvSpPr>
          <p:cNvPr id="3" name="Slide Number Placeholder 2">
            <a:extLst>
              <a:ext uri="{FF2B5EF4-FFF2-40B4-BE49-F238E27FC236}">
                <a16:creationId xmlns:a16="http://schemas.microsoft.com/office/drawing/2014/main" id="{6E3E2992-DF40-418E-BC99-AC90EB755CC0}"/>
              </a:ext>
            </a:extLst>
          </p:cNvPr>
          <p:cNvSpPr>
            <a:spLocks noGrp="1"/>
          </p:cNvSpPr>
          <p:nvPr>
            <p:ph type="sldNum" sz="quarter" idx="12"/>
          </p:nvPr>
        </p:nvSpPr>
        <p:spPr/>
        <p:txBody>
          <a:bodyPr/>
          <a:lstStyle/>
          <a:p>
            <a:fld id="{0E588DAA-4848-48CA-9FC9-2BD67EAD2930}" type="slidenum">
              <a:rPr lang="en-US" smtClean="0"/>
              <a:t>15</a:t>
            </a:fld>
            <a:endParaRPr lang="en-US" dirty="0"/>
          </a:p>
        </p:txBody>
      </p:sp>
    </p:spTree>
    <p:extLst>
      <p:ext uri="{BB962C8B-B14F-4D97-AF65-F5344CB8AC3E}">
        <p14:creationId xmlns:p14="http://schemas.microsoft.com/office/powerpoint/2010/main" val="3807234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32D1CB-6CE5-4365-8DD0-EC66B76CD83B}"/>
              </a:ext>
            </a:extLst>
          </p:cNvPr>
          <p:cNvSpPr>
            <a:spLocks noGrp="1"/>
          </p:cNvSpPr>
          <p:nvPr>
            <p:ph type="title"/>
          </p:nvPr>
        </p:nvSpPr>
        <p:spPr/>
        <p:txBody>
          <a:bodyPr/>
          <a:lstStyle/>
          <a:p>
            <a:r>
              <a:rPr lang="en-US" dirty="0"/>
              <a:t>General planning assumptions</a:t>
            </a:r>
          </a:p>
        </p:txBody>
      </p:sp>
      <p:sp>
        <p:nvSpPr>
          <p:cNvPr id="3" name="Content Placeholder 2">
            <a:extLst>
              <a:ext uri="{FF2B5EF4-FFF2-40B4-BE49-F238E27FC236}">
                <a16:creationId xmlns:a16="http://schemas.microsoft.com/office/drawing/2014/main" id="{9D179EFF-AB61-4B72-A152-45E3A2F680DC}"/>
              </a:ext>
            </a:extLst>
          </p:cNvPr>
          <p:cNvSpPr>
            <a:spLocks noGrp="1"/>
          </p:cNvSpPr>
          <p:nvPr>
            <p:ph idx="1"/>
          </p:nvPr>
        </p:nvSpPr>
        <p:spPr/>
        <p:txBody>
          <a:bodyPr>
            <a:normAutofit fontScale="92500" lnSpcReduction="10000"/>
          </a:bodyPr>
          <a:lstStyle/>
          <a:p>
            <a:r>
              <a:rPr lang="en-US" dirty="0"/>
              <a:t>IHEs have information technology infrastructures in place…but they are not developing or acquiring systems specifically for the  purpose of processing, storing, or transmitting CUI</a:t>
            </a:r>
          </a:p>
          <a:p>
            <a:r>
              <a:rPr lang="en-US" dirty="0"/>
              <a:t>IHEs have safeguarding measures in place to protect their information…but they may not be sufficient to satisfy the CUI requirements</a:t>
            </a:r>
          </a:p>
          <a:p>
            <a:r>
              <a:rPr lang="en-US" dirty="0"/>
              <a:t>IHEs may not have the necessary organizational structure or resources to  satisfy every CUI security requirement.</a:t>
            </a:r>
          </a:p>
          <a:p>
            <a:pPr marL="685800" lvl="1" indent="-457200">
              <a:buClr>
                <a:schemeClr val="accent2"/>
              </a:buClr>
            </a:pPr>
            <a:r>
              <a:rPr lang="en-US" dirty="0"/>
              <a:t>Can implement alternative, but equally effective, security measures</a:t>
            </a:r>
          </a:p>
          <a:p>
            <a:pPr marL="685800" lvl="1" indent="-457200">
              <a:buClr>
                <a:schemeClr val="accent2"/>
              </a:buClr>
            </a:pPr>
            <a:r>
              <a:rPr lang="en-US" dirty="0"/>
              <a:t>Can implement a variety of potential security solutions</a:t>
            </a:r>
          </a:p>
          <a:p>
            <a:pPr marL="685800" lvl="1" indent="-457200">
              <a:buClr>
                <a:schemeClr val="accent2"/>
              </a:buClr>
            </a:pPr>
            <a:r>
              <a:rPr lang="en-US" dirty="0"/>
              <a:t>Directly or by using managed services</a:t>
            </a:r>
          </a:p>
          <a:p>
            <a:endParaRPr lang="en-US" dirty="0"/>
          </a:p>
        </p:txBody>
      </p:sp>
      <p:sp>
        <p:nvSpPr>
          <p:cNvPr id="4" name="Slide Number Placeholder 3">
            <a:extLst>
              <a:ext uri="{FF2B5EF4-FFF2-40B4-BE49-F238E27FC236}">
                <a16:creationId xmlns:a16="http://schemas.microsoft.com/office/drawing/2014/main" id="{767D671D-D75C-4B32-B7E2-C4FC6D40B45F}"/>
              </a:ext>
            </a:extLst>
          </p:cNvPr>
          <p:cNvSpPr>
            <a:spLocks noGrp="1"/>
          </p:cNvSpPr>
          <p:nvPr>
            <p:ph type="sldNum" sz="quarter" idx="12"/>
          </p:nvPr>
        </p:nvSpPr>
        <p:spPr/>
        <p:txBody>
          <a:bodyPr/>
          <a:lstStyle/>
          <a:p>
            <a:fld id="{0E588DAA-4848-48CA-9FC9-2BD67EAD2930}" type="slidenum">
              <a:rPr lang="en-US" smtClean="0"/>
              <a:t>16</a:t>
            </a:fld>
            <a:endParaRPr lang="en-US" dirty="0"/>
          </a:p>
        </p:txBody>
      </p:sp>
    </p:spTree>
    <p:extLst>
      <p:ext uri="{BB962C8B-B14F-4D97-AF65-F5344CB8AC3E}">
        <p14:creationId xmlns:p14="http://schemas.microsoft.com/office/powerpoint/2010/main" val="366862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B619F-AB7C-4F81-AB33-4954C44FE884}"/>
              </a:ext>
            </a:extLst>
          </p:cNvPr>
          <p:cNvSpPr>
            <a:spLocks noGrp="1"/>
          </p:cNvSpPr>
          <p:nvPr>
            <p:ph type="title"/>
          </p:nvPr>
        </p:nvSpPr>
        <p:spPr/>
        <p:txBody>
          <a:bodyPr/>
          <a:lstStyle/>
          <a:p>
            <a:r>
              <a:rPr lang="en-US" dirty="0"/>
              <a:t>Ihe next steps</a:t>
            </a:r>
          </a:p>
        </p:txBody>
      </p:sp>
      <p:sp>
        <p:nvSpPr>
          <p:cNvPr id="3" name="Content Placeholder 2">
            <a:extLst>
              <a:ext uri="{FF2B5EF4-FFF2-40B4-BE49-F238E27FC236}">
                <a16:creationId xmlns:a16="http://schemas.microsoft.com/office/drawing/2014/main" id="{BABEE9C1-35C0-4254-AA82-536F09670459}"/>
              </a:ext>
            </a:extLst>
          </p:cNvPr>
          <p:cNvSpPr>
            <a:spLocks noGrp="1"/>
          </p:cNvSpPr>
          <p:nvPr>
            <p:ph idx="1"/>
          </p:nvPr>
        </p:nvSpPr>
        <p:spPr>
          <a:xfrm>
            <a:off x="914400" y="1600200"/>
            <a:ext cx="10881360" cy="4800599"/>
          </a:xfrm>
        </p:spPr>
        <p:txBody>
          <a:bodyPr vert="horz" lIns="0" tIns="0" rIns="0" bIns="0" rtlCol="0" anchor="t">
            <a:normAutofit lnSpcReduction="10000"/>
          </a:bodyPr>
          <a:lstStyle/>
          <a:p>
            <a:pPr marL="514350" indent="-514350">
              <a:buClr>
                <a:schemeClr val="accent2"/>
              </a:buClr>
              <a:buFont typeface="Arial" panose="020B0604020202020204" pitchFamily="34" charset="0"/>
              <a:buChar char="•"/>
            </a:pPr>
            <a:r>
              <a:rPr lang="en-US" dirty="0"/>
              <a:t>Department issued guidance on protecting CUI. </a:t>
            </a:r>
            <a:endParaRPr lang="en-US" dirty="0">
              <a:ea typeface="Cambria"/>
            </a:endParaRPr>
          </a:p>
          <a:p>
            <a:pPr marL="514350" indent="-514350">
              <a:buClr>
                <a:schemeClr val="accent2"/>
              </a:buClr>
              <a:buFont typeface="Arial" panose="020B0604020202020204" pitchFamily="34" charset="0"/>
              <a:buChar char="•"/>
            </a:pPr>
            <a:r>
              <a:rPr lang="en-US" dirty="0"/>
              <a:t>FSA recommends conducting a self-assessment – </a:t>
            </a:r>
            <a:endParaRPr lang="en-US" dirty="0">
              <a:ea typeface="Cambria"/>
            </a:endParaRPr>
          </a:p>
          <a:p>
            <a:pPr marL="1087120" lvl="2" indent="-514350">
              <a:buClr>
                <a:schemeClr val="accent2"/>
              </a:buClr>
            </a:pPr>
            <a:r>
              <a:rPr lang="en-US" dirty="0"/>
              <a:t>Some security controls may not be applicable to your  environment</a:t>
            </a:r>
            <a:endParaRPr lang="en-US" dirty="0">
              <a:ea typeface="Cambria"/>
            </a:endParaRPr>
          </a:p>
          <a:p>
            <a:pPr marL="1087120" lvl="2" indent="-514350">
              <a:buClr>
                <a:schemeClr val="accent2"/>
              </a:buClr>
            </a:pPr>
            <a:r>
              <a:rPr lang="en-US" dirty="0"/>
              <a:t>Build off what you are currently doing</a:t>
            </a:r>
            <a:endParaRPr lang="en-US" dirty="0">
              <a:ea typeface="Cambria"/>
            </a:endParaRPr>
          </a:p>
          <a:p>
            <a:pPr marL="1087120" lvl="2" indent="-514350">
              <a:buClr>
                <a:schemeClr val="accent2"/>
              </a:buClr>
            </a:pPr>
            <a:r>
              <a:rPr lang="en-US" dirty="0"/>
              <a:t>There may be other ways to meet the requirements</a:t>
            </a:r>
            <a:endParaRPr lang="en-US" dirty="0">
              <a:ea typeface="Cambria"/>
            </a:endParaRPr>
          </a:p>
          <a:p>
            <a:pPr marL="514350" indent="-514350">
              <a:buClr>
                <a:schemeClr val="accent2"/>
              </a:buClr>
              <a:buFont typeface="Arial" panose="020B0604020202020204" pitchFamily="34" charset="0"/>
              <a:buChar char="•"/>
            </a:pPr>
            <a:r>
              <a:rPr lang="en-US" dirty="0"/>
              <a:t>Look at some cost-effective best practices:</a:t>
            </a:r>
          </a:p>
          <a:p>
            <a:pPr marL="1087120" lvl="2" indent="-514350">
              <a:buClr>
                <a:schemeClr val="accent2"/>
              </a:buClr>
            </a:pPr>
            <a:r>
              <a:rPr lang="en-US" dirty="0"/>
              <a:t>Isolate CUI into its own security domain by applying architectural  design concepts</a:t>
            </a:r>
            <a:endParaRPr lang="en-US" dirty="0">
              <a:ea typeface="Cambria"/>
            </a:endParaRPr>
          </a:p>
          <a:p>
            <a:pPr marL="1087120" lvl="2" indent="-514350">
              <a:buClr>
                <a:schemeClr val="accent2"/>
              </a:buClr>
            </a:pPr>
            <a:r>
              <a:rPr lang="en-US" dirty="0"/>
              <a:t>Security domains may employ physical separation, logical  separation, or a combination of both</a:t>
            </a:r>
            <a:endParaRPr lang="en-US" dirty="0">
              <a:ea typeface="Cambria"/>
            </a:endParaRPr>
          </a:p>
          <a:p>
            <a:pPr marL="1087120" lvl="2" indent="-514350">
              <a:buClr>
                <a:schemeClr val="accent2"/>
              </a:buClr>
            </a:pPr>
            <a:r>
              <a:rPr lang="en-US" dirty="0"/>
              <a:t>Use the same CUI infrastructure where possible</a:t>
            </a:r>
            <a:endParaRPr lang="en-US" dirty="0">
              <a:ea typeface="Cambria"/>
            </a:endParaRPr>
          </a:p>
          <a:p>
            <a:pPr marL="514350" indent="-514350">
              <a:buFont typeface="+mj-lt"/>
              <a:buAutoNum type="arabicPeriod"/>
            </a:pPr>
            <a:endParaRPr lang="en-US" dirty="0"/>
          </a:p>
        </p:txBody>
      </p:sp>
      <p:sp>
        <p:nvSpPr>
          <p:cNvPr id="4" name="Slide Number Placeholder 3">
            <a:extLst>
              <a:ext uri="{FF2B5EF4-FFF2-40B4-BE49-F238E27FC236}">
                <a16:creationId xmlns:a16="http://schemas.microsoft.com/office/drawing/2014/main" id="{CEB6880F-EEBB-4014-9C04-BE986E6CD0ED}"/>
              </a:ext>
            </a:extLst>
          </p:cNvPr>
          <p:cNvSpPr>
            <a:spLocks noGrp="1"/>
          </p:cNvSpPr>
          <p:nvPr>
            <p:ph type="sldNum" sz="quarter" idx="12"/>
          </p:nvPr>
        </p:nvSpPr>
        <p:spPr/>
        <p:txBody>
          <a:bodyPr/>
          <a:lstStyle/>
          <a:p>
            <a:fld id="{0E588DAA-4848-48CA-9FC9-2BD67EAD2930}" type="slidenum">
              <a:rPr lang="en-US" smtClean="0"/>
              <a:t>17</a:t>
            </a:fld>
            <a:endParaRPr lang="en-US" dirty="0"/>
          </a:p>
        </p:txBody>
      </p:sp>
    </p:spTree>
    <p:extLst>
      <p:ext uri="{BB962C8B-B14F-4D97-AF65-F5344CB8AC3E}">
        <p14:creationId xmlns:p14="http://schemas.microsoft.com/office/powerpoint/2010/main" val="784728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Graphic 8">
            <a:extLst>
              <a:ext uri="{FF2B5EF4-FFF2-40B4-BE49-F238E27FC236}">
                <a16:creationId xmlns:a16="http://schemas.microsoft.com/office/drawing/2014/main" id="{45F85F89-B93F-4D6F-903A-7272F0CE1BEA}"/>
              </a:ext>
            </a:extLst>
          </p:cNvPr>
          <p:cNvPicPr>
            <a:picLocks noChangeAspect="1"/>
          </p:cNvPicPr>
          <p:nvPr/>
        </p:nvPicPr>
        <p:blipFill>
          <a:blip r:embed="rId3">
            <a:alphaModFix amt="70000"/>
            <a:extLst>
              <a:ext uri="{28A0092B-C50C-407E-A947-70E740481C1C}">
                <a14:useLocalDpi xmlns:a14="http://schemas.microsoft.com/office/drawing/2010/main" val="0"/>
              </a:ext>
            </a:extLst>
          </a:blip>
          <a:srcRect/>
          <a:stretch/>
        </p:blipFill>
        <p:spPr>
          <a:xfrm>
            <a:off x="5987846" y="1193738"/>
            <a:ext cx="6201644" cy="4349970"/>
          </a:xfrm>
          <a:prstGeom prst="rect">
            <a:avLst/>
          </a:prstGeom>
        </p:spPr>
      </p:pic>
      <p:sp>
        <p:nvSpPr>
          <p:cNvPr id="2" name="Subtitle 1">
            <a:extLst>
              <a:ext uri="{FF2B5EF4-FFF2-40B4-BE49-F238E27FC236}">
                <a16:creationId xmlns:a16="http://schemas.microsoft.com/office/drawing/2014/main" id="{C7D4053F-31EA-4F99-9E97-924E1749E671}"/>
              </a:ext>
            </a:extLst>
          </p:cNvPr>
          <p:cNvSpPr>
            <a:spLocks noGrp="1"/>
          </p:cNvSpPr>
          <p:nvPr>
            <p:ph type="subTitle" idx="1"/>
          </p:nvPr>
        </p:nvSpPr>
        <p:spPr>
          <a:xfrm>
            <a:off x="577420" y="3429000"/>
            <a:ext cx="8236380" cy="2006596"/>
          </a:xfrm>
        </p:spPr>
        <p:txBody>
          <a:bodyPr vert="horz" lIns="91440" tIns="45720" rIns="91440" bIns="45720" rtlCol="0" anchor="t">
            <a:noAutofit/>
          </a:bodyPr>
          <a:lstStyle/>
          <a:p>
            <a:pPr>
              <a:lnSpc>
                <a:spcPct val="100000"/>
              </a:lnSpc>
            </a:pPr>
            <a:r>
              <a:rPr lang="en-US" sz="3200" dirty="0">
                <a:latin typeface="Cambria"/>
                <a:ea typeface="Cambria"/>
              </a:rPr>
              <a:t>Please send questions to: </a:t>
            </a:r>
          </a:p>
          <a:p>
            <a:pPr>
              <a:lnSpc>
                <a:spcPct val="100000"/>
              </a:lnSpc>
            </a:pPr>
            <a:r>
              <a:rPr lang="en-US" sz="3200" i="1" u="sng" dirty="0">
                <a:solidFill>
                  <a:srgbClr val="58A5C8"/>
                </a:solidFill>
                <a:latin typeface="Cambria"/>
                <a:ea typeface="Cambria"/>
                <a:hlinkClick r:id="rId4"/>
              </a:rPr>
              <a:t>FSA_IHECyberCompliance@ed.gov</a:t>
            </a:r>
            <a:endParaRPr lang="en-US" sz="3200" u="sng" dirty="0">
              <a:ea typeface="Cambria"/>
            </a:endParaRPr>
          </a:p>
        </p:txBody>
      </p:sp>
      <p:sp>
        <p:nvSpPr>
          <p:cNvPr id="4" name="Title 3">
            <a:extLst>
              <a:ext uri="{FF2B5EF4-FFF2-40B4-BE49-F238E27FC236}">
                <a16:creationId xmlns:a16="http://schemas.microsoft.com/office/drawing/2014/main" id="{2918124C-7F36-4D96-9D4D-A93C6443B10C}"/>
              </a:ext>
            </a:extLst>
          </p:cNvPr>
          <p:cNvSpPr>
            <a:spLocks noGrp="1"/>
          </p:cNvSpPr>
          <p:nvPr>
            <p:ph type="title"/>
          </p:nvPr>
        </p:nvSpPr>
        <p:spPr>
          <a:xfrm>
            <a:off x="641779" y="795781"/>
            <a:ext cx="10972800" cy="1881597"/>
          </a:xfrm>
        </p:spPr>
        <p:txBody>
          <a:bodyPr/>
          <a:lstStyle/>
          <a:p>
            <a:r>
              <a:rPr lang="en-US" sz="5400" dirty="0">
                <a:solidFill>
                  <a:schemeClr val="bg1"/>
                </a:solidFill>
              </a:rPr>
              <a:t>Q&amp;A</a:t>
            </a:r>
          </a:p>
        </p:txBody>
      </p:sp>
      <p:sp>
        <p:nvSpPr>
          <p:cNvPr id="7" name="Rectangle 6">
            <a:extLst>
              <a:ext uri="{FF2B5EF4-FFF2-40B4-BE49-F238E27FC236}">
                <a16:creationId xmlns:a16="http://schemas.microsoft.com/office/drawing/2014/main" id="{0380EF3D-65E2-488B-A977-D1860BA2FE43}"/>
              </a:ext>
            </a:extLst>
          </p:cNvPr>
          <p:cNvSpPr/>
          <p:nvPr/>
        </p:nvSpPr>
        <p:spPr>
          <a:xfrm flipH="1">
            <a:off x="692126" y="2858139"/>
            <a:ext cx="1146468" cy="78743"/>
          </a:xfrm>
          <a:prstGeom prst="rect">
            <a:avLst/>
          </a:prstGeom>
          <a:solidFill>
            <a:srgbClr val="81C149"/>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4229966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13A7B38-6441-4DFC-9386-4A13C4B3FD00}"/>
              </a:ext>
            </a:extLst>
          </p:cNvPr>
          <p:cNvSpPr>
            <a:spLocks noGrp="1"/>
          </p:cNvSpPr>
          <p:nvPr>
            <p:ph type="sldNum" sz="quarter" idx="12"/>
          </p:nvPr>
        </p:nvSpPr>
        <p:spPr/>
        <p:txBody>
          <a:bodyPr/>
          <a:lstStyle/>
          <a:p>
            <a:r>
              <a:rPr lang="en-US" dirty="0">
                <a:solidFill>
                  <a:schemeClr val="bg2">
                    <a:lumMod val="50000"/>
                  </a:schemeClr>
                </a:solidFill>
              </a:rPr>
              <a:t>2</a:t>
            </a:r>
          </a:p>
        </p:txBody>
      </p:sp>
      <p:sp>
        <p:nvSpPr>
          <p:cNvPr id="4" name="Text Placeholder 3">
            <a:extLst>
              <a:ext uri="{FF2B5EF4-FFF2-40B4-BE49-F238E27FC236}">
                <a16:creationId xmlns:a16="http://schemas.microsoft.com/office/drawing/2014/main" id="{B15C36A0-B7A9-4919-BD31-A94CBFE529DE}"/>
              </a:ext>
            </a:extLst>
          </p:cNvPr>
          <p:cNvSpPr>
            <a:spLocks noGrp="1"/>
          </p:cNvSpPr>
          <p:nvPr>
            <p:ph type="body" sz="quarter" idx="13"/>
          </p:nvPr>
        </p:nvSpPr>
        <p:spPr/>
        <p:txBody>
          <a:bodyPr>
            <a:normAutofit/>
          </a:bodyPr>
          <a:lstStyle/>
          <a:p>
            <a:pPr>
              <a:lnSpc>
                <a:spcPct val="150000"/>
              </a:lnSpc>
              <a:buFont typeface="+mj-lt"/>
              <a:buAutoNum type="arabicPeriod"/>
            </a:pPr>
            <a:r>
              <a:rPr lang="en-US" dirty="0"/>
              <a:t>Overview</a:t>
            </a:r>
          </a:p>
          <a:p>
            <a:pPr>
              <a:lnSpc>
                <a:spcPct val="150000"/>
              </a:lnSpc>
              <a:buFont typeface="+mj-lt"/>
              <a:buAutoNum type="arabicPeriod"/>
            </a:pPr>
            <a:r>
              <a:rPr lang="en-US" dirty="0"/>
              <a:t>Driving the Change</a:t>
            </a:r>
          </a:p>
          <a:p>
            <a:pPr>
              <a:lnSpc>
                <a:spcPct val="150000"/>
              </a:lnSpc>
              <a:buFont typeface="+mj-lt"/>
              <a:buAutoNum type="arabicPeriod"/>
            </a:pPr>
            <a:r>
              <a:rPr lang="en-US" dirty="0"/>
              <a:t>NIST SP 800-171</a:t>
            </a:r>
          </a:p>
          <a:p>
            <a:pPr>
              <a:lnSpc>
                <a:spcPct val="150000"/>
              </a:lnSpc>
              <a:buFont typeface="+mj-lt"/>
              <a:buAutoNum type="arabicPeriod"/>
            </a:pPr>
            <a:r>
              <a:rPr lang="en-US" dirty="0"/>
              <a:t>Future State</a:t>
            </a:r>
          </a:p>
        </p:txBody>
      </p:sp>
      <p:pic>
        <p:nvPicPr>
          <p:cNvPr id="11" name="Graphic 8">
            <a:extLst>
              <a:ext uri="{FF2B5EF4-FFF2-40B4-BE49-F238E27FC236}">
                <a16:creationId xmlns:a16="http://schemas.microsoft.com/office/drawing/2014/main" id="{AB0CCA94-9AED-450F-B81E-9ED9214403D9}"/>
              </a:ext>
            </a:extLst>
          </p:cNvPr>
          <p:cNvPicPr>
            <a:picLocks noChangeAspect="1"/>
          </p:cNvPicPr>
          <p:nvPr/>
        </p:nvPicPr>
        <p:blipFill>
          <a:blip r:embed="rId2">
            <a:alphaModFix amt="10000"/>
            <a:extLst>
              <a:ext uri="{28A0092B-C50C-407E-A947-70E740481C1C}">
                <a14:useLocalDpi xmlns:a14="http://schemas.microsoft.com/office/drawing/2010/main" val="0"/>
              </a:ext>
            </a:extLst>
          </a:blip>
          <a:srcRect/>
          <a:stretch/>
        </p:blipFill>
        <p:spPr>
          <a:xfrm>
            <a:off x="6154796" y="1432748"/>
            <a:ext cx="6037203" cy="4234627"/>
          </a:xfrm>
          <a:prstGeom prst="rect">
            <a:avLst/>
          </a:prstGeom>
        </p:spPr>
      </p:pic>
    </p:spTree>
    <p:extLst>
      <p:ext uri="{BB962C8B-B14F-4D97-AF65-F5344CB8AC3E}">
        <p14:creationId xmlns:p14="http://schemas.microsoft.com/office/powerpoint/2010/main" val="194316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99345-1733-4366-8591-D6CA5EF04D51}"/>
              </a:ext>
            </a:extLst>
          </p:cNvPr>
          <p:cNvSpPr>
            <a:spLocks noGrp="1"/>
          </p:cNvSpPr>
          <p:nvPr>
            <p:ph type="title"/>
          </p:nvPr>
        </p:nvSpPr>
        <p:spPr/>
        <p:txBody>
          <a:bodyPr/>
          <a:lstStyle/>
          <a:p>
            <a:r>
              <a:rPr lang="en-US" dirty="0"/>
              <a:t>Overview</a:t>
            </a:r>
          </a:p>
        </p:txBody>
      </p:sp>
      <p:sp>
        <p:nvSpPr>
          <p:cNvPr id="3" name="Slide Number Placeholder 2">
            <a:extLst>
              <a:ext uri="{FF2B5EF4-FFF2-40B4-BE49-F238E27FC236}">
                <a16:creationId xmlns:a16="http://schemas.microsoft.com/office/drawing/2014/main" id="{30DDC765-F95B-4CDE-9EF2-32197124A9DF}"/>
              </a:ext>
            </a:extLst>
          </p:cNvPr>
          <p:cNvSpPr>
            <a:spLocks noGrp="1"/>
          </p:cNvSpPr>
          <p:nvPr>
            <p:ph type="sldNum" sz="quarter" idx="12"/>
          </p:nvPr>
        </p:nvSpPr>
        <p:spPr/>
        <p:txBody>
          <a:bodyPr/>
          <a:lstStyle/>
          <a:p>
            <a:fld id="{0E588DAA-4848-48CA-9FC9-2BD67EAD2930}" type="slidenum">
              <a:rPr lang="en-US" smtClean="0"/>
              <a:t>3</a:t>
            </a:fld>
            <a:endParaRPr lang="en-US" dirty="0"/>
          </a:p>
        </p:txBody>
      </p:sp>
    </p:spTree>
    <p:extLst>
      <p:ext uri="{BB962C8B-B14F-4D97-AF65-F5344CB8AC3E}">
        <p14:creationId xmlns:p14="http://schemas.microsoft.com/office/powerpoint/2010/main" val="1543396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4935E-E735-4971-92F3-16E91DA01C5D}"/>
              </a:ext>
            </a:extLst>
          </p:cNvPr>
          <p:cNvSpPr>
            <a:spLocks noGrp="1"/>
          </p:cNvSpPr>
          <p:nvPr>
            <p:ph type="title"/>
          </p:nvPr>
        </p:nvSpPr>
        <p:spPr/>
        <p:txBody>
          <a:bodyPr/>
          <a:lstStyle/>
          <a:p>
            <a:r>
              <a:rPr lang="en-US" dirty="0"/>
              <a:t>Why are we here?</a:t>
            </a:r>
          </a:p>
        </p:txBody>
      </p:sp>
      <p:sp>
        <p:nvSpPr>
          <p:cNvPr id="3" name="Content Placeholder 2">
            <a:extLst>
              <a:ext uri="{FF2B5EF4-FFF2-40B4-BE49-F238E27FC236}">
                <a16:creationId xmlns:a16="http://schemas.microsoft.com/office/drawing/2014/main" id="{BAF90FBF-2476-47BE-A3C7-7F5415098417}"/>
              </a:ext>
            </a:extLst>
          </p:cNvPr>
          <p:cNvSpPr>
            <a:spLocks noGrp="1"/>
          </p:cNvSpPr>
          <p:nvPr>
            <p:ph idx="1"/>
          </p:nvPr>
        </p:nvSpPr>
        <p:spPr/>
        <p:txBody>
          <a:bodyPr>
            <a:normAutofit lnSpcReduction="10000"/>
          </a:bodyPr>
          <a:lstStyle/>
          <a:p>
            <a:pPr marL="342900" indent="-342900">
              <a:buClr>
                <a:schemeClr val="accent2"/>
              </a:buClr>
              <a:buFont typeface="Arial" panose="020B0604020202020204" pitchFamily="34" charset="0"/>
              <a:buChar char="•"/>
            </a:pPr>
            <a:r>
              <a:rPr lang="en-US" sz="2400" dirty="0"/>
              <a:t>Cybersecurity incidents and risks are increasing on Institution Campuses </a:t>
            </a:r>
          </a:p>
          <a:p>
            <a:pPr marL="342900" indent="-342900">
              <a:buClr>
                <a:schemeClr val="accent2"/>
              </a:buClr>
              <a:buFont typeface="Arial" panose="020B0604020202020204" pitchFamily="34" charset="0"/>
              <a:buChar char="•"/>
            </a:pPr>
            <a:r>
              <a:rPr lang="en-US" sz="2400" dirty="0"/>
              <a:t>IHEs handle some of the most sensitive financial and privacy data </a:t>
            </a:r>
          </a:p>
          <a:p>
            <a:pPr marL="342900" indent="-342900">
              <a:buClr>
                <a:schemeClr val="accent2"/>
              </a:buClr>
              <a:buFont typeface="Arial" panose="020B0604020202020204" pitchFamily="34" charset="0"/>
              <a:buChar char="•"/>
            </a:pPr>
            <a:r>
              <a:rPr lang="en-US" sz="2400" dirty="0"/>
              <a:t>The Federal government has mandated additional protective measures for data  that is deemed to be sensitive and classified as Controlled Unclassified  Information (CUI). Examples of CUI:</a:t>
            </a:r>
          </a:p>
          <a:p>
            <a:pPr marL="858838" lvl="2" indent="-285750">
              <a:buClr>
                <a:schemeClr val="accent2"/>
              </a:buClr>
            </a:pPr>
            <a:r>
              <a:rPr lang="en-US" sz="1800" dirty="0"/>
              <a:t>Privacy Information: Military Personnel Records, Personnel Records, Student Records,</a:t>
            </a:r>
          </a:p>
          <a:p>
            <a:pPr marL="858838" lvl="2" indent="-285750">
              <a:buClr>
                <a:schemeClr val="accent2"/>
              </a:buClr>
            </a:pPr>
            <a:r>
              <a:rPr lang="en-US" sz="1800" dirty="0"/>
              <a:t>Sensitive Personally Identifiable Information</a:t>
            </a:r>
          </a:p>
          <a:p>
            <a:pPr marL="858838" lvl="2" indent="-285750">
              <a:buClr>
                <a:schemeClr val="accent2"/>
              </a:buClr>
            </a:pPr>
            <a:r>
              <a:rPr lang="en-US" sz="1800" dirty="0"/>
              <a:t>Federal Taxpayer Information</a:t>
            </a:r>
          </a:p>
          <a:p>
            <a:pPr marL="858838" lvl="2" indent="-285750">
              <a:buClr>
                <a:schemeClr val="accent2"/>
              </a:buClr>
            </a:pPr>
            <a:r>
              <a:rPr lang="en-US" sz="1800" dirty="0"/>
              <a:t>Financial: Electronic Funds Transfer, Financial Supervision Information, General Financial Information</a:t>
            </a:r>
          </a:p>
          <a:p>
            <a:pPr marL="342900" indent="-342900">
              <a:buClr>
                <a:schemeClr val="accent2"/>
              </a:buClr>
              <a:buFont typeface="Arial" panose="020B0604020202020204" pitchFamily="34" charset="0"/>
              <a:buChar char="•"/>
            </a:pPr>
            <a:r>
              <a:rPr lang="en-US" sz="2400" dirty="0"/>
              <a:t>Applies to Federal contractors, subcontractors, state, local, and tribal  governments, colleges and universities.</a:t>
            </a:r>
          </a:p>
        </p:txBody>
      </p:sp>
      <p:sp>
        <p:nvSpPr>
          <p:cNvPr id="4" name="Slide Number Placeholder 3">
            <a:extLst>
              <a:ext uri="{FF2B5EF4-FFF2-40B4-BE49-F238E27FC236}">
                <a16:creationId xmlns:a16="http://schemas.microsoft.com/office/drawing/2014/main" id="{60828D03-8BA5-405B-B7F2-91DC087ABA43}"/>
              </a:ext>
            </a:extLst>
          </p:cNvPr>
          <p:cNvSpPr>
            <a:spLocks noGrp="1"/>
          </p:cNvSpPr>
          <p:nvPr>
            <p:ph type="sldNum" sz="quarter" idx="12"/>
          </p:nvPr>
        </p:nvSpPr>
        <p:spPr/>
        <p:txBody>
          <a:bodyPr/>
          <a:lstStyle/>
          <a:p>
            <a:fld id="{0E588DAA-4848-48CA-9FC9-2BD67EAD2930}" type="slidenum">
              <a:rPr lang="en-US" smtClean="0"/>
              <a:t>4</a:t>
            </a:fld>
            <a:endParaRPr lang="en-US" dirty="0"/>
          </a:p>
        </p:txBody>
      </p:sp>
    </p:spTree>
    <p:extLst>
      <p:ext uri="{BB962C8B-B14F-4D97-AF65-F5344CB8AC3E}">
        <p14:creationId xmlns:p14="http://schemas.microsoft.com/office/powerpoint/2010/main" val="2509721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786EB-5E4A-4FF4-835B-2F7BA627EACB}"/>
              </a:ext>
            </a:extLst>
          </p:cNvPr>
          <p:cNvSpPr>
            <a:spLocks noGrp="1"/>
          </p:cNvSpPr>
          <p:nvPr>
            <p:ph type="title"/>
          </p:nvPr>
        </p:nvSpPr>
        <p:spPr/>
        <p:txBody>
          <a:bodyPr/>
          <a:lstStyle/>
          <a:p>
            <a:r>
              <a:rPr lang="en-US" dirty="0"/>
              <a:t>Campus cybersecurity program</a:t>
            </a:r>
          </a:p>
        </p:txBody>
      </p:sp>
      <p:sp>
        <p:nvSpPr>
          <p:cNvPr id="4" name="Slide Number Placeholder 3">
            <a:extLst>
              <a:ext uri="{FF2B5EF4-FFF2-40B4-BE49-F238E27FC236}">
                <a16:creationId xmlns:a16="http://schemas.microsoft.com/office/drawing/2014/main" id="{97B7B85A-5B1A-4C2E-B4D8-10B080A2B7A1}"/>
              </a:ext>
            </a:extLst>
          </p:cNvPr>
          <p:cNvSpPr>
            <a:spLocks noGrp="1"/>
          </p:cNvSpPr>
          <p:nvPr>
            <p:ph type="sldNum" sz="quarter" idx="12"/>
          </p:nvPr>
        </p:nvSpPr>
        <p:spPr>
          <a:xfrm>
            <a:off x="11686032" y="6858000"/>
            <a:ext cx="274320" cy="123111"/>
          </a:xfrm>
        </p:spPr>
        <p:txBody>
          <a:bodyPr/>
          <a:lstStyle/>
          <a:p>
            <a:fld id="{0E588DAA-4848-48CA-9FC9-2BD67EAD2930}" type="slidenum">
              <a:rPr lang="en-US" smtClean="0"/>
              <a:t>5</a:t>
            </a:fld>
            <a:endParaRPr lang="en-US" dirty="0"/>
          </a:p>
        </p:txBody>
      </p:sp>
      <p:pic>
        <p:nvPicPr>
          <p:cNvPr id="5" name="Picture 4">
            <a:extLst>
              <a:ext uri="{FF2B5EF4-FFF2-40B4-BE49-F238E27FC236}">
                <a16:creationId xmlns:a16="http://schemas.microsoft.com/office/drawing/2014/main" id="{3BED27A5-9660-40ED-9A71-CAF782A9EA8D}"/>
              </a:ext>
            </a:extLst>
          </p:cNvPr>
          <p:cNvPicPr>
            <a:picLocks noChangeAspect="1"/>
          </p:cNvPicPr>
          <p:nvPr/>
        </p:nvPicPr>
        <p:blipFill>
          <a:blip r:embed="rId2"/>
          <a:stretch>
            <a:fillRect/>
          </a:stretch>
        </p:blipFill>
        <p:spPr>
          <a:xfrm>
            <a:off x="2237735" y="1952681"/>
            <a:ext cx="608592" cy="908719"/>
          </a:xfrm>
          <a:prstGeom prst="rect">
            <a:avLst/>
          </a:prstGeom>
        </p:spPr>
      </p:pic>
      <p:sp>
        <p:nvSpPr>
          <p:cNvPr id="12" name="object 18">
            <a:extLst>
              <a:ext uri="{FF2B5EF4-FFF2-40B4-BE49-F238E27FC236}">
                <a16:creationId xmlns:a16="http://schemas.microsoft.com/office/drawing/2014/main" id="{9F27CC3B-AA6D-46DF-8C9B-C293C4C3ACA3}"/>
              </a:ext>
            </a:extLst>
          </p:cNvPr>
          <p:cNvSpPr txBox="1"/>
          <p:nvPr/>
        </p:nvSpPr>
        <p:spPr>
          <a:xfrm>
            <a:off x="914399" y="3118104"/>
            <a:ext cx="3255265" cy="2390775"/>
          </a:xfrm>
          <a:prstGeom prst="rect">
            <a:avLst/>
          </a:prstGeom>
        </p:spPr>
        <p:txBody>
          <a:bodyPr vert="horz" wrap="square" lIns="0" tIns="12065" rIns="0" bIns="0" rtlCol="0">
            <a:spAutoFit/>
          </a:bodyPr>
          <a:lstStyle/>
          <a:p>
            <a:pPr marL="1110615">
              <a:lnSpc>
                <a:spcPct val="100000"/>
              </a:lnSpc>
              <a:spcBef>
                <a:spcPts val="95"/>
              </a:spcBef>
            </a:pPr>
            <a:r>
              <a:rPr lang="en-US" sz="2800" b="1" spc="-10" dirty="0">
                <a:solidFill>
                  <a:schemeClr val="accent1"/>
                </a:solidFill>
                <a:latin typeface="+mj-lt"/>
                <a:cs typeface="Cambria"/>
              </a:rPr>
              <a:t>Mission</a:t>
            </a:r>
            <a:endParaRPr lang="en-US" sz="2800" dirty="0">
              <a:solidFill>
                <a:schemeClr val="accent1"/>
              </a:solidFill>
              <a:latin typeface="+mj-lt"/>
              <a:cs typeface="Cambria"/>
            </a:endParaRPr>
          </a:p>
          <a:p>
            <a:pPr marL="12700" marR="5080">
              <a:lnSpc>
                <a:spcPct val="100000"/>
              </a:lnSpc>
              <a:spcBef>
                <a:spcPts val="1825"/>
              </a:spcBef>
            </a:pPr>
            <a:r>
              <a:rPr lang="en-US" sz="1600" spc="-5" dirty="0">
                <a:latin typeface="Cambria"/>
                <a:cs typeface="Cambria"/>
              </a:rPr>
              <a:t>Monitor</a:t>
            </a:r>
            <a:r>
              <a:rPr lang="en-US" sz="1600" spc="5" dirty="0">
                <a:latin typeface="Cambria"/>
                <a:cs typeface="Cambria"/>
              </a:rPr>
              <a:t> </a:t>
            </a:r>
            <a:r>
              <a:rPr lang="en-US" sz="1600" spc="-5" dirty="0">
                <a:latin typeface="Cambria"/>
                <a:cs typeface="Cambria"/>
              </a:rPr>
              <a:t>and</a:t>
            </a:r>
            <a:r>
              <a:rPr lang="en-US" sz="1600" spc="-10" dirty="0">
                <a:latin typeface="Cambria"/>
                <a:cs typeface="Cambria"/>
              </a:rPr>
              <a:t> </a:t>
            </a:r>
            <a:r>
              <a:rPr lang="en-US" sz="1600" spc="-5" dirty="0">
                <a:latin typeface="Cambria"/>
                <a:cs typeface="Cambria"/>
              </a:rPr>
              <a:t>reduce cybersecurity</a:t>
            </a:r>
            <a:r>
              <a:rPr lang="en-US" sz="1600" dirty="0">
                <a:latin typeface="Cambria"/>
                <a:cs typeface="Cambria"/>
              </a:rPr>
              <a:t> </a:t>
            </a:r>
            <a:r>
              <a:rPr lang="en-US" sz="1600" spc="-5" dirty="0">
                <a:latin typeface="Cambria"/>
                <a:cs typeface="Cambria"/>
              </a:rPr>
              <a:t>risks </a:t>
            </a:r>
            <a:r>
              <a:rPr lang="en-US" sz="1600" spc="-335" dirty="0">
                <a:latin typeface="Cambria"/>
                <a:cs typeface="Cambria"/>
              </a:rPr>
              <a:t> </a:t>
            </a:r>
            <a:r>
              <a:rPr lang="en-US" sz="1600" spc="-5" dirty="0">
                <a:latin typeface="Cambria"/>
                <a:cs typeface="Cambria"/>
              </a:rPr>
              <a:t>to </a:t>
            </a:r>
            <a:r>
              <a:rPr lang="en-US" sz="1600" spc="-10" dirty="0">
                <a:latin typeface="Cambria"/>
                <a:cs typeface="Cambria"/>
              </a:rPr>
              <a:t>enhance the </a:t>
            </a:r>
            <a:r>
              <a:rPr lang="en-US" sz="1600" spc="-5" dirty="0">
                <a:latin typeface="Cambria"/>
                <a:cs typeface="Cambria"/>
              </a:rPr>
              <a:t>protection of </a:t>
            </a:r>
            <a:r>
              <a:rPr lang="en-US" sz="1600" spc="-10" dirty="0">
                <a:latin typeface="Cambria"/>
                <a:cs typeface="Cambria"/>
              </a:rPr>
              <a:t>FSA </a:t>
            </a:r>
            <a:r>
              <a:rPr lang="en-US" sz="1600" spc="-5" dirty="0">
                <a:latin typeface="Cambria"/>
                <a:cs typeface="Cambria"/>
              </a:rPr>
              <a:t> student</a:t>
            </a:r>
            <a:r>
              <a:rPr lang="en-US" sz="1600" spc="-10" dirty="0">
                <a:latin typeface="Cambria"/>
                <a:cs typeface="Cambria"/>
              </a:rPr>
              <a:t> </a:t>
            </a:r>
            <a:r>
              <a:rPr lang="en-US" sz="1600" spc="-5" dirty="0">
                <a:latin typeface="Cambria"/>
                <a:cs typeface="Cambria"/>
              </a:rPr>
              <a:t>financial</a:t>
            </a:r>
            <a:r>
              <a:rPr lang="en-US" sz="1600" spc="30" dirty="0">
                <a:latin typeface="Cambria"/>
                <a:cs typeface="Cambria"/>
              </a:rPr>
              <a:t> </a:t>
            </a:r>
            <a:r>
              <a:rPr lang="en-US" sz="1600" spc="-10" dirty="0">
                <a:latin typeface="Cambria"/>
                <a:cs typeface="Cambria"/>
              </a:rPr>
              <a:t>assistance</a:t>
            </a:r>
            <a:r>
              <a:rPr lang="en-US" sz="1600" spc="15" dirty="0">
                <a:latin typeface="Cambria"/>
                <a:cs typeface="Cambria"/>
              </a:rPr>
              <a:t> </a:t>
            </a:r>
            <a:r>
              <a:rPr lang="en-US" sz="1600" spc="-5" dirty="0">
                <a:latin typeface="Cambria"/>
                <a:cs typeface="Cambria"/>
              </a:rPr>
              <a:t>program </a:t>
            </a:r>
            <a:r>
              <a:rPr lang="en-US" sz="1600" dirty="0">
                <a:latin typeface="Cambria"/>
                <a:cs typeface="Cambria"/>
              </a:rPr>
              <a:t> </a:t>
            </a:r>
            <a:r>
              <a:rPr lang="en-US" sz="1600" spc="-5" dirty="0">
                <a:latin typeface="Cambria"/>
                <a:cs typeface="Cambria"/>
              </a:rPr>
              <a:t>data,</a:t>
            </a:r>
            <a:r>
              <a:rPr lang="en-US" sz="1600" dirty="0">
                <a:latin typeface="Cambria"/>
                <a:cs typeface="Cambria"/>
              </a:rPr>
              <a:t> </a:t>
            </a:r>
            <a:r>
              <a:rPr lang="en-US" sz="1600" spc="-10" dirty="0">
                <a:latin typeface="Cambria"/>
                <a:cs typeface="Cambria"/>
              </a:rPr>
              <a:t>which</a:t>
            </a:r>
            <a:r>
              <a:rPr lang="en-US" sz="1600" spc="10" dirty="0">
                <a:latin typeface="Cambria"/>
                <a:cs typeface="Cambria"/>
              </a:rPr>
              <a:t> </a:t>
            </a:r>
            <a:r>
              <a:rPr lang="en-US" sz="1600" spc="-10" dirty="0">
                <a:latin typeface="Cambria"/>
                <a:cs typeface="Cambria"/>
              </a:rPr>
              <a:t>are</a:t>
            </a:r>
            <a:r>
              <a:rPr lang="en-US" sz="1600" spc="5" dirty="0">
                <a:latin typeface="Cambria"/>
                <a:cs typeface="Cambria"/>
              </a:rPr>
              <a:t> </a:t>
            </a:r>
            <a:r>
              <a:rPr lang="en-US" sz="1600" spc="-5" dirty="0">
                <a:latin typeface="Cambria"/>
                <a:cs typeface="Cambria"/>
              </a:rPr>
              <a:t>collected,</a:t>
            </a:r>
            <a:r>
              <a:rPr lang="en-US" sz="1600" spc="-30" dirty="0">
                <a:latin typeface="Cambria"/>
                <a:cs typeface="Cambria"/>
              </a:rPr>
              <a:t> </a:t>
            </a:r>
            <a:r>
              <a:rPr lang="en-US" sz="1600" spc="-5" dirty="0">
                <a:latin typeface="Cambria"/>
                <a:cs typeface="Cambria"/>
              </a:rPr>
              <a:t>received, </a:t>
            </a:r>
            <a:r>
              <a:rPr lang="en-US" sz="1600" dirty="0">
                <a:latin typeface="Cambria"/>
                <a:cs typeface="Cambria"/>
              </a:rPr>
              <a:t> </a:t>
            </a:r>
            <a:r>
              <a:rPr lang="en-US" sz="1600" spc="-5" dirty="0">
                <a:latin typeface="Cambria"/>
                <a:cs typeface="Cambria"/>
              </a:rPr>
              <a:t>processed, stored, </a:t>
            </a:r>
            <a:r>
              <a:rPr lang="en-US" sz="1600" spc="-10" dirty="0">
                <a:latin typeface="Cambria"/>
                <a:cs typeface="Cambria"/>
              </a:rPr>
              <a:t>transmitted, </a:t>
            </a:r>
            <a:r>
              <a:rPr lang="en-US" sz="1600" spc="-5" dirty="0">
                <a:latin typeface="Cambria"/>
                <a:cs typeface="Cambria"/>
              </a:rPr>
              <a:t>or </a:t>
            </a:r>
            <a:r>
              <a:rPr lang="en-US" sz="1600" dirty="0">
                <a:latin typeface="Cambria"/>
                <a:cs typeface="Cambria"/>
              </a:rPr>
              <a:t> </a:t>
            </a:r>
            <a:r>
              <a:rPr lang="en-US" sz="1600" spc="-5" dirty="0">
                <a:latin typeface="Cambria"/>
                <a:cs typeface="Cambria"/>
              </a:rPr>
              <a:t>destroyed</a:t>
            </a:r>
            <a:r>
              <a:rPr lang="en-US" sz="1600" spc="-10" dirty="0">
                <a:latin typeface="Cambria"/>
                <a:cs typeface="Cambria"/>
              </a:rPr>
              <a:t> </a:t>
            </a:r>
            <a:r>
              <a:rPr lang="en-US" sz="1600" spc="-5" dirty="0">
                <a:latin typeface="Cambria"/>
                <a:cs typeface="Cambria"/>
              </a:rPr>
              <a:t>by </a:t>
            </a:r>
            <a:r>
              <a:rPr lang="en-US" sz="1600" spc="-10" dirty="0">
                <a:latin typeface="Cambria"/>
                <a:cs typeface="Cambria"/>
              </a:rPr>
              <a:t>FSA,</a:t>
            </a:r>
            <a:r>
              <a:rPr lang="en-US" sz="1600" spc="5" dirty="0">
                <a:latin typeface="Cambria"/>
                <a:cs typeface="Cambria"/>
              </a:rPr>
              <a:t> </a:t>
            </a:r>
            <a:r>
              <a:rPr lang="en-US" sz="1600" spc="-5" dirty="0">
                <a:latin typeface="Cambria"/>
                <a:cs typeface="Cambria"/>
              </a:rPr>
              <a:t>IHEs,</a:t>
            </a:r>
            <a:r>
              <a:rPr lang="en-US" sz="1600" spc="5" dirty="0">
                <a:latin typeface="Cambria"/>
                <a:cs typeface="Cambria"/>
              </a:rPr>
              <a:t> </a:t>
            </a:r>
            <a:r>
              <a:rPr lang="en-US" sz="1600" spc="-5" dirty="0">
                <a:latin typeface="Cambria"/>
                <a:cs typeface="Cambria"/>
              </a:rPr>
              <a:t>and third-party </a:t>
            </a:r>
            <a:r>
              <a:rPr lang="en-US" sz="1600" spc="-340" dirty="0">
                <a:latin typeface="Cambria"/>
                <a:cs typeface="Cambria"/>
              </a:rPr>
              <a:t> </a:t>
            </a:r>
            <a:r>
              <a:rPr lang="en-US" sz="1600" spc="-5" dirty="0">
                <a:latin typeface="Cambria"/>
                <a:cs typeface="Cambria"/>
              </a:rPr>
              <a:t>servicers.</a:t>
            </a:r>
            <a:endParaRPr lang="en-US" sz="1600" dirty="0">
              <a:latin typeface="Cambria"/>
              <a:cs typeface="Cambria"/>
            </a:endParaRPr>
          </a:p>
        </p:txBody>
      </p:sp>
      <p:sp>
        <p:nvSpPr>
          <p:cNvPr id="13" name="object 24">
            <a:extLst>
              <a:ext uri="{FF2B5EF4-FFF2-40B4-BE49-F238E27FC236}">
                <a16:creationId xmlns:a16="http://schemas.microsoft.com/office/drawing/2014/main" id="{21975324-98F8-4179-BE44-3C2232460F71}"/>
              </a:ext>
            </a:extLst>
          </p:cNvPr>
          <p:cNvSpPr txBox="1"/>
          <p:nvPr/>
        </p:nvSpPr>
        <p:spPr>
          <a:xfrm>
            <a:off x="4608711" y="3118104"/>
            <a:ext cx="3084486" cy="2390775"/>
          </a:xfrm>
          <a:prstGeom prst="rect">
            <a:avLst/>
          </a:prstGeom>
        </p:spPr>
        <p:txBody>
          <a:bodyPr vert="horz" wrap="square" lIns="0" tIns="12065" rIns="0" bIns="0" rtlCol="0">
            <a:spAutoFit/>
          </a:bodyPr>
          <a:lstStyle/>
          <a:p>
            <a:pPr marL="1033780">
              <a:lnSpc>
                <a:spcPct val="100000"/>
              </a:lnSpc>
              <a:spcBef>
                <a:spcPts val="95"/>
              </a:spcBef>
            </a:pPr>
            <a:r>
              <a:rPr lang="en-US" sz="2800" b="1" spc="-10" dirty="0">
                <a:solidFill>
                  <a:schemeClr val="accent1"/>
                </a:solidFill>
                <a:latin typeface="+mj-lt"/>
                <a:cs typeface="Cambria"/>
              </a:rPr>
              <a:t>Vision</a:t>
            </a:r>
            <a:endParaRPr lang="en-US" sz="2800" dirty="0">
              <a:solidFill>
                <a:schemeClr val="accent1"/>
              </a:solidFill>
              <a:latin typeface="+mj-lt"/>
              <a:cs typeface="Cambria"/>
            </a:endParaRPr>
          </a:p>
          <a:p>
            <a:pPr marL="12700" marR="5080">
              <a:lnSpc>
                <a:spcPct val="100000"/>
              </a:lnSpc>
              <a:spcBef>
                <a:spcPts val="1825"/>
              </a:spcBef>
            </a:pPr>
            <a:r>
              <a:rPr lang="en-US" sz="1600" spc="-5" dirty="0">
                <a:latin typeface="Cambria"/>
                <a:cs typeface="Cambria"/>
              </a:rPr>
              <a:t>Enable </a:t>
            </a:r>
            <a:r>
              <a:rPr lang="en-US" sz="1600" spc="-10" dirty="0">
                <a:latin typeface="Cambria"/>
                <a:cs typeface="Cambria"/>
              </a:rPr>
              <a:t>America’s</a:t>
            </a:r>
            <a:r>
              <a:rPr lang="en-US" sz="1600" dirty="0">
                <a:latin typeface="Cambria"/>
                <a:cs typeface="Cambria"/>
              </a:rPr>
              <a:t> </a:t>
            </a:r>
            <a:r>
              <a:rPr lang="en-US" sz="1600" spc="-5" dirty="0">
                <a:latin typeface="Cambria"/>
                <a:cs typeface="Cambria"/>
              </a:rPr>
              <a:t>students </a:t>
            </a:r>
            <a:r>
              <a:rPr lang="en-US" sz="1600" spc="-10" dirty="0">
                <a:latin typeface="Cambria"/>
                <a:cs typeface="Cambria"/>
              </a:rPr>
              <a:t>and </a:t>
            </a:r>
            <a:r>
              <a:rPr lang="en-US" sz="1600" spc="-5" dirty="0">
                <a:latin typeface="Cambria"/>
                <a:cs typeface="Cambria"/>
              </a:rPr>
              <a:t> borrowers to confidently participate </a:t>
            </a:r>
            <a:r>
              <a:rPr lang="en-US" sz="1600" spc="-340" dirty="0">
                <a:latin typeface="Cambria"/>
                <a:cs typeface="Cambria"/>
              </a:rPr>
              <a:t> </a:t>
            </a:r>
            <a:r>
              <a:rPr lang="en-US" sz="1600" spc="-5" dirty="0">
                <a:latin typeface="Cambria"/>
                <a:cs typeface="Cambria"/>
              </a:rPr>
              <a:t>in federal</a:t>
            </a:r>
            <a:r>
              <a:rPr lang="en-US" sz="1600" spc="5" dirty="0">
                <a:latin typeface="Cambria"/>
                <a:cs typeface="Cambria"/>
              </a:rPr>
              <a:t> </a:t>
            </a:r>
            <a:r>
              <a:rPr lang="en-US" sz="1600" spc="-10" dirty="0">
                <a:latin typeface="Cambria"/>
                <a:cs typeface="Cambria"/>
              </a:rPr>
              <a:t>financial</a:t>
            </a:r>
            <a:r>
              <a:rPr lang="en-US" sz="1600" spc="30" dirty="0">
                <a:latin typeface="Cambria"/>
                <a:cs typeface="Cambria"/>
              </a:rPr>
              <a:t> </a:t>
            </a:r>
            <a:r>
              <a:rPr lang="en-US" sz="1600" spc="-10" dirty="0">
                <a:latin typeface="Cambria"/>
                <a:cs typeface="Cambria"/>
              </a:rPr>
              <a:t>assistance </a:t>
            </a:r>
            <a:r>
              <a:rPr lang="en-US" sz="1600" spc="-5" dirty="0">
                <a:latin typeface="Cambria"/>
                <a:cs typeface="Cambria"/>
              </a:rPr>
              <a:t> education programs</a:t>
            </a:r>
            <a:r>
              <a:rPr lang="en-US" sz="1600" spc="5" dirty="0">
                <a:latin typeface="Cambria"/>
                <a:cs typeface="Cambria"/>
              </a:rPr>
              <a:t> </a:t>
            </a:r>
            <a:r>
              <a:rPr lang="en-US" sz="1600" spc="-10" dirty="0">
                <a:latin typeface="Cambria"/>
                <a:cs typeface="Cambria"/>
              </a:rPr>
              <a:t>knowing that </a:t>
            </a:r>
            <a:r>
              <a:rPr lang="en-US" sz="1600" spc="-5" dirty="0">
                <a:latin typeface="Cambria"/>
                <a:cs typeface="Cambria"/>
              </a:rPr>
              <a:t> </a:t>
            </a:r>
            <a:r>
              <a:rPr lang="en-US" sz="1600" spc="-10" dirty="0">
                <a:latin typeface="Cambria"/>
                <a:cs typeface="Cambria"/>
              </a:rPr>
              <a:t>their</a:t>
            </a:r>
            <a:r>
              <a:rPr lang="en-US" sz="1600" dirty="0">
                <a:latin typeface="Cambria"/>
                <a:cs typeface="Cambria"/>
              </a:rPr>
              <a:t> </a:t>
            </a:r>
            <a:r>
              <a:rPr lang="en-US" sz="1600" spc="-10" dirty="0">
                <a:latin typeface="Cambria"/>
                <a:cs typeface="Cambria"/>
              </a:rPr>
              <a:t>financial</a:t>
            </a:r>
            <a:r>
              <a:rPr lang="en-US" sz="1600" spc="25" dirty="0">
                <a:latin typeface="Cambria"/>
                <a:cs typeface="Cambria"/>
              </a:rPr>
              <a:t> </a:t>
            </a:r>
            <a:r>
              <a:rPr lang="en-US" sz="1600" spc="-5" dirty="0">
                <a:latin typeface="Cambria"/>
                <a:cs typeface="Cambria"/>
              </a:rPr>
              <a:t>information</a:t>
            </a:r>
            <a:r>
              <a:rPr lang="en-US" sz="1600" spc="10" dirty="0">
                <a:latin typeface="Cambria"/>
                <a:cs typeface="Cambria"/>
              </a:rPr>
              <a:t> </a:t>
            </a:r>
            <a:r>
              <a:rPr lang="en-US" sz="1600" spc="-10" dirty="0">
                <a:latin typeface="Cambria"/>
                <a:cs typeface="Cambria"/>
              </a:rPr>
              <a:t>and</a:t>
            </a:r>
            <a:r>
              <a:rPr lang="en-US" sz="1600" spc="5" dirty="0">
                <a:latin typeface="Cambria"/>
                <a:cs typeface="Cambria"/>
              </a:rPr>
              <a:t> </a:t>
            </a:r>
            <a:r>
              <a:rPr lang="en-US" sz="1600" spc="-10" dirty="0">
                <a:latin typeface="Cambria"/>
                <a:cs typeface="Cambria"/>
              </a:rPr>
              <a:t>the </a:t>
            </a:r>
            <a:r>
              <a:rPr lang="en-US" sz="1600" spc="-5" dirty="0">
                <a:latin typeface="Cambria"/>
                <a:cs typeface="Cambria"/>
              </a:rPr>
              <a:t> integrity</a:t>
            </a:r>
            <a:r>
              <a:rPr lang="en-US" sz="1600" spc="-10" dirty="0">
                <a:latin typeface="Cambria"/>
                <a:cs typeface="Cambria"/>
              </a:rPr>
              <a:t> </a:t>
            </a:r>
            <a:r>
              <a:rPr lang="en-US" sz="1600" spc="-5" dirty="0">
                <a:latin typeface="Cambria"/>
                <a:cs typeface="Cambria"/>
              </a:rPr>
              <a:t>of</a:t>
            </a:r>
            <a:r>
              <a:rPr lang="en-US" sz="1600" dirty="0">
                <a:latin typeface="Cambria"/>
                <a:cs typeface="Cambria"/>
              </a:rPr>
              <a:t> </a:t>
            </a:r>
            <a:r>
              <a:rPr lang="en-US" sz="1600" spc="-5" dirty="0">
                <a:latin typeface="Cambria"/>
                <a:cs typeface="Cambria"/>
              </a:rPr>
              <a:t>their</a:t>
            </a:r>
            <a:r>
              <a:rPr lang="en-US" sz="1600" spc="15" dirty="0">
                <a:latin typeface="Cambria"/>
                <a:cs typeface="Cambria"/>
              </a:rPr>
              <a:t> </a:t>
            </a:r>
            <a:r>
              <a:rPr lang="en-US" sz="1600" spc="-5" dirty="0">
                <a:latin typeface="Cambria"/>
                <a:cs typeface="Cambria"/>
              </a:rPr>
              <a:t>transactions</a:t>
            </a:r>
            <a:r>
              <a:rPr lang="en-US" sz="1600" dirty="0">
                <a:latin typeface="Cambria"/>
                <a:cs typeface="Cambria"/>
              </a:rPr>
              <a:t> </a:t>
            </a:r>
            <a:r>
              <a:rPr lang="en-US" sz="1600" spc="-10" dirty="0">
                <a:latin typeface="Cambria"/>
                <a:cs typeface="Cambria"/>
              </a:rPr>
              <a:t>are </a:t>
            </a:r>
            <a:r>
              <a:rPr lang="en-US" sz="1600" spc="-5" dirty="0">
                <a:latin typeface="Cambria"/>
                <a:cs typeface="Cambria"/>
              </a:rPr>
              <a:t> </a:t>
            </a:r>
            <a:r>
              <a:rPr lang="en-US" sz="1600" spc="-10" dirty="0">
                <a:latin typeface="Cambria"/>
                <a:cs typeface="Cambria"/>
              </a:rPr>
              <a:t>protected.</a:t>
            </a:r>
            <a:endParaRPr sz="1600" dirty="0">
              <a:latin typeface="Cambria"/>
              <a:cs typeface="Cambria"/>
            </a:endParaRPr>
          </a:p>
        </p:txBody>
      </p:sp>
      <p:sp>
        <p:nvSpPr>
          <p:cNvPr id="14" name="object 24">
            <a:extLst>
              <a:ext uri="{FF2B5EF4-FFF2-40B4-BE49-F238E27FC236}">
                <a16:creationId xmlns:a16="http://schemas.microsoft.com/office/drawing/2014/main" id="{4DD6805F-3FDD-4575-92A2-7F2E7189CFA5}"/>
              </a:ext>
            </a:extLst>
          </p:cNvPr>
          <p:cNvSpPr txBox="1"/>
          <p:nvPr/>
        </p:nvSpPr>
        <p:spPr>
          <a:xfrm>
            <a:off x="8267790" y="3118104"/>
            <a:ext cx="3418242" cy="443070"/>
          </a:xfrm>
          <a:prstGeom prst="rect">
            <a:avLst/>
          </a:prstGeom>
        </p:spPr>
        <p:txBody>
          <a:bodyPr vert="horz" wrap="square" lIns="0" tIns="12065" rIns="0" bIns="0" rtlCol="0">
            <a:spAutoFit/>
          </a:bodyPr>
          <a:lstStyle/>
          <a:p>
            <a:pPr marL="1033780">
              <a:lnSpc>
                <a:spcPct val="100000"/>
              </a:lnSpc>
              <a:spcBef>
                <a:spcPts val="95"/>
              </a:spcBef>
            </a:pPr>
            <a:r>
              <a:rPr lang="en-US" sz="2800" b="1" spc="-10" dirty="0">
                <a:solidFill>
                  <a:schemeClr val="accent1"/>
                </a:solidFill>
                <a:latin typeface="+mj-lt"/>
                <a:cs typeface="Cambria"/>
              </a:rPr>
              <a:t>Objectives</a:t>
            </a:r>
            <a:endParaRPr lang="en-US" sz="1600" spc="-5" dirty="0">
              <a:latin typeface="Cambria"/>
              <a:cs typeface="Cambria"/>
            </a:endParaRPr>
          </a:p>
        </p:txBody>
      </p:sp>
      <p:pic>
        <p:nvPicPr>
          <p:cNvPr id="16" name="Graphic 15">
            <a:extLst>
              <a:ext uri="{FF2B5EF4-FFF2-40B4-BE49-F238E27FC236}">
                <a16:creationId xmlns:a16="http://schemas.microsoft.com/office/drawing/2014/main" id="{97EDF64C-6433-4A55-AFAB-0A27F4081E6E}"/>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602453" y="2068073"/>
            <a:ext cx="748916" cy="667512"/>
          </a:xfrm>
          <a:prstGeom prst="rect">
            <a:avLst/>
          </a:prstGeom>
        </p:spPr>
      </p:pic>
      <p:pic>
        <p:nvPicPr>
          <p:cNvPr id="17" name="Graphic 16">
            <a:extLst>
              <a:ext uri="{FF2B5EF4-FFF2-40B4-BE49-F238E27FC236}">
                <a16:creationId xmlns:a16="http://schemas.microsoft.com/office/drawing/2014/main" id="{16341905-BFE8-4B82-9A4E-1E126F3A1B80}"/>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605819" y="2068073"/>
            <a:ext cx="1090270" cy="667512"/>
          </a:xfrm>
          <a:prstGeom prst="rect">
            <a:avLst/>
          </a:prstGeom>
        </p:spPr>
      </p:pic>
      <p:sp>
        <p:nvSpPr>
          <p:cNvPr id="19" name="TextBox 18">
            <a:extLst>
              <a:ext uri="{FF2B5EF4-FFF2-40B4-BE49-F238E27FC236}">
                <a16:creationId xmlns:a16="http://schemas.microsoft.com/office/drawing/2014/main" id="{7E104942-993F-445E-8ECD-7C9B577FB45D}"/>
              </a:ext>
            </a:extLst>
          </p:cNvPr>
          <p:cNvSpPr txBox="1"/>
          <p:nvPr/>
        </p:nvSpPr>
        <p:spPr>
          <a:xfrm>
            <a:off x="8132244" y="3739896"/>
            <a:ext cx="3619410" cy="2462213"/>
          </a:xfrm>
          <a:prstGeom prst="rect">
            <a:avLst/>
          </a:prstGeom>
          <a:noFill/>
        </p:spPr>
        <p:txBody>
          <a:bodyPr wrap="square">
            <a:spAutoFit/>
          </a:bodyPr>
          <a:lstStyle/>
          <a:p>
            <a:pPr marL="184785" marR="339090" indent="-172720">
              <a:lnSpc>
                <a:spcPct val="100000"/>
              </a:lnSpc>
              <a:spcBef>
                <a:spcPts val="225"/>
              </a:spcBef>
              <a:buFont typeface="Arial"/>
              <a:buChar char="•"/>
              <a:tabLst>
                <a:tab pos="185420" algn="l"/>
              </a:tabLst>
            </a:pPr>
            <a:r>
              <a:rPr lang="en-US" sz="1600" spc="-5" dirty="0">
                <a:solidFill>
                  <a:schemeClr val="bg2">
                    <a:lumMod val="25000"/>
                  </a:schemeClr>
                </a:solidFill>
                <a:latin typeface="Cambria"/>
                <a:cs typeface="Cambria"/>
              </a:rPr>
              <a:t>Educate, support,</a:t>
            </a:r>
            <a:r>
              <a:rPr lang="en-US" sz="1600" spc="-10" dirty="0">
                <a:solidFill>
                  <a:schemeClr val="bg2">
                    <a:lumMod val="25000"/>
                  </a:schemeClr>
                </a:solidFill>
                <a:latin typeface="Cambria"/>
                <a:cs typeface="Cambria"/>
              </a:rPr>
              <a:t> and</a:t>
            </a:r>
            <a:r>
              <a:rPr lang="en-US" sz="1600" dirty="0">
                <a:solidFill>
                  <a:schemeClr val="bg2">
                    <a:lumMod val="25000"/>
                  </a:schemeClr>
                </a:solidFill>
                <a:latin typeface="Cambria"/>
                <a:cs typeface="Cambria"/>
              </a:rPr>
              <a:t> </a:t>
            </a:r>
            <a:r>
              <a:rPr lang="en-US" sz="1600" spc="-5" dirty="0">
                <a:solidFill>
                  <a:schemeClr val="bg2">
                    <a:lumMod val="25000"/>
                  </a:schemeClr>
                </a:solidFill>
                <a:latin typeface="Cambria"/>
                <a:cs typeface="Cambria"/>
              </a:rPr>
              <a:t>incentivize </a:t>
            </a:r>
            <a:r>
              <a:rPr lang="en-US" sz="1600" spc="-335" dirty="0">
                <a:solidFill>
                  <a:schemeClr val="bg2">
                    <a:lumMod val="25000"/>
                  </a:schemeClr>
                </a:solidFill>
                <a:latin typeface="Cambria"/>
                <a:cs typeface="Cambria"/>
              </a:rPr>
              <a:t> </a:t>
            </a:r>
            <a:r>
              <a:rPr lang="en-US" sz="1600" spc="-5" dirty="0">
                <a:solidFill>
                  <a:schemeClr val="bg2">
                    <a:lumMod val="25000"/>
                  </a:schemeClr>
                </a:solidFill>
                <a:latin typeface="Cambria"/>
                <a:cs typeface="Cambria"/>
              </a:rPr>
              <a:t>partners to</a:t>
            </a:r>
            <a:r>
              <a:rPr lang="en-US" sz="1600" spc="-10" dirty="0">
                <a:solidFill>
                  <a:schemeClr val="bg2">
                    <a:lumMod val="25000"/>
                  </a:schemeClr>
                </a:solidFill>
                <a:latin typeface="Cambria"/>
                <a:cs typeface="Cambria"/>
              </a:rPr>
              <a:t> </a:t>
            </a:r>
            <a:r>
              <a:rPr lang="en-US" sz="1600" spc="-5" dirty="0">
                <a:solidFill>
                  <a:schemeClr val="bg2">
                    <a:lumMod val="25000"/>
                  </a:schemeClr>
                </a:solidFill>
                <a:latin typeface="Cambria"/>
                <a:cs typeface="Cambria"/>
              </a:rPr>
              <a:t>mature</a:t>
            </a:r>
            <a:r>
              <a:rPr lang="en-US" sz="1600" dirty="0">
                <a:solidFill>
                  <a:schemeClr val="bg2">
                    <a:lumMod val="25000"/>
                  </a:schemeClr>
                </a:solidFill>
                <a:latin typeface="Cambria"/>
                <a:cs typeface="Cambria"/>
              </a:rPr>
              <a:t> </a:t>
            </a:r>
            <a:r>
              <a:rPr lang="en-US" sz="1600" spc="-5" dirty="0">
                <a:solidFill>
                  <a:schemeClr val="bg2">
                    <a:lumMod val="25000"/>
                  </a:schemeClr>
                </a:solidFill>
                <a:latin typeface="Cambria"/>
                <a:cs typeface="Cambria"/>
              </a:rPr>
              <a:t>their </a:t>
            </a:r>
            <a:r>
              <a:rPr lang="en-US" sz="1600" dirty="0">
                <a:solidFill>
                  <a:schemeClr val="bg2">
                    <a:lumMod val="25000"/>
                  </a:schemeClr>
                </a:solidFill>
                <a:latin typeface="Cambria"/>
                <a:cs typeface="Cambria"/>
              </a:rPr>
              <a:t> </a:t>
            </a:r>
            <a:r>
              <a:rPr lang="en-US" sz="1600" spc="-5" dirty="0">
                <a:solidFill>
                  <a:schemeClr val="bg2">
                    <a:lumMod val="25000"/>
                  </a:schemeClr>
                </a:solidFill>
                <a:latin typeface="Cambria"/>
                <a:cs typeface="Cambria"/>
              </a:rPr>
              <a:t>cybersecurity postures;</a:t>
            </a:r>
            <a:endParaRPr lang="en-US" sz="1600" dirty="0">
              <a:solidFill>
                <a:schemeClr val="bg2">
                  <a:lumMod val="25000"/>
                </a:schemeClr>
              </a:solidFill>
              <a:latin typeface="Cambria"/>
              <a:cs typeface="Cambria"/>
            </a:endParaRPr>
          </a:p>
          <a:p>
            <a:pPr marL="184785" indent="-172720">
              <a:lnSpc>
                <a:spcPct val="100000"/>
              </a:lnSpc>
              <a:spcBef>
                <a:spcPts val="390"/>
              </a:spcBef>
              <a:buFont typeface="Arial"/>
              <a:buChar char="•"/>
              <a:tabLst>
                <a:tab pos="185420" algn="l"/>
              </a:tabLst>
            </a:pPr>
            <a:r>
              <a:rPr lang="en-US" sz="1600" spc="-5" dirty="0">
                <a:solidFill>
                  <a:schemeClr val="bg2">
                    <a:lumMod val="25000"/>
                  </a:schemeClr>
                </a:solidFill>
                <a:latin typeface="Cambria"/>
                <a:cs typeface="Cambria"/>
              </a:rPr>
              <a:t>P</a:t>
            </a:r>
            <a:r>
              <a:rPr lang="en-US" sz="1600" spc="-10" dirty="0">
                <a:solidFill>
                  <a:schemeClr val="bg2">
                    <a:lumMod val="25000"/>
                  </a:schemeClr>
                </a:solidFill>
                <a:latin typeface="Cambria"/>
                <a:cs typeface="Cambria"/>
              </a:rPr>
              <a:t>rotect</a:t>
            </a:r>
            <a:r>
              <a:rPr lang="en-US" sz="1600" spc="-20" dirty="0">
                <a:solidFill>
                  <a:schemeClr val="bg2">
                    <a:lumMod val="25000"/>
                  </a:schemeClr>
                </a:solidFill>
                <a:latin typeface="Cambria"/>
                <a:cs typeface="Cambria"/>
              </a:rPr>
              <a:t> </a:t>
            </a:r>
            <a:r>
              <a:rPr lang="en-US" sz="1600" spc="-5" dirty="0">
                <a:solidFill>
                  <a:schemeClr val="bg2">
                    <a:lumMod val="25000"/>
                  </a:schemeClr>
                </a:solidFill>
                <a:latin typeface="Cambria"/>
                <a:cs typeface="Cambria"/>
              </a:rPr>
              <a:t>CUI;</a:t>
            </a:r>
            <a:endParaRPr lang="en-US" sz="1600" dirty="0">
              <a:solidFill>
                <a:schemeClr val="bg2">
                  <a:lumMod val="25000"/>
                </a:schemeClr>
              </a:solidFill>
              <a:latin typeface="Cambria"/>
              <a:cs typeface="Cambria"/>
            </a:endParaRPr>
          </a:p>
          <a:p>
            <a:pPr marL="184785" marR="5080" indent="-172720">
              <a:lnSpc>
                <a:spcPct val="100000"/>
              </a:lnSpc>
              <a:spcBef>
                <a:spcPts val="380"/>
              </a:spcBef>
              <a:buFont typeface="Arial"/>
              <a:buChar char="•"/>
              <a:tabLst>
                <a:tab pos="185420" algn="l"/>
              </a:tabLst>
            </a:pPr>
            <a:r>
              <a:rPr lang="en-US" sz="1600" spc="-5" dirty="0">
                <a:solidFill>
                  <a:schemeClr val="bg2">
                    <a:lumMod val="25000"/>
                  </a:schemeClr>
                </a:solidFill>
                <a:latin typeface="Cambria"/>
                <a:cs typeface="Cambria"/>
              </a:rPr>
              <a:t>Support</a:t>
            </a:r>
            <a:r>
              <a:rPr lang="en-US" sz="1600" spc="5" dirty="0">
                <a:solidFill>
                  <a:schemeClr val="bg2">
                    <a:lumMod val="25000"/>
                  </a:schemeClr>
                </a:solidFill>
                <a:latin typeface="Cambria"/>
                <a:cs typeface="Cambria"/>
              </a:rPr>
              <a:t> </a:t>
            </a:r>
            <a:r>
              <a:rPr lang="en-US" sz="1600" spc="-10" dirty="0">
                <a:solidFill>
                  <a:schemeClr val="bg2">
                    <a:lumMod val="25000"/>
                  </a:schemeClr>
                </a:solidFill>
                <a:latin typeface="Cambria"/>
                <a:cs typeface="Cambria"/>
              </a:rPr>
              <a:t>IHE</a:t>
            </a:r>
            <a:r>
              <a:rPr lang="en-US" sz="1600" spc="5" dirty="0">
                <a:solidFill>
                  <a:schemeClr val="bg2">
                    <a:lumMod val="25000"/>
                  </a:schemeClr>
                </a:solidFill>
                <a:latin typeface="Cambria"/>
                <a:cs typeface="Cambria"/>
              </a:rPr>
              <a:t> </a:t>
            </a:r>
            <a:r>
              <a:rPr lang="en-US" sz="1600" spc="-5" dirty="0">
                <a:solidFill>
                  <a:schemeClr val="bg2">
                    <a:lumMod val="25000"/>
                  </a:schemeClr>
                </a:solidFill>
                <a:latin typeface="Cambria"/>
                <a:cs typeface="Cambria"/>
              </a:rPr>
              <a:t>compliance </a:t>
            </a:r>
            <a:r>
              <a:rPr lang="en-US" sz="1600" spc="-335" dirty="0">
                <a:solidFill>
                  <a:schemeClr val="bg2">
                    <a:lumMod val="25000"/>
                  </a:schemeClr>
                </a:solidFill>
                <a:latin typeface="Cambria"/>
                <a:cs typeface="Cambria"/>
              </a:rPr>
              <a:t> </a:t>
            </a:r>
            <a:r>
              <a:rPr lang="en-US" sz="1600" spc="-10" dirty="0">
                <a:solidFill>
                  <a:schemeClr val="bg2">
                    <a:lumMod val="25000"/>
                  </a:schemeClr>
                </a:solidFill>
                <a:latin typeface="Cambria"/>
                <a:cs typeface="Cambria"/>
              </a:rPr>
              <a:t>with</a:t>
            </a:r>
            <a:r>
              <a:rPr lang="en-US" sz="1600" spc="5" dirty="0">
                <a:solidFill>
                  <a:schemeClr val="bg2">
                    <a:lumMod val="25000"/>
                  </a:schemeClr>
                </a:solidFill>
                <a:latin typeface="Cambria"/>
                <a:cs typeface="Cambria"/>
              </a:rPr>
              <a:t> </a:t>
            </a:r>
            <a:r>
              <a:rPr lang="en-US" sz="1600" spc="-10" dirty="0">
                <a:solidFill>
                  <a:schemeClr val="bg2">
                    <a:lumMod val="25000"/>
                  </a:schemeClr>
                </a:solidFill>
                <a:latin typeface="Cambria"/>
                <a:cs typeface="Cambria"/>
              </a:rPr>
              <a:t>the </a:t>
            </a:r>
            <a:r>
              <a:rPr lang="en-US" sz="1600" spc="-5" dirty="0">
                <a:solidFill>
                  <a:schemeClr val="bg2">
                    <a:lumMod val="25000"/>
                  </a:schemeClr>
                </a:solidFill>
                <a:latin typeface="Cambria"/>
                <a:cs typeface="Cambria"/>
              </a:rPr>
              <a:t>Gramm-Leach-Bliley</a:t>
            </a:r>
            <a:r>
              <a:rPr lang="en-US" sz="1600" spc="50" dirty="0">
                <a:solidFill>
                  <a:schemeClr val="bg2">
                    <a:lumMod val="25000"/>
                  </a:schemeClr>
                </a:solidFill>
                <a:latin typeface="Cambria"/>
                <a:cs typeface="Cambria"/>
              </a:rPr>
              <a:t> </a:t>
            </a:r>
            <a:r>
              <a:rPr lang="en-US" sz="1600" spc="-5" dirty="0">
                <a:solidFill>
                  <a:schemeClr val="bg2">
                    <a:lumMod val="25000"/>
                  </a:schemeClr>
                </a:solidFill>
                <a:latin typeface="Cambria"/>
                <a:cs typeface="Cambria"/>
              </a:rPr>
              <a:t>Act </a:t>
            </a:r>
            <a:r>
              <a:rPr lang="en-US" sz="1600" dirty="0">
                <a:solidFill>
                  <a:schemeClr val="bg2">
                    <a:lumMod val="25000"/>
                  </a:schemeClr>
                </a:solidFill>
                <a:latin typeface="Cambria"/>
                <a:cs typeface="Cambria"/>
              </a:rPr>
              <a:t> </a:t>
            </a:r>
            <a:r>
              <a:rPr lang="en-US" sz="1600" spc="-5" dirty="0">
                <a:solidFill>
                  <a:schemeClr val="bg2">
                    <a:lumMod val="25000"/>
                  </a:schemeClr>
                </a:solidFill>
                <a:latin typeface="Cambria"/>
                <a:cs typeface="Cambria"/>
              </a:rPr>
              <a:t>(GLBA)</a:t>
            </a:r>
            <a:r>
              <a:rPr lang="en-US" sz="1600" spc="15" dirty="0">
                <a:solidFill>
                  <a:schemeClr val="bg2">
                    <a:lumMod val="25000"/>
                  </a:schemeClr>
                </a:solidFill>
                <a:latin typeface="Cambria"/>
                <a:cs typeface="Cambria"/>
              </a:rPr>
              <a:t> </a:t>
            </a:r>
            <a:r>
              <a:rPr lang="en-US" sz="1600" spc="-5" dirty="0">
                <a:solidFill>
                  <a:schemeClr val="bg2">
                    <a:lumMod val="25000"/>
                  </a:schemeClr>
                </a:solidFill>
                <a:latin typeface="Cambria"/>
                <a:cs typeface="Cambria"/>
              </a:rPr>
              <a:t>as</a:t>
            </a:r>
            <a:r>
              <a:rPr lang="en-US" sz="1600" spc="-10" dirty="0">
                <a:solidFill>
                  <a:schemeClr val="bg2">
                    <a:lumMod val="25000"/>
                  </a:schemeClr>
                </a:solidFill>
                <a:latin typeface="Cambria"/>
                <a:cs typeface="Cambria"/>
              </a:rPr>
              <a:t> </a:t>
            </a:r>
            <a:r>
              <a:rPr lang="en-US" sz="1600" spc="-5" dirty="0">
                <a:solidFill>
                  <a:schemeClr val="bg2">
                    <a:lumMod val="25000"/>
                  </a:schemeClr>
                </a:solidFill>
                <a:latin typeface="Cambria"/>
                <a:cs typeface="Cambria"/>
              </a:rPr>
              <a:t>well</a:t>
            </a:r>
            <a:r>
              <a:rPr lang="en-US" sz="1600" dirty="0">
                <a:solidFill>
                  <a:schemeClr val="bg2">
                    <a:lumMod val="25000"/>
                  </a:schemeClr>
                </a:solidFill>
                <a:latin typeface="Cambria"/>
                <a:cs typeface="Cambria"/>
              </a:rPr>
              <a:t> </a:t>
            </a:r>
            <a:r>
              <a:rPr lang="en-US" sz="1600" spc="-5" dirty="0">
                <a:solidFill>
                  <a:schemeClr val="bg2">
                    <a:lumMod val="25000"/>
                  </a:schemeClr>
                </a:solidFill>
                <a:latin typeface="Cambria"/>
                <a:cs typeface="Cambria"/>
              </a:rPr>
              <a:t>as other</a:t>
            </a:r>
            <a:r>
              <a:rPr lang="en-US" sz="1600" dirty="0">
                <a:solidFill>
                  <a:schemeClr val="bg2">
                    <a:lumMod val="25000"/>
                  </a:schemeClr>
                </a:solidFill>
                <a:latin typeface="Cambria"/>
                <a:cs typeface="Cambria"/>
              </a:rPr>
              <a:t> </a:t>
            </a:r>
            <a:r>
              <a:rPr lang="en-US" sz="1600" spc="-10" dirty="0">
                <a:solidFill>
                  <a:schemeClr val="bg2">
                    <a:lumMod val="25000"/>
                  </a:schemeClr>
                </a:solidFill>
                <a:latin typeface="Cambria"/>
                <a:cs typeface="Cambria"/>
              </a:rPr>
              <a:t>applicable </a:t>
            </a:r>
            <a:r>
              <a:rPr lang="en-US" sz="1600" spc="-5" dirty="0">
                <a:solidFill>
                  <a:schemeClr val="bg2">
                    <a:lumMod val="25000"/>
                  </a:schemeClr>
                </a:solidFill>
                <a:latin typeface="Cambria"/>
                <a:cs typeface="Cambria"/>
              </a:rPr>
              <a:t> </a:t>
            </a:r>
            <a:r>
              <a:rPr lang="en-US" sz="1600" spc="-10" dirty="0">
                <a:solidFill>
                  <a:schemeClr val="bg2">
                    <a:lumMod val="25000"/>
                  </a:schemeClr>
                </a:solidFill>
                <a:latin typeface="Cambria"/>
                <a:cs typeface="Cambria"/>
              </a:rPr>
              <a:t>mandates;</a:t>
            </a:r>
            <a:r>
              <a:rPr lang="en-US" sz="1600" spc="10" dirty="0">
                <a:solidFill>
                  <a:schemeClr val="bg2">
                    <a:lumMod val="25000"/>
                  </a:schemeClr>
                </a:solidFill>
                <a:latin typeface="Cambria"/>
                <a:cs typeface="Cambria"/>
              </a:rPr>
              <a:t> </a:t>
            </a:r>
            <a:endParaRPr lang="en-US" sz="1600" dirty="0">
              <a:solidFill>
                <a:schemeClr val="bg2">
                  <a:lumMod val="25000"/>
                </a:schemeClr>
              </a:solidFill>
              <a:latin typeface="Cambria"/>
              <a:cs typeface="Cambria"/>
            </a:endParaRPr>
          </a:p>
          <a:p>
            <a:pPr marL="184785" indent="-172720">
              <a:lnSpc>
                <a:spcPct val="100000"/>
              </a:lnSpc>
              <a:spcBef>
                <a:spcPts val="390"/>
              </a:spcBef>
              <a:buFont typeface="Arial"/>
              <a:buChar char="•"/>
              <a:tabLst>
                <a:tab pos="185420" algn="l"/>
              </a:tabLst>
            </a:pPr>
            <a:r>
              <a:rPr lang="en-US" sz="1600" spc="-10" dirty="0">
                <a:solidFill>
                  <a:schemeClr val="bg2">
                    <a:lumMod val="25000"/>
                  </a:schemeClr>
                </a:solidFill>
                <a:latin typeface="Cambria"/>
                <a:cs typeface="Cambria"/>
              </a:rPr>
              <a:t>Mature</a:t>
            </a:r>
            <a:r>
              <a:rPr lang="en-US" sz="1600" spc="15" dirty="0">
                <a:solidFill>
                  <a:schemeClr val="bg2">
                    <a:lumMod val="25000"/>
                  </a:schemeClr>
                </a:solidFill>
                <a:latin typeface="Cambria"/>
                <a:cs typeface="Cambria"/>
              </a:rPr>
              <a:t> </a:t>
            </a:r>
            <a:r>
              <a:rPr lang="en-US" sz="1600" spc="-10" dirty="0">
                <a:solidFill>
                  <a:schemeClr val="bg2">
                    <a:lumMod val="25000"/>
                  </a:schemeClr>
                </a:solidFill>
                <a:latin typeface="Cambria"/>
                <a:cs typeface="Cambria"/>
              </a:rPr>
              <a:t>FSA’s</a:t>
            </a:r>
            <a:r>
              <a:rPr lang="en-US" sz="1600" spc="5" dirty="0">
                <a:solidFill>
                  <a:schemeClr val="bg2">
                    <a:lumMod val="25000"/>
                  </a:schemeClr>
                </a:solidFill>
                <a:latin typeface="Cambria"/>
                <a:cs typeface="Cambria"/>
              </a:rPr>
              <a:t> </a:t>
            </a:r>
            <a:r>
              <a:rPr lang="en-US" sz="1600" spc="-5" dirty="0">
                <a:solidFill>
                  <a:schemeClr val="bg2">
                    <a:lumMod val="25000"/>
                  </a:schemeClr>
                </a:solidFill>
                <a:latin typeface="Cambria"/>
                <a:cs typeface="Cambria"/>
              </a:rPr>
              <a:t>Title</a:t>
            </a:r>
            <a:r>
              <a:rPr lang="en-US" sz="1600" dirty="0">
                <a:solidFill>
                  <a:schemeClr val="bg2">
                    <a:lumMod val="25000"/>
                  </a:schemeClr>
                </a:solidFill>
                <a:latin typeface="Cambria"/>
                <a:cs typeface="Cambria"/>
              </a:rPr>
              <a:t> </a:t>
            </a:r>
            <a:r>
              <a:rPr lang="en-US" sz="1600" spc="-5" dirty="0">
                <a:solidFill>
                  <a:schemeClr val="bg2">
                    <a:lumMod val="25000"/>
                  </a:schemeClr>
                </a:solidFill>
                <a:latin typeface="Cambria"/>
                <a:cs typeface="Cambria"/>
              </a:rPr>
              <a:t>IV</a:t>
            </a:r>
            <a:r>
              <a:rPr lang="en-US" sz="1600" dirty="0">
                <a:solidFill>
                  <a:schemeClr val="bg2">
                    <a:lumMod val="25000"/>
                  </a:schemeClr>
                </a:solidFill>
                <a:latin typeface="Cambria"/>
                <a:cs typeface="Cambria"/>
              </a:rPr>
              <a:t> </a:t>
            </a:r>
            <a:r>
              <a:rPr lang="en-US" sz="1600" spc="-5" dirty="0">
                <a:solidFill>
                  <a:schemeClr val="bg2">
                    <a:lumMod val="25000"/>
                  </a:schemeClr>
                </a:solidFill>
                <a:latin typeface="Cambria"/>
                <a:cs typeface="Cambria"/>
              </a:rPr>
              <a:t>data</a:t>
            </a:r>
            <a:r>
              <a:rPr lang="en-US" sz="1600" spc="5" dirty="0">
                <a:solidFill>
                  <a:schemeClr val="bg2">
                    <a:lumMod val="25000"/>
                  </a:schemeClr>
                </a:solidFill>
                <a:latin typeface="Cambria"/>
                <a:cs typeface="Cambria"/>
              </a:rPr>
              <a:t> </a:t>
            </a:r>
            <a:r>
              <a:rPr lang="en-US" sz="1600" spc="-5" dirty="0">
                <a:solidFill>
                  <a:schemeClr val="bg2">
                    <a:lumMod val="25000"/>
                  </a:schemeClr>
                </a:solidFill>
                <a:latin typeface="Cambria"/>
                <a:cs typeface="Cambria"/>
              </a:rPr>
              <a:t>breach</a:t>
            </a:r>
            <a:endParaRPr lang="en-US" sz="1600" dirty="0">
              <a:solidFill>
                <a:schemeClr val="bg2">
                  <a:lumMod val="25000"/>
                </a:schemeClr>
              </a:solidFill>
              <a:latin typeface="Cambria"/>
              <a:cs typeface="Cambria"/>
            </a:endParaRPr>
          </a:p>
          <a:p>
            <a:pPr marL="184785">
              <a:lnSpc>
                <a:spcPct val="100000"/>
              </a:lnSpc>
            </a:pPr>
            <a:r>
              <a:rPr lang="en-US" sz="1600" spc="-5" dirty="0">
                <a:solidFill>
                  <a:schemeClr val="bg2">
                    <a:lumMod val="25000"/>
                  </a:schemeClr>
                </a:solidFill>
                <a:latin typeface="Cambria"/>
                <a:cs typeface="Cambria"/>
              </a:rPr>
              <a:t>capabilities </a:t>
            </a:r>
            <a:r>
              <a:rPr lang="en-US" sz="1600" spc="-10" dirty="0">
                <a:solidFill>
                  <a:schemeClr val="bg2">
                    <a:lumMod val="25000"/>
                  </a:schemeClr>
                </a:solidFill>
                <a:latin typeface="Cambria"/>
                <a:cs typeface="Cambria"/>
              </a:rPr>
              <a:t>and</a:t>
            </a:r>
            <a:r>
              <a:rPr lang="en-US" sz="1600" spc="-15" dirty="0">
                <a:solidFill>
                  <a:schemeClr val="bg2">
                    <a:lumMod val="25000"/>
                  </a:schemeClr>
                </a:solidFill>
                <a:latin typeface="Cambria"/>
                <a:cs typeface="Cambria"/>
              </a:rPr>
              <a:t> </a:t>
            </a:r>
            <a:r>
              <a:rPr lang="en-US" sz="1600" spc="-5" dirty="0">
                <a:solidFill>
                  <a:schemeClr val="bg2">
                    <a:lumMod val="25000"/>
                  </a:schemeClr>
                </a:solidFill>
                <a:latin typeface="Cambria"/>
                <a:cs typeface="Cambria"/>
              </a:rPr>
              <a:t>processes.</a:t>
            </a:r>
            <a:endParaRPr lang="en-US" sz="1600" dirty="0">
              <a:solidFill>
                <a:schemeClr val="bg2">
                  <a:lumMod val="25000"/>
                </a:schemeClr>
              </a:solidFill>
              <a:latin typeface="Cambria"/>
              <a:cs typeface="Cambria"/>
            </a:endParaRPr>
          </a:p>
        </p:txBody>
      </p:sp>
    </p:spTree>
    <p:extLst>
      <p:ext uri="{BB962C8B-B14F-4D97-AF65-F5344CB8AC3E}">
        <p14:creationId xmlns:p14="http://schemas.microsoft.com/office/powerpoint/2010/main" val="676128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5DB45-24A0-4D76-A741-D3294B159249}"/>
              </a:ext>
            </a:extLst>
          </p:cNvPr>
          <p:cNvSpPr>
            <a:spLocks noGrp="1"/>
          </p:cNvSpPr>
          <p:nvPr>
            <p:ph type="title"/>
          </p:nvPr>
        </p:nvSpPr>
        <p:spPr/>
        <p:txBody>
          <a:bodyPr/>
          <a:lstStyle/>
          <a:p>
            <a:r>
              <a:rPr lang="en-US" dirty="0"/>
              <a:t>Driving the change</a:t>
            </a:r>
          </a:p>
        </p:txBody>
      </p:sp>
      <p:sp>
        <p:nvSpPr>
          <p:cNvPr id="3" name="Slide Number Placeholder 2">
            <a:extLst>
              <a:ext uri="{FF2B5EF4-FFF2-40B4-BE49-F238E27FC236}">
                <a16:creationId xmlns:a16="http://schemas.microsoft.com/office/drawing/2014/main" id="{3E0B21DE-2AE0-4156-A772-7B1705BB542E}"/>
              </a:ext>
            </a:extLst>
          </p:cNvPr>
          <p:cNvSpPr>
            <a:spLocks noGrp="1"/>
          </p:cNvSpPr>
          <p:nvPr>
            <p:ph type="sldNum" sz="quarter" idx="12"/>
          </p:nvPr>
        </p:nvSpPr>
        <p:spPr/>
        <p:txBody>
          <a:bodyPr/>
          <a:lstStyle/>
          <a:p>
            <a:fld id="{0E588DAA-4848-48CA-9FC9-2BD67EAD2930}" type="slidenum">
              <a:rPr lang="en-US" smtClean="0"/>
              <a:t>6</a:t>
            </a:fld>
            <a:endParaRPr lang="en-US" dirty="0"/>
          </a:p>
        </p:txBody>
      </p:sp>
    </p:spTree>
    <p:extLst>
      <p:ext uri="{BB962C8B-B14F-4D97-AF65-F5344CB8AC3E}">
        <p14:creationId xmlns:p14="http://schemas.microsoft.com/office/powerpoint/2010/main" val="3691349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person using a computer&#10;&#10;Description automatically generated with low confidence">
            <a:extLst>
              <a:ext uri="{FF2B5EF4-FFF2-40B4-BE49-F238E27FC236}">
                <a16:creationId xmlns:a16="http://schemas.microsoft.com/office/drawing/2014/main" id="{78AB0AF9-26E6-4FB4-B23C-E8F50CC218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1343" y="0"/>
            <a:ext cx="3350657" cy="6858000"/>
          </a:xfrm>
          <a:prstGeom prst="rect">
            <a:avLst/>
          </a:prstGeom>
        </p:spPr>
      </p:pic>
      <p:sp>
        <p:nvSpPr>
          <p:cNvPr id="12" name="Content Placeholder 2">
            <a:extLst>
              <a:ext uri="{FF2B5EF4-FFF2-40B4-BE49-F238E27FC236}">
                <a16:creationId xmlns:a16="http://schemas.microsoft.com/office/drawing/2014/main" id="{BDA6E726-68FB-4B59-9497-0870C5B8AC88}"/>
              </a:ext>
            </a:extLst>
          </p:cNvPr>
          <p:cNvSpPr>
            <a:spLocks noGrp="1"/>
          </p:cNvSpPr>
          <p:nvPr>
            <p:ph idx="1"/>
          </p:nvPr>
        </p:nvSpPr>
        <p:spPr>
          <a:xfrm>
            <a:off x="914400" y="1600200"/>
            <a:ext cx="10668000" cy="4800599"/>
          </a:xfrm>
        </p:spPr>
        <p:txBody>
          <a:bodyPr/>
          <a:lstStyle/>
          <a:p>
            <a:r>
              <a:rPr lang="en-US" b="1" dirty="0"/>
              <a:t>Campus Cybersecurity Program</a:t>
            </a:r>
          </a:p>
          <a:p>
            <a:pPr marL="457200" indent="-457200">
              <a:buClr>
                <a:schemeClr val="accent2"/>
              </a:buClr>
              <a:buFont typeface="Arial" panose="020B0604020202020204" pitchFamily="34" charset="0"/>
              <a:buChar char="•"/>
            </a:pPr>
            <a:r>
              <a:rPr lang="en-US" dirty="0"/>
              <a:t>GLBA Compliance </a:t>
            </a:r>
            <a:r>
              <a:rPr lang="en-US" dirty="0">
                <a:solidFill>
                  <a:srgbClr val="FF0000"/>
                </a:solidFill>
              </a:rPr>
              <a:t> </a:t>
            </a:r>
            <a:endParaRPr lang="en-US" dirty="0"/>
          </a:p>
          <a:p>
            <a:pPr marL="457200" indent="-457200">
              <a:buClr>
                <a:schemeClr val="accent2"/>
              </a:buClr>
              <a:buFont typeface="Arial" panose="020B0604020202020204" pitchFamily="34" charset="0"/>
              <a:buChar char="•"/>
            </a:pPr>
            <a:r>
              <a:rPr lang="en-US" dirty="0"/>
              <a:t>Proactive Risk Management</a:t>
            </a:r>
          </a:p>
          <a:p>
            <a:pPr marL="457200" indent="-457200">
              <a:buClr>
                <a:schemeClr val="accent2"/>
              </a:buClr>
              <a:buFont typeface="Arial" panose="020B0604020202020204" pitchFamily="34" charset="0"/>
              <a:buChar char="•"/>
            </a:pPr>
            <a:r>
              <a:rPr lang="en-US" dirty="0"/>
              <a:t>NIST SP 800-171 Compliance</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a:p>
            <a:endParaRPr lang="en-US" dirty="0"/>
          </a:p>
        </p:txBody>
      </p:sp>
      <p:sp>
        <p:nvSpPr>
          <p:cNvPr id="2" name="Title 1">
            <a:extLst>
              <a:ext uri="{FF2B5EF4-FFF2-40B4-BE49-F238E27FC236}">
                <a16:creationId xmlns:a16="http://schemas.microsoft.com/office/drawing/2014/main" id="{3F89A858-24E0-4AAA-82FE-D678B306B2C4}"/>
              </a:ext>
            </a:extLst>
          </p:cNvPr>
          <p:cNvSpPr>
            <a:spLocks noGrp="1"/>
          </p:cNvSpPr>
          <p:nvPr>
            <p:ph type="title"/>
          </p:nvPr>
        </p:nvSpPr>
        <p:spPr/>
        <p:txBody>
          <a:bodyPr/>
          <a:lstStyle/>
          <a:p>
            <a:r>
              <a:rPr lang="en-US" dirty="0"/>
              <a:t>Our focus</a:t>
            </a:r>
          </a:p>
        </p:txBody>
      </p:sp>
      <p:sp>
        <p:nvSpPr>
          <p:cNvPr id="4" name="Slide Number Placeholder 3">
            <a:extLst>
              <a:ext uri="{FF2B5EF4-FFF2-40B4-BE49-F238E27FC236}">
                <a16:creationId xmlns:a16="http://schemas.microsoft.com/office/drawing/2014/main" id="{6C8EE61C-4125-4738-BB03-0B150FB1892A}"/>
              </a:ext>
            </a:extLst>
          </p:cNvPr>
          <p:cNvSpPr>
            <a:spLocks noGrp="1"/>
          </p:cNvSpPr>
          <p:nvPr>
            <p:ph type="sldNum" sz="quarter" idx="12"/>
          </p:nvPr>
        </p:nvSpPr>
        <p:spPr/>
        <p:txBody>
          <a:bodyPr/>
          <a:lstStyle/>
          <a:p>
            <a:fld id="{0E588DAA-4848-48CA-9FC9-2BD67EAD2930}" type="slidenum">
              <a:rPr lang="en-US" smtClean="0">
                <a:solidFill>
                  <a:schemeClr val="bg1"/>
                </a:solidFill>
              </a:rPr>
              <a:t>7</a:t>
            </a:fld>
            <a:endParaRPr lang="en-US" dirty="0">
              <a:solidFill>
                <a:schemeClr val="bg1"/>
              </a:solidFill>
            </a:endParaRPr>
          </a:p>
        </p:txBody>
      </p:sp>
      <p:pic>
        <p:nvPicPr>
          <p:cNvPr id="14" name="Graphic 13">
            <a:extLst>
              <a:ext uri="{FF2B5EF4-FFF2-40B4-BE49-F238E27FC236}">
                <a16:creationId xmlns:a16="http://schemas.microsoft.com/office/drawing/2014/main" id="{881C7D26-C55B-4669-9598-195FC26A15A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49906" y="224360"/>
            <a:ext cx="1610446" cy="223695"/>
          </a:xfrm>
          <a:prstGeom prst="rect">
            <a:avLst/>
          </a:prstGeom>
        </p:spPr>
      </p:pic>
    </p:spTree>
    <p:extLst>
      <p:ext uri="{BB962C8B-B14F-4D97-AF65-F5344CB8AC3E}">
        <p14:creationId xmlns:p14="http://schemas.microsoft.com/office/powerpoint/2010/main" val="1635632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15337-7E67-4B0E-95B9-75DE7AEB11D2}"/>
              </a:ext>
            </a:extLst>
          </p:cNvPr>
          <p:cNvSpPr>
            <a:spLocks noGrp="1"/>
          </p:cNvSpPr>
          <p:nvPr>
            <p:ph type="title"/>
          </p:nvPr>
        </p:nvSpPr>
        <p:spPr/>
        <p:txBody>
          <a:bodyPr/>
          <a:lstStyle/>
          <a:p>
            <a:r>
              <a:rPr lang="en-US" dirty="0"/>
              <a:t>Program goals</a:t>
            </a:r>
          </a:p>
        </p:txBody>
      </p:sp>
      <p:sp>
        <p:nvSpPr>
          <p:cNvPr id="4" name="Slide Number Placeholder 3">
            <a:extLst>
              <a:ext uri="{FF2B5EF4-FFF2-40B4-BE49-F238E27FC236}">
                <a16:creationId xmlns:a16="http://schemas.microsoft.com/office/drawing/2014/main" id="{9C543A43-ACA0-4B55-82EA-9BB167BC9123}"/>
              </a:ext>
            </a:extLst>
          </p:cNvPr>
          <p:cNvSpPr>
            <a:spLocks noGrp="1"/>
          </p:cNvSpPr>
          <p:nvPr>
            <p:ph type="sldNum" sz="quarter" idx="12"/>
          </p:nvPr>
        </p:nvSpPr>
        <p:spPr/>
        <p:txBody>
          <a:bodyPr/>
          <a:lstStyle/>
          <a:p>
            <a:fld id="{0E588DAA-4848-48CA-9FC9-2BD67EAD2930}" type="slidenum">
              <a:rPr lang="en-US" smtClean="0"/>
              <a:t>8</a:t>
            </a:fld>
            <a:endParaRPr lang="en-US" dirty="0"/>
          </a:p>
        </p:txBody>
      </p:sp>
      <p:sp>
        <p:nvSpPr>
          <p:cNvPr id="6" name="object 18">
            <a:extLst>
              <a:ext uri="{FF2B5EF4-FFF2-40B4-BE49-F238E27FC236}">
                <a16:creationId xmlns:a16="http://schemas.microsoft.com/office/drawing/2014/main" id="{F3AB3430-48FF-4976-87A3-8497531A75F9}"/>
              </a:ext>
            </a:extLst>
          </p:cNvPr>
          <p:cNvSpPr txBox="1"/>
          <p:nvPr/>
        </p:nvSpPr>
        <p:spPr>
          <a:xfrm>
            <a:off x="914399" y="3118104"/>
            <a:ext cx="3255265" cy="1658787"/>
          </a:xfrm>
          <a:prstGeom prst="rect">
            <a:avLst/>
          </a:prstGeom>
        </p:spPr>
        <p:txBody>
          <a:bodyPr vert="horz" wrap="square" lIns="0" tIns="12065" rIns="0" bIns="0" rtlCol="0">
            <a:spAutoFit/>
          </a:bodyPr>
          <a:lstStyle/>
          <a:p>
            <a:pPr marL="576263" indent="-576263" algn="ctr">
              <a:lnSpc>
                <a:spcPct val="100000"/>
              </a:lnSpc>
              <a:spcBef>
                <a:spcPts val="95"/>
              </a:spcBef>
            </a:pPr>
            <a:r>
              <a:rPr lang="en-US" sz="2800" b="1" spc="-10" dirty="0">
                <a:solidFill>
                  <a:schemeClr val="accent1"/>
                </a:solidFill>
                <a:latin typeface="+mj-lt"/>
                <a:cs typeface="Cambria"/>
              </a:rPr>
              <a:t>Understand Risks</a:t>
            </a:r>
            <a:endParaRPr sz="2800" dirty="0">
              <a:solidFill>
                <a:schemeClr val="accent1"/>
              </a:solidFill>
              <a:latin typeface="+mj-lt"/>
              <a:cs typeface="Cambria"/>
            </a:endParaRPr>
          </a:p>
          <a:p>
            <a:pPr marL="12700" marR="5080">
              <a:lnSpc>
                <a:spcPct val="100000"/>
              </a:lnSpc>
              <a:spcBef>
                <a:spcPts val="1825"/>
              </a:spcBef>
            </a:pPr>
            <a:r>
              <a:rPr lang="en-US" sz="1600" spc="-5" dirty="0">
                <a:latin typeface="Cambria"/>
                <a:cs typeface="Cambria"/>
              </a:rPr>
              <a:t>Provide visibility  into Institutions of  Higher Education (IHE) compliance  with Federal guidelines and their  maturity level</a:t>
            </a:r>
          </a:p>
        </p:txBody>
      </p:sp>
      <p:sp>
        <p:nvSpPr>
          <p:cNvPr id="7" name="object 24">
            <a:extLst>
              <a:ext uri="{FF2B5EF4-FFF2-40B4-BE49-F238E27FC236}">
                <a16:creationId xmlns:a16="http://schemas.microsoft.com/office/drawing/2014/main" id="{4C3F81AB-33AB-418E-BB54-8EC202AE084C}"/>
              </a:ext>
            </a:extLst>
          </p:cNvPr>
          <p:cNvSpPr txBox="1"/>
          <p:nvPr/>
        </p:nvSpPr>
        <p:spPr>
          <a:xfrm>
            <a:off x="4608711" y="3118104"/>
            <a:ext cx="3084486" cy="1905009"/>
          </a:xfrm>
          <a:prstGeom prst="rect">
            <a:avLst/>
          </a:prstGeom>
        </p:spPr>
        <p:txBody>
          <a:bodyPr vert="horz" wrap="square" lIns="0" tIns="12065" rIns="0" bIns="0" rtlCol="0">
            <a:spAutoFit/>
          </a:bodyPr>
          <a:lstStyle/>
          <a:p>
            <a:pPr marL="1033463" indent="-1033463" algn="ctr">
              <a:lnSpc>
                <a:spcPct val="100000"/>
              </a:lnSpc>
              <a:spcBef>
                <a:spcPts val="95"/>
              </a:spcBef>
            </a:pPr>
            <a:r>
              <a:rPr lang="en-US" sz="2800" b="1" spc="-10" dirty="0">
                <a:solidFill>
                  <a:schemeClr val="accent1"/>
                </a:solidFill>
                <a:latin typeface="+mj-lt"/>
                <a:cs typeface="Cambria"/>
              </a:rPr>
              <a:t>Identify Trends</a:t>
            </a:r>
            <a:endParaRPr sz="2800" dirty="0">
              <a:solidFill>
                <a:schemeClr val="accent1"/>
              </a:solidFill>
              <a:latin typeface="+mj-lt"/>
              <a:cs typeface="Cambria"/>
            </a:endParaRPr>
          </a:p>
          <a:p>
            <a:pPr marL="12700" marR="5080">
              <a:lnSpc>
                <a:spcPct val="100000"/>
              </a:lnSpc>
              <a:spcBef>
                <a:spcPts val="1825"/>
              </a:spcBef>
            </a:pPr>
            <a:r>
              <a:rPr lang="en-US" sz="1600" spc="-5" dirty="0">
                <a:latin typeface="Cambria"/>
                <a:cs typeface="Cambria"/>
              </a:rPr>
              <a:t>Identify trends that  differentiate IHEs with more mature cybersecurity security postures vs  IHEs that need some support to enhance their program</a:t>
            </a:r>
          </a:p>
        </p:txBody>
      </p:sp>
      <p:sp>
        <p:nvSpPr>
          <p:cNvPr id="8" name="object 24">
            <a:extLst>
              <a:ext uri="{FF2B5EF4-FFF2-40B4-BE49-F238E27FC236}">
                <a16:creationId xmlns:a16="http://schemas.microsoft.com/office/drawing/2014/main" id="{B87E9C07-812B-4F02-A720-81AA76F145E0}"/>
              </a:ext>
            </a:extLst>
          </p:cNvPr>
          <p:cNvSpPr txBox="1"/>
          <p:nvPr/>
        </p:nvSpPr>
        <p:spPr>
          <a:xfrm>
            <a:off x="7993470" y="3118104"/>
            <a:ext cx="3418242" cy="443070"/>
          </a:xfrm>
          <a:prstGeom prst="rect">
            <a:avLst/>
          </a:prstGeom>
        </p:spPr>
        <p:txBody>
          <a:bodyPr vert="horz" wrap="square" lIns="0" tIns="12065" rIns="0" bIns="0" rtlCol="0">
            <a:spAutoFit/>
          </a:bodyPr>
          <a:lstStyle/>
          <a:p>
            <a:pPr marL="1033463" indent="-1033463" algn="ctr">
              <a:lnSpc>
                <a:spcPct val="100000"/>
              </a:lnSpc>
              <a:spcBef>
                <a:spcPts val="95"/>
              </a:spcBef>
            </a:pPr>
            <a:r>
              <a:rPr lang="en-US" sz="2800" b="1" spc="-10" dirty="0">
                <a:solidFill>
                  <a:schemeClr val="accent1"/>
                </a:solidFill>
                <a:latin typeface="+mj-lt"/>
                <a:cs typeface="Cambria"/>
              </a:rPr>
              <a:t>Aid Decisions</a:t>
            </a:r>
          </a:p>
        </p:txBody>
      </p:sp>
      <p:sp>
        <p:nvSpPr>
          <p:cNvPr id="11" name="TextBox 10">
            <a:extLst>
              <a:ext uri="{FF2B5EF4-FFF2-40B4-BE49-F238E27FC236}">
                <a16:creationId xmlns:a16="http://schemas.microsoft.com/office/drawing/2014/main" id="{48B5D959-0CBF-4107-9DA0-5BCF2CAC4A62}"/>
              </a:ext>
            </a:extLst>
          </p:cNvPr>
          <p:cNvSpPr txBox="1"/>
          <p:nvPr/>
        </p:nvSpPr>
        <p:spPr>
          <a:xfrm>
            <a:off x="8132244" y="3739896"/>
            <a:ext cx="3279468" cy="830997"/>
          </a:xfrm>
          <a:prstGeom prst="rect">
            <a:avLst/>
          </a:prstGeom>
          <a:noFill/>
        </p:spPr>
        <p:txBody>
          <a:bodyPr wrap="square">
            <a:spAutoFit/>
          </a:bodyPr>
          <a:lstStyle/>
          <a:p>
            <a:pPr marL="12065" marR="339090">
              <a:lnSpc>
                <a:spcPct val="100000"/>
              </a:lnSpc>
              <a:spcBef>
                <a:spcPts val="225"/>
              </a:spcBef>
              <a:tabLst>
                <a:tab pos="185420" algn="l"/>
              </a:tabLst>
            </a:pPr>
            <a:r>
              <a:rPr lang="en-US" sz="1600" spc="-5" dirty="0">
                <a:solidFill>
                  <a:schemeClr val="bg2">
                    <a:lumMod val="25000"/>
                  </a:schemeClr>
                </a:solidFill>
                <a:latin typeface="Cambria"/>
                <a:cs typeface="Cambria"/>
              </a:rPr>
              <a:t>Provide a holistic view of the  cybersecurity posture of IHEs to facilitate program decisions</a:t>
            </a:r>
          </a:p>
        </p:txBody>
      </p:sp>
      <p:pic>
        <p:nvPicPr>
          <p:cNvPr id="12" name="Graphic 11">
            <a:extLst>
              <a:ext uri="{FF2B5EF4-FFF2-40B4-BE49-F238E27FC236}">
                <a16:creationId xmlns:a16="http://schemas.microsoft.com/office/drawing/2014/main" id="{5E81FD09-7C25-42AD-9245-C19C10EA26D1}"/>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069274" y="2069602"/>
            <a:ext cx="904501" cy="806186"/>
          </a:xfrm>
          <a:prstGeom prst="rect">
            <a:avLst/>
          </a:prstGeom>
        </p:spPr>
      </p:pic>
      <p:pic>
        <p:nvPicPr>
          <p:cNvPr id="13" name="Graphic 12">
            <a:extLst>
              <a:ext uri="{FF2B5EF4-FFF2-40B4-BE49-F238E27FC236}">
                <a16:creationId xmlns:a16="http://schemas.microsoft.com/office/drawing/2014/main" id="{BE1AB6A1-A0A4-400F-8CEF-4394651EFE8E}"/>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747861" y="2068073"/>
            <a:ext cx="806186" cy="806186"/>
          </a:xfrm>
          <a:prstGeom prst="rect">
            <a:avLst/>
          </a:prstGeom>
        </p:spPr>
      </p:pic>
      <p:pic>
        <p:nvPicPr>
          <p:cNvPr id="14" name="Graphic 13">
            <a:extLst>
              <a:ext uri="{FF2B5EF4-FFF2-40B4-BE49-F238E27FC236}">
                <a16:creationId xmlns:a16="http://schemas.microsoft.com/office/drawing/2014/main" id="{8D30F67A-D7AC-47FE-910A-BC953197A66C}"/>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9243512" y="2068073"/>
            <a:ext cx="918157" cy="806186"/>
          </a:xfrm>
          <a:prstGeom prst="rect">
            <a:avLst/>
          </a:prstGeom>
        </p:spPr>
      </p:pic>
    </p:spTree>
    <p:extLst>
      <p:ext uri="{BB962C8B-B14F-4D97-AF65-F5344CB8AC3E}">
        <p14:creationId xmlns:p14="http://schemas.microsoft.com/office/powerpoint/2010/main" val="3938048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BCB86-D718-40F0-AEF2-0B9CD14BCB24}"/>
              </a:ext>
            </a:extLst>
          </p:cNvPr>
          <p:cNvSpPr>
            <a:spLocks noGrp="1"/>
          </p:cNvSpPr>
          <p:nvPr>
            <p:ph type="title"/>
          </p:nvPr>
        </p:nvSpPr>
        <p:spPr/>
        <p:txBody>
          <a:bodyPr/>
          <a:lstStyle/>
          <a:p>
            <a:r>
              <a:rPr lang="en-US" dirty="0"/>
              <a:t>NIST SP 800-171</a:t>
            </a:r>
          </a:p>
        </p:txBody>
      </p:sp>
      <p:sp>
        <p:nvSpPr>
          <p:cNvPr id="3" name="Slide Number Placeholder 2">
            <a:extLst>
              <a:ext uri="{FF2B5EF4-FFF2-40B4-BE49-F238E27FC236}">
                <a16:creationId xmlns:a16="http://schemas.microsoft.com/office/drawing/2014/main" id="{F75CFD7F-8FE6-416F-901B-09092D9BDF88}"/>
              </a:ext>
            </a:extLst>
          </p:cNvPr>
          <p:cNvSpPr>
            <a:spLocks noGrp="1"/>
          </p:cNvSpPr>
          <p:nvPr>
            <p:ph type="sldNum" sz="quarter" idx="12"/>
          </p:nvPr>
        </p:nvSpPr>
        <p:spPr/>
        <p:txBody>
          <a:bodyPr/>
          <a:lstStyle/>
          <a:p>
            <a:fld id="{0E588DAA-4848-48CA-9FC9-2BD67EAD2930}" type="slidenum">
              <a:rPr lang="en-US" smtClean="0"/>
              <a:t>9</a:t>
            </a:fld>
            <a:endParaRPr lang="en-US" dirty="0"/>
          </a:p>
        </p:txBody>
      </p:sp>
    </p:spTree>
    <p:extLst>
      <p:ext uri="{BB962C8B-B14F-4D97-AF65-F5344CB8AC3E}">
        <p14:creationId xmlns:p14="http://schemas.microsoft.com/office/powerpoint/2010/main" val="2207499770"/>
      </p:ext>
    </p:extLst>
  </p:cSld>
  <p:clrMapOvr>
    <a:masterClrMapping/>
  </p:clrMapOvr>
</p:sld>
</file>

<file path=ppt/theme/theme1.xml><?xml version="1.0" encoding="utf-8"?>
<a:theme xmlns:a="http://schemas.openxmlformats.org/drawingml/2006/main" name="FSA Master">
  <a:themeElements>
    <a:clrScheme name="FSA">
      <a:dk1>
        <a:srgbClr val="191A1B"/>
      </a:dk1>
      <a:lt1>
        <a:srgbClr val="FFFFFF"/>
      </a:lt1>
      <a:dk2>
        <a:srgbClr val="113C52"/>
      </a:dk2>
      <a:lt2>
        <a:srgbClr val="DFE0DE"/>
      </a:lt2>
      <a:accent1>
        <a:srgbClr val="227AA7"/>
      </a:accent1>
      <a:accent2>
        <a:srgbClr val="3EA11B"/>
      </a:accent2>
      <a:accent3>
        <a:srgbClr val="1C7A59"/>
      </a:accent3>
      <a:accent4>
        <a:srgbClr val="195B7D"/>
      </a:accent4>
      <a:accent5>
        <a:srgbClr val="4FCC22"/>
      </a:accent5>
      <a:accent6>
        <a:srgbClr val="585E60"/>
      </a:accent6>
      <a:hlink>
        <a:srgbClr val="2279A7"/>
      </a:hlink>
      <a:folHlink>
        <a:srgbClr val="989FA1"/>
      </a:folHlink>
    </a:clrScheme>
    <a:fontScheme name="FSA">
      <a:majorFont>
        <a:latin typeface="Arial Narrow"/>
        <a:ea typeface=""/>
        <a:cs typeface=""/>
      </a:majorFont>
      <a:minorFont>
        <a:latin typeface="Cambria"/>
        <a:ea typeface=""/>
        <a:cs typeface=""/>
      </a:minorFont>
    </a:fontScheme>
    <a:fmtScheme name="Flat">
      <a:fillStyleLst>
        <a:solidFill>
          <a:schemeClr val="phClr"/>
        </a:solidFill>
        <a:solidFill>
          <a:schemeClr val="phClr">
            <a:tint val="50000"/>
          </a:schemeClr>
        </a:solidFill>
        <a:solidFill>
          <a:schemeClr val="phClr">
            <a:shade val="65000"/>
          </a:schemeClr>
        </a:solidFill>
      </a:fillStyleLst>
      <a:lnStyleLst>
        <a:ln w="3175" cap="flat" cmpd="sng" algn="ctr">
          <a:solidFill>
            <a:schemeClr val="phClr">
              <a:shade val="65000"/>
            </a:schemeClr>
          </a:solidFill>
          <a:prstDash val="solid"/>
        </a:ln>
        <a:ln w="3175" cap="flat" cmpd="sng" algn="ctr">
          <a:solidFill>
            <a:schemeClr val="phClr"/>
          </a:solidFill>
          <a:prstDash val="solid"/>
        </a:ln>
        <a:ln w="0" cap="flat" cmpd="sng" algn="ctr">
          <a:noFill/>
        </a:ln>
      </a:lnStyleLst>
      <a:effectStyleLst>
        <a:effectStyle>
          <a:effectLst>
            <a:blur/>
          </a:effectLst>
        </a:effectStyle>
        <a:effectStyle>
          <a:effectLst>
            <a:blur/>
          </a:effectLst>
        </a:effectStyle>
        <a:effectStyle>
          <a:effectLst>
            <a:fillOverlay blend="darken">
              <a:solidFill>
                <a:schemeClr val="phClr">
                  <a:shade val="30000"/>
                </a:schemeClr>
              </a:solidFill>
            </a:fillOverlay>
          </a:effectLst>
        </a:effectStyle>
      </a:effectStyleLst>
      <a:bgFillStyleLst>
        <a:solidFill>
          <a:schemeClr val="phClr"/>
        </a:solidFill>
        <a:solidFill>
          <a:schemeClr val="phClr"/>
        </a:solidFill>
        <a:solidFill>
          <a:schemeClr val="phClr"/>
        </a:solidFill>
      </a:bgFillStyleLst>
    </a:fmtScheme>
  </a:themeElements>
  <a:objectDefaults>
    <a:spDef>
      <a:spPr>
        <a:ln/>
      </a:spPr>
      <a:bodyPr rtlCol="0" anchor="ctr"/>
      <a:lstStyle>
        <a:defPPr algn="ctr">
          <a:defRPr/>
        </a:defPPr>
      </a:lstStyle>
      <a:style>
        <a:lnRef idx="3">
          <a:schemeClr val="lt1"/>
        </a:lnRef>
        <a:fillRef idx="1">
          <a:schemeClr val="accent1"/>
        </a:fillRef>
        <a:effectRef idx="1">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lnSpc>
            <a:spcPct val="120000"/>
          </a:lnSpc>
          <a:spcBef>
            <a:spcPts val="900"/>
          </a:spcBef>
          <a:defRPr dirty="0" smtClean="0"/>
        </a:defPPr>
      </a:lstStyle>
    </a:txDef>
  </a:objectDefaults>
  <a:extraClrSchemeLst/>
  <a:custClrLst>
    <a:custClr name="Light Gray">
      <a:srgbClr val="BDC1C2"/>
    </a:custClr>
    <a:custClr name="robin-blue">
      <a:srgbClr val="00B9B6"/>
    </a:custClr>
    <a:custClr name="robin-blue-10">
      <a:srgbClr val="D3FFFE"/>
    </a:custClr>
    <a:custClr name="robin-blue-5">
      <a:srgbClr val="ECFFFF"/>
    </a:custClr>
    <a:custClr name="Red Print">
      <a:srgbClr val="DF5E44"/>
    </a:custClr>
    <a:custClr name="Red Print Light">
      <a:srgbClr val="FBEEEB"/>
    </a:custClr>
    <a:custClr name="Orange Print">
      <a:srgbClr val="EBAE3A"/>
    </a:custClr>
    <a:custClr name="Orange Print Light">
      <a:srgbClr val="FCF4E4"/>
    </a:custClr>
    <a:custClr name="Yellow Print">
      <a:srgbClr val="EBE052"/>
    </a:custClr>
    <a:custClr name="blue-bright-10">
      <a:srgbClr val="D2EAF6"/>
    </a:custClr>
    <a:custClr name="blue-bright-5">
      <a:srgbClr val="E7F4FA"/>
    </a:custClr>
    <a:custClr name="sulu-20">
      <a:srgbClr val="D9F7CE"/>
    </a:custClr>
    <a:custClr name="sulu-15">
      <a:srgbClr val="F4FDF1"/>
    </a:custClr>
    <a:custClr name="shamrock-15">
      <a:srgbClr val="D3F5E9"/>
    </a:custClr>
    <a:custClr name="shamrock-10">
      <a:srgbClr val="E7FAF3"/>
    </a:custClr>
    <a:custClr name="alert-green">
      <a:srgbClr val="00A91C"/>
    </a:custClr>
    <a:custClr name="alert-green-dark">
      <a:srgbClr val="007614"/>
    </a:custClr>
    <a:custClr name="alert-green-light">
      <a:srgbClr val="ECF3EC"/>
    </a:custClr>
    <a:custClr name="alert-gold">
      <a:srgbClr val="FFBE2E"/>
    </a:custClr>
    <a:custClr name="alert-gold-dark">
      <a:srgbClr val="EDAB1C"/>
    </a:custClr>
    <a:custClr name="alert-gold-light">
      <a:srgbClr val="FAF3D1"/>
    </a:custClr>
    <a:custClr name="alert-red">
      <a:srgbClr val="CD2026"/>
    </a:custClr>
    <a:custClr name="alert-red-dark">
      <a:srgbClr val="9C0D12"/>
    </a:custClr>
    <a:custClr name="alert-red-light">
      <a:srgbClr val="F8EEE9"/>
    </a:custClr>
  </a:custClrLst>
  <a:extLst>
    <a:ext uri="{05A4C25C-085E-4340-85A3-A5531E510DB2}">
      <thm15:themeFamily xmlns:thm15="http://schemas.microsoft.com/office/thememl/2012/main" name="FSA16x9PresentationTemplate2021  -  Read-Only" id="{CE753268-44B4-4E21-98B9-2C806B1462DA}" vid="{4B7A33AF-D7AE-4B36-8F72-0B08FF019EAC}"/>
    </a:ext>
  </a:extLst>
</a:theme>
</file>

<file path=ppt/theme/theme2.xml><?xml version="1.0" encoding="utf-8"?>
<a:theme xmlns:a="http://schemas.openxmlformats.org/drawingml/2006/main" name="1_Office Theme">
  <a:themeElements>
    <a:clrScheme name="NextGen Colors">
      <a:dk1>
        <a:srgbClr val="191918"/>
      </a:dk1>
      <a:lt1>
        <a:srgbClr val="FFFFFF"/>
      </a:lt1>
      <a:dk2>
        <a:srgbClr val="2F3337"/>
      </a:dk2>
      <a:lt2>
        <a:srgbClr val="FFFFFE"/>
      </a:lt2>
      <a:accent1>
        <a:srgbClr val="2279A7"/>
      </a:accent1>
      <a:accent2>
        <a:srgbClr val="81C149"/>
      </a:accent2>
      <a:accent3>
        <a:srgbClr val="2CA34E"/>
      </a:accent3>
      <a:accent4>
        <a:srgbClr val="364755"/>
      </a:accent4>
      <a:accent5>
        <a:srgbClr val="E5DC6D"/>
      </a:accent5>
      <a:accent6>
        <a:srgbClr val="EBEDEE"/>
      </a:accent6>
      <a:hlink>
        <a:srgbClr val="2279A7"/>
      </a:hlink>
      <a:folHlink>
        <a:srgbClr val="345064"/>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21.20_FSA_PowerpointTemplate" id="{0E69033A-4420-CB45-A9C1-9A9966634D49}" vid="{D5AB89A8-F229-504D-B51F-1F1DFB1E001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A43C935C0354E4A8DE5A9845775116F" ma:contentTypeVersion="1" ma:contentTypeDescription="Create a new document." ma:contentTypeScope="" ma:versionID="e8ee6e98e65d61b7caf7b96d4d0382b1">
  <xsd:schema xmlns:xsd="http://www.w3.org/2001/XMLSchema" xmlns:xs="http://www.w3.org/2001/XMLSchema" xmlns:p="http://schemas.microsoft.com/office/2006/metadata/properties" xmlns:ns2="d3556068-94b5-4e44-be2a-e8d7a096361c" targetNamespace="http://schemas.microsoft.com/office/2006/metadata/properties" ma:root="true" ma:fieldsID="74de40115a85f3d07fd5aaf4c7d4273c" ns2:_="">
    <xsd:import namespace="d3556068-94b5-4e44-be2a-e8d7a096361c"/>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556068-94b5-4e44-be2a-e8d7a09636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77CBE86-CAF4-4CFD-91FC-4819EF68E67C}">
  <ds:schemaRefs>
    <ds:schemaRef ds:uri="http://schemas.microsoft.com/sharepoint/v3/contenttype/forms"/>
  </ds:schemaRefs>
</ds:datastoreItem>
</file>

<file path=customXml/itemProps2.xml><?xml version="1.0" encoding="utf-8"?>
<ds:datastoreItem xmlns:ds="http://schemas.openxmlformats.org/officeDocument/2006/customXml" ds:itemID="{FD08B3BF-09CA-4205-A8B2-E04736B085A1}">
  <ds:schemaRefs>
    <ds:schemaRef ds:uri="http://purl.org/dc/dcmitype/"/>
    <ds:schemaRef ds:uri="c09bdf0b-acdc-4be5-80bd-bfbb403c8773"/>
    <ds:schemaRef ds:uri="a4f3d5a8-aaf9-482b-a19a-762c44dbf7bc"/>
    <ds:schemaRef ds:uri="http://schemas.microsoft.com/office/2006/documentManagement/types"/>
    <ds:schemaRef ds:uri="http://purl.org/dc/elements/1.1/"/>
    <ds:schemaRef ds:uri="http://schemas.openxmlformats.org/package/2006/metadata/core-properties"/>
    <ds:schemaRef ds:uri="http://purl.org/dc/terms/"/>
    <ds:schemaRef ds:uri="http://schemas.microsoft.com/office/2006/metadata/properti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4BDAB5F7-51D0-4C41-A271-85BB28D66B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3556068-94b5-4e44-be2a-e8d7a096361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9475</TotalTime>
  <Words>989</Words>
  <Application>Microsoft Office PowerPoint</Application>
  <PresentationFormat>Widescreen</PresentationFormat>
  <Paragraphs>116</Paragraphs>
  <Slides>18</Slides>
  <Notes>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18</vt:i4>
      </vt:variant>
    </vt:vector>
  </HeadingPairs>
  <TitlesOfParts>
    <vt:vector size="25" baseType="lpstr">
      <vt:lpstr>Arial</vt:lpstr>
      <vt:lpstr>Arial Narrow</vt:lpstr>
      <vt:lpstr>Calibri</vt:lpstr>
      <vt:lpstr>Cambria</vt:lpstr>
      <vt:lpstr>Oswald</vt:lpstr>
      <vt:lpstr>FSA Master</vt:lpstr>
      <vt:lpstr>1_Office Theme</vt:lpstr>
      <vt:lpstr>Breakout Session #22</vt:lpstr>
      <vt:lpstr>PowerPoint Presentation</vt:lpstr>
      <vt:lpstr>Overview</vt:lpstr>
      <vt:lpstr>Why are we here?</vt:lpstr>
      <vt:lpstr>Campus cybersecurity program</vt:lpstr>
      <vt:lpstr>Driving the change</vt:lpstr>
      <vt:lpstr>Our focus</vt:lpstr>
      <vt:lpstr>Program goals</vt:lpstr>
      <vt:lpstr>NIST SP 800-171</vt:lpstr>
      <vt:lpstr>What is nist 800-171?</vt:lpstr>
      <vt:lpstr>Why a standard framework</vt:lpstr>
      <vt:lpstr>NIST 800-171 – THE SIMPLE VERSION</vt:lpstr>
      <vt:lpstr>NIST 800-171 – THE SIMPLE VERSION (cont.)</vt:lpstr>
      <vt:lpstr>The driver</vt:lpstr>
      <vt:lpstr>Future state</vt:lpstr>
      <vt:lpstr>General planning assumptions</vt:lpstr>
      <vt:lpstr>Ihe next steps</vt:lpstr>
      <vt:lpstr>Q&amp;A</vt:lpstr>
    </vt:vector>
  </TitlesOfParts>
  <Company>U.S.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FSA Presentation Template 2021</dc:title>
  <dc:creator>Popham, David</dc:creator>
  <cp:keywords>presentation</cp:keywords>
  <dc:description>Federal Student Aid widescreen (16 x 9) template for external and internal presentations</dc:description>
  <cp:lastModifiedBy>Cottingham, Brittney</cp:lastModifiedBy>
  <cp:revision>430</cp:revision>
  <dcterms:created xsi:type="dcterms:W3CDTF">2021-04-19T18:21:31Z</dcterms:created>
  <dcterms:modified xsi:type="dcterms:W3CDTF">2021-10-09T14:22:26Z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0x0101004A43C935C0354E4A8DE5A9845775116F</vt:lpwstr>
  </property>
  <property fmtid="{D5CDD505-2E9C-101B-9397-08002B2CF9AE}" pid="3" name="_dlc_DocIdItemGuid">
    <vt:lpwstr>7c258dfc-d936-405c-bd1d-c8d2d77a37c8</vt:lpwstr>
  </property>
</Properties>
</file>