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1"/>
  </p:notesMasterIdLst>
  <p:sldIdLst>
    <p:sldId id="352" r:id="rId5"/>
    <p:sldId id="310" r:id="rId6"/>
    <p:sldId id="435" r:id="rId7"/>
    <p:sldId id="428" r:id="rId8"/>
    <p:sldId id="442" r:id="rId9"/>
    <p:sldId id="437" r:id="rId10"/>
    <p:sldId id="438" r:id="rId11"/>
    <p:sldId id="440" r:id="rId12"/>
    <p:sldId id="439" r:id="rId13"/>
    <p:sldId id="450" r:id="rId14"/>
    <p:sldId id="443" r:id="rId15"/>
    <p:sldId id="444" r:id="rId16"/>
    <p:sldId id="446" r:id="rId17"/>
    <p:sldId id="445" r:id="rId18"/>
    <p:sldId id="447" r:id="rId19"/>
    <p:sldId id="44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mmati, Tara" initials="HT" lastIdx="7" clrIdx="0">
    <p:extLst>
      <p:ext uri="{19B8F6BF-5375-455C-9EA6-DF929625EA0E}">
        <p15:presenceInfo xmlns:p15="http://schemas.microsoft.com/office/powerpoint/2012/main" userId="S::themmati@deloitte.com::5f21e9f5-e8e0-4dec-b3a4-945acd77ed95" providerId="AD"/>
      </p:ext>
    </p:extLst>
  </p:cmAuthor>
  <p:cmAuthor id="2" name="Maxwell, Lindsey Elizabeth" initials="MLE" lastIdx="15" clrIdx="1">
    <p:extLst>
      <p:ext uri="{19B8F6BF-5375-455C-9EA6-DF929625EA0E}">
        <p15:presenceInfo xmlns:p15="http://schemas.microsoft.com/office/powerpoint/2012/main" userId="S::limaxwell@deloitte.com::81ac51f8-5a10-4580-a140-94753faaa71f" providerId="AD"/>
      </p:ext>
    </p:extLst>
  </p:cmAuthor>
  <p:cmAuthor id="3" name="Bubel, Susan" initials="BS" lastIdx="1" clrIdx="2">
    <p:extLst>
      <p:ext uri="{19B8F6BF-5375-455C-9EA6-DF929625EA0E}">
        <p15:presenceInfo xmlns:p15="http://schemas.microsoft.com/office/powerpoint/2012/main" userId="S::Susan.Bubel2@ed.gov::7267b580-9067-4093-b862-364e1506133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13C52"/>
    <a:srgbClr val="E3F1F9"/>
    <a:srgbClr val="E7EFF5"/>
    <a:srgbClr val="DDDEDF"/>
    <a:srgbClr val="113C53"/>
    <a:srgbClr val="0E2C3B"/>
    <a:srgbClr val="38546D"/>
    <a:srgbClr val="344F67"/>
    <a:srgbClr val="385770"/>
    <a:srgbClr val="3249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64" autoAdjust="0"/>
    <p:restoredTop sz="94150"/>
  </p:normalViewPr>
  <p:slideViewPr>
    <p:cSldViewPr snapToGrid="0">
      <p:cViewPr varScale="1">
        <p:scale>
          <a:sx n="68" d="100"/>
          <a:sy n="68" d="100"/>
        </p:scale>
        <p:origin x="528" y="66"/>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p:scale>
          <a:sx n="160" d="100"/>
          <a:sy n="160" d="100"/>
        </p:scale>
        <p:origin x="2184" y="-40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3FDA72-2393-4B3F-8F8F-547617C5EA69}" type="datetimeFigureOut">
              <a:rPr lang="en-US" smtClean="0"/>
              <a:t>10/6/2021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9312DC-84F5-408B-947F-EAE8AD61D853}" type="slidenum">
              <a:rPr lang="en-US" smtClean="0"/>
              <a:t>‹#›</a:t>
            </a:fld>
            <a:endParaRPr lang="en-US"/>
          </a:p>
        </p:txBody>
      </p:sp>
    </p:spTree>
    <p:extLst>
      <p:ext uri="{BB962C8B-B14F-4D97-AF65-F5344CB8AC3E}">
        <p14:creationId xmlns:p14="http://schemas.microsoft.com/office/powerpoint/2010/main" val="3391933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a:t>
            </a:fld>
            <a:endParaRPr lang="en-US"/>
          </a:p>
        </p:txBody>
      </p:sp>
    </p:spTree>
    <p:extLst>
      <p:ext uri="{BB962C8B-B14F-4D97-AF65-F5344CB8AC3E}">
        <p14:creationId xmlns:p14="http://schemas.microsoft.com/office/powerpoint/2010/main" val="3466727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10</a:t>
            </a:fld>
            <a:endParaRPr lang="en-US"/>
          </a:p>
        </p:txBody>
      </p:sp>
    </p:spTree>
    <p:extLst>
      <p:ext uri="{BB962C8B-B14F-4D97-AF65-F5344CB8AC3E}">
        <p14:creationId xmlns:p14="http://schemas.microsoft.com/office/powerpoint/2010/main" val="4266941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526280"/>
            <a:ext cx="5486400" cy="3600450"/>
          </a:xfrm>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11</a:t>
            </a:fld>
            <a:endParaRPr lang="en-US"/>
          </a:p>
        </p:txBody>
      </p:sp>
    </p:spTree>
    <p:extLst>
      <p:ext uri="{BB962C8B-B14F-4D97-AF65-F5344CB8AC3E}">
        <p14:creationId xmlns:p14="http://schemas.microsoft.com/office/powerpoint/2010/main" val="447479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12</a:t>
            </a:fld>
            <a:endParaRPr lang="en-US"/>
          </a:p>
        </p:txBody>
      </p:sp>
    </p:spTree>
    <p:extLst>
      <p:ext uri="{BB962C8B-B14F-4D97-AF65-F5344CB8AC3E}">
        <p14:creationId xmlns:p14="http://schemas.microsoft.com/office/powerpoint/2010/main" val="671181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13</a:t>
            </a:fld>
            <a:endParaRPr lang="en-US" dirty="0"/>
          </a:p>
        </p:txBody>
      </p:sp>
    </p:spTree>
    <p:extLst>
      <p:ext uri="{BB962C8B-B14F-4D97-AF65-F5344CB8AC3E}">
        <p14:creationId xmlns:p14="http://schemas.microsoft.com/office/powerpoint/2010/main" val="19788535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14</a:t>
            </a:fld>
            <a:endParaRPr lang="en-US"/>
          </a:p>
        </p:txBody>
      </p:sp>
    </p:spTree>
    <p:extLst>
      <p:ext uri="{BB962C8B-B14F-4D97-AF65-F5344CB8AC3E}">
        <p14:creationId xmlns:p14="http://schemas.microsoft.com/office/powerpoint/2010/main" val="2942592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15</a:t>
            </a:fld>
            <a:endParaRPr lang="en-US"/>
          </a:p>
        </p:txBody>
      </p:sp>
    </p:spTree>
    <p:extLst>
      <p:ext uri="{BB962C8B-B14F-4D97-AF65-F5344CB8AC3E}">
        <p14:creationId xmlns:p14="http://schemas.microsoft.com/office/powerpoint/2010/main" val="3566369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16</a:t>
            </a:fld>
            <a:endParaRPr lang="en-US"/>
          </a:p>
        </p:txBody>
      </p:sp>
    </p:spTree>
    <p:extLst>
      <p:ext uri="{BB962C8B-B14F-4D97-AF65-F5344CB8AC3E}">
        <p14:creationId xmlns:p14="http://schemas.microsoft.com/office/powerpoint/2010/main" val="1047807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9312DC-84F5-408B-947F-EAE8AD61D853}" type="slidenum">
              <a:rPr lang="en-US" smtClean="0"/>
              <a:t>2</a:t>
            </a:fld>
            <a:endParaRPr lang="en-US"/>
          </a:p>
        </p:txBody>
      </p:sp>
    </p:spTree>
    <p:extLst>
      <p:ext uri="{BB962C8B-B14F-4D97-AF65-F5344CB8AC3E}">
        <p14:creationId xmlns:p14="http://schemas.microsoft.com/office/powerpoint/2010/main" val="3871156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3</a:t>
            </a:fld>
            <a:endParaRPr lang="en-US"/>
          </a:p>
        </p:txBody>
      </p:sp>
    </p:spTree>
    <p:extLst>
      <p:ext uri="{BB962C8B-B14F-4D97-AF65-F5344CB8AC3E}">
        <p14:creationId xmlns:p14="http://schemas.microsoft.com/office/powerpoint/2010/main" val="3160378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4</a:t>
            </a:fld>
            <a:endParaRPr lang="en-US"/>
          </a:p>
        </p:txBody>
      </p:sp>
    </p:spTree>
    <p:extLst>
      <p:ext uri="{BB962C8B-B14F-4D97-AF65-F5344CB8AC3E}">
        <p14:creationId xmlns:p14="http://schemas.microsoft.com/office/powerpoint/2010/main" val="4204851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5</a:t>
            </a:fld>
            <a:endParaRPr lang="en-US"/>
          </a:p>
        </p:txBody>
      </p:sp>
    </p:spTree>
    <p:extLst>
      <p:ext uri="{BB962C8B-B14F-4D97-AF65-F5344CB8AC3E}">
        <p14:creationId xmlns:p14="http://schemas.microsoft.com/office/powerpoint/2010/main" val="3579020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6</a:t>
            </a:fld>
            <a:endParaRPr lang="en-US"/>
          </a:p>
        </p:txBody>
      </p:sp>
    </p:spTree>
    <p:extLst>
      <p:ext uri="{BB962C8B-B14F-4D97-AF65-F5344CB8AC3E}">
        <p14:creationId xmlns:p14="http://schemas.microsoft.com/office/powerpoint/2010/main" val="3587541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7</a:t>
            </a:fld>
            <a:endParaRPr lang="en-US"/>
          </a:p>
        </p:txBody>
      </p:sp>
    </p:spTree>
    <p:extLst>
      <p:ext uri="{BB962C8B-B14F-4D97-AF65-F5344CB8AC3E}">
        <p14:creationId xmlns:p14="http://schemas.microsoft.com/office/powerpoint/2010/main" val="635782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8</a:t>
            </a:fld>
            <a:endParaRPr lang="en-US"/>
          </a:p>
        </p:txBody>
      </p:sp>
    </p:spTree>
    <p:extLst>
      <p:ext uri="{BB962C8B-B14F-4D97-AF65-F5344CB8AC3E}">
        <p14:creationId xmlns:p14="http://schemas.microsoft.com/office/powerpoint/2010/main" val="1009160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9312DC-84F5-408B-947F-EAE8AD61D853}" type="slidenum">
              <a:rPr lang="en-US" smtClean="0"/>
              <a:t>9</a:t>
            </a:fld>
            <a:endParaRPr lang="en-US"/>
          </a:p>
        </p:txBody>
      </p:sp>
    </p:spTree>
    <p:extLst>
      <p:ext uri="{BB962C8B-B14F-4D97-AF65-F5344CB8AC3E}">
        <p14:creationId xmlns:p14="http://schemas.microsoft.com/office/powerpoint/2010/main" val="29857745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age - Gradient">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tx1"/>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dirty="0"/>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chemeClr val="tx1"/>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dirty="0"/>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tx1"/>
                </a:solidFill>
                <a:latin typeface="Arial Narrow" panose="020B0604020202020204" pitchFamily="34" charset="0"/>
                <a:cs typeface="Arial Narrow" panose="020B0604020202020204" pitchFamily="34" charset="0"/>
              </a:defRPr>
            </a:lvl1pPr>
          </a:lstStyle>
          <a:p>
            <a:r>
              <a:rPr lang="en-US" dirty="0"/>
              <a:t>Click to edit Master title style</a:t>
            </a:r>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a:blip r:embed="rId2">
            <a:extLst>
              <a:ext uri="{28A0092B-C50C-407E-A947-70E740481C1C}">
                <a14:useLocalDpi xmlns:a14="http://schemas.microsoft.com/office/drawing/2010/main" val="0"/>
              </a:ext>
            </a:extLst>
          </a:blip>
          <a:srcRect t="16717" b="16717"/>
          <a:stretch/>
        </p:blipFill>
        <p:spPr>
          <a:xfrm>
            <a:off x="7513330" y="5788963"/>
            <a:ext cx="4378223" cy="780762"/>
          </a:xfrm>
          <a:prstGeom prst="rect">
            <a:avLst/>
          </a:prstGeom>
        </p:spPr>
      </p:pic>
    </p:spTree>
    <p:extLst>
      <p:ext uri="{BB962C8B-B14F-4D97-AF65-F5344CB8AC3E}">
        <p14:creationId xmlns:p14="http://schemas.microsoft.com/office/powerpoint/2010/main" val="2681150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FAE0BB-31CD-FF42-B449-3B90615C0901}"/>
              </a:ext>
            </a:extLst>
          </p:cNvPr>
          <p:cNvSpPr>
            <a:spLocks noGrp="1"/>
          </p:cNvSpPr>
          <p:nvPr>
            <p:ph type="sldNum" sz="quarter" idx="32"/>
          </p:nvPr>
        </p:nvSpPr>
        <p:spPr/>
        <p:txBody>
          <a:bodyPr/>
          <a:lstStyle/>
          <a:p>
            <a:fld id="{234755BD-B4AC-9044-BCE4-27904766F8BB}" type="slidenum">
              <a:rPr lang="en-US" smtClean="0"/>
              <a:pPr/>
              <a:t>‹#›</a:t>
            </a:fld>
            <a:endParaRPr lang="en-US"/>
          </a:p>
        </p:txBody>
      </p:sp>
      <p:cxnSp>
        <p:nvCxnSpPr>
          <p:cNvPr id="38" name="Straight Connector 37">
            <a:extLst>
              <a:ext uri="{FF2B5EF4-FFF2-40B4-BE49-F238E27FC236}">
                <a16:creationId xmlns:a16="http://schemas.microsoft.com/office/drawing/2014/main" id="{EA3C4354-DC86-134A-A92D-97EDBD2B6C8E}"/>
              </a:ext>
            </a:extLst>
          </p:cNvPr>
          <p:cNvCxnSpPr>
            <a:cxnSpLocks/>
          </p:cNvCxnSpPr>
          <p:nvPr userDrawn="1"/>
        </p:nvCxnSpPr>
        <p:spPr>
          <a:xfrm>
            <a:off x="897120"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9" name="Title Placeholder 17">
            <a:extLst>
              <a:ext uri="{FF2B5EF4-FFF2-40B4-BE49-F238E27FC236}">
                <a16:creationId xmlns:a16="http://schemas.microsoft.com/office/drawing/2014/main" id="{075E4044-40AF-3845-A0FF-CACFEAC608FF}"/>
              </a:ext>
            </a:extLst>
          </p:cNvPr>
          <p:cNvSpPr>
            <a:spLocks noGrp="1"/>
          </p:cNvSpPr>
          <p:nvPr>
            <p:ph type="title"/>
          </p:nvPr>
        </p:nvSpPr>
        <p:spPr>
          <a:xfrm>
            <a:off x="912569" y="349504"/>
            <a:ext cx="8991511" cy="798177"/>
          </a:xfrm>
          <a:prstGeom prst="rect">
            <a:avLst/>
          </a:prstGeom>
        </p:spPr>
        <p:txBody>
          <a:bodyPr vert="horz" lIns="0" tIns="45720" rIns="91440" bIns="45720" rtlCol="0" anchor="b" anchorCtr="0">
            <a:noAutofit/>
          </a:bodyPr>
          <a:lstStyle/>
          <a:p>
            <a:r>
              <a:rPr lang="en-US"/>
              <a:t>Click to edit Master title style</a:t>
            </a:r>
            <a:endParaRPr lang="en-US" dirty="0"/>
          </a:p>
        </p:txBody>
      </p:sp>
      <p:sp>
        <p:nvSpPr>
          <p:cNvPr id="24" name="Picture Placeholder 31">
            <a:extLst>
              <a:ext uri="{FF2B5EF4-FFF2-40B4-BE49-F238E27FC236}">
                <a16:creationId xmlns:a16="http://schemas.microsoft.com/office/drawing/2014/main" id="{96E70AE9-FB76-604B-A65C-598FA706A7D7}"/>
              </a:ext>
            </a:extLst>
          </p:cNvPr>
          <p:cNvSpPr>
            <a:spLocks noGrp="1"/>
          </p:cNvSpPr>
          <p:nvPr>
            <p:ph type="pic" sz="quarter" idx="28" hasCustomPrompt="1"/>
          </p:nvPr>
        </p:nvSpPr>
        <p:spPr>
          <a:xfrm>
            <a:off x="910089"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BF8C0C59-6ED8-2D48-AC15-EDF74BEAB43A}"/>
              </a:ext>
            </a:extLst>
          </p:cNvPr>
          <p:cNvSpPr>
            <a:spLocks noGrp="1"/>
          </p:cNvSpPr>
          <p:nvPr>
            <p:ph type="body" sz="quarter" idx="31" hasCustomPrompt="1"/>
          </p:nvPr>
        </p:nvSpPr>
        <p:spPr>
          <a:xfrm>
            <a:off x="910089"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27" name="Text Placeholder 2">
            <a:extLst>
              <a:ext uri="{FF2B5EF4-FFF2-40B4-BE49-F238E27FC236}">
                <a16:creationId xmlns:a16="http://schemas.microsoft.com/office/drawing/2014/main" id="{3E6314B7-065C-834C-A970-18D9159E830F}"/>
              </a:ext>
            </a:extLst>
          </p:cNvPr>
          <p:cNvSpPr>
            <a:spLocks noGrp="1"/>
          </p:cNvSpPr>
          <p:nvPr>
            <p:ph type="body" sz="quarter" idx="33" hasCustomPrompt="1"/>
          </p:nvPr>
        </p:nvSpPr>
        <p:spPr>
          <a:xfrm>
            <a:off x="910088"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28" name="Picture Placeholder 31">
            <a:extLst>
              <a:ext uri="{FF2B5EF4-FFF2-40B4-BE49-F238E27FC236}">
                <a16:creationId xmlns:a16="http://schemas.microsoft.com/office/drawing/2014/main" id="{96CC19F3-F173-CD42-86F2-D17DB0FED06F}"/>
              </a:ext>
            </a:extLst>
          </p:cNvPr>
          <p:cNvSpPr>
            <a:spLocks noGrp="1"/>
          </p:cNvSpPr>
          <p:nvPr>
            <p:ph type="pic" sz="quarter" idx="39" hasCustomPrompt="1"/>
          </p:nvPr>
        </p:nvSpPr>
        <p:spPr>
          <a:xfrm>
            <a:off x="9136570"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0" name="Text Placeholder 2">
            <a:extLst>
              <a:ext uri="{FF2B5EF4-FFF2-40B4-BE49-F238E27FC236}">
                <a16:creationId xmlns:a16="http://schemas.microsoft.com/office/drawing/2014/main" id="{B98CF99A-3EA3-EB40-BC93-51373A3B2F8B}"/>
              </a:ext>
            </a:extLst>
          </p:cNvPr>
          <p:cNvSpPr>
            <a:spLocks noGrp="1"/>
          </p:cNvSpPr>
          <p:nvPr>
            <p:ph type="body" sz="quarter" idx="40" hasCustomPrompt="1"/>
          </p:nvPr>
        </p:nvSpPr>
        <p:spPr>
          <a:xfrm>
            <a:off x="9136570"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1" name="Text Placeholder 2">
            <a:extLst>
              <a:ext uri="{FF2B5EF4-FFF2-40B4-BE49-F238E27FC236}">
                <a16:creationId xmlns:a16="http://schemas.microsoft.com/office/drawing/2014/main" id="{0BC8F4ED-5E68-2449-AD64-8F4F79A34ED9}"/>
              </a:ext>
            </a:extLst>
          </p:cNvPr>
          <p:cNvSpPr>
            <a:spLocks noGrp="1"/>
          </p:cNvSpPr>
          <p:nvPr>
            <p:ph type="body" sz="quarter" idx="41" hasCustomPrompt="1"/>
          </p:nvPr>
        </p:nvSpPr>
        <p:spPr>
          <a:xfrm>
            <a:off x="9136569"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32" name="Picture Placeholder 31">
            <a:extLst>
              <a:ext uri="{FF2B5EF4-FFF2-40B4-BE49-F238E27FC236}">
                <a16:creationId xmlns:a16="http://schemas.microsoft.com/office/drawing/2014/main" id="{93030644-BEAB-4A4D-96D8-83AF3883CF41}"/>
              </a:ext>
            </a:extLst>
          </p:cNvPr>
          <p:cNvSpPr>
            <a:spLocks noGrp="1"/>
          </p:cNvSpPr>
          <p:nvPr>
            <p:ph type="pic" sz="quarter" idx="42" hasCustomPrompt="1"/>
          </p:nvPr>
        </p:nvSpPr>
        <p:spPr>
          <a:xfrm>
            <a:off x="365854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37" name="Text Placeholder 2">
            <a:extLst>
              <a:ext uri="{FF2B5EF4-FFF2-40B4-BE49-F238E27FC236}">
                <a16:creationId xmlns:a16="http://schemas.microsoft.com/office/drawing/2014/main" id="{E28FEAD2-259D-E74D-8873-31B5EAC1E858}"/>
              </a:ext>
            </a:extLst>
          </p:cNvPr>
          <p:cNvSpPr>
            <a:spLocks noGrp="1"/>
          </p:cNvSpPr>
          <p:nvPr>
            <p:ph type="body" sz="quarter" idx="43" hasCustomPrompt="1"/>
          </p:nvPr>
        </p:nvSpPr>
        <p:spPr>
          <a:xfrm>
            <a:off x="365854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40" name="Text Placeholder 2">
            <a:extLst>
              <a:ext uri="{FF2B5EF4-FFF2-40B4-BE49-F238E27FC236}">
                <a16:creationId xmlns:a16="http://schemas.microsoft.com/office/drawing/2014/main" id="{33DA959B-5B2A-4C4E-BF5F-130477D3F8CE}"/>
              </a:ext>
            </a:extLst>
          </p:cNvPr>
          <p:cNvSpPr>
            <a:spLocks noGrp="1"/>
          </p:cNvSpPr>
          <p:nvPr>
            <p:ph type="body" sz="quarter" idx="44" hasCustomPrompt="1"/>
          </p:nvPr>
        </p:nvSpPr>
        <p:spPr>
          <a:xfrm>
            <a:off x="365854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sp>
        <p:nvSpPr>
          <p:cNvPr id="41" name="Picture Placeholder 31">
            <a:extLst>
              <a:ext uri="{FF2B5EF4-FFF2-40B4-BE49-F238E27FC236}">
                <a16:creationId xmlns:a16="http://schemas.microsoft.com/office/drawing/2014/main" id="{68867C6A-7C54-894A-BC7D-E98DC5E4A431}"/>
              </a:ext>
            </a:extLst>
          </p:cNvPr>
          <p:cNvSpPr>
            <a:spLocks noGrp="1"/>
          </p:cNvSpPr>
          <p:nvPr>
            <p:ph type="pic" sz="quarter" idx="45" hasCustomPrompt="1"/>
          </p:nvPr>
        </p:nvSpPr>
        <p:spPr>
          <a:xfrm>
            <a:off x="6388114" y="2369223"/>
            <a:ext cx="546443" cy="546497"/>
          </a:xfrm>
        </p:spPr>
        <p:txBody>
          <a:bodyPr>
            <a:normAutofit/>
          </a:bodyPr>
          <a:lstStyle>
            <a:lvl1pPr marL="0" indent="0" algn="ctr">
              <a:buNone/>
              <a:defRPr sz="1200">
                <a:solidFill>
                  <a:schemeClr val="accent3"/>
                </a:solidFill>
              </a:defRPr>
            </a:lvl1pPr>
          </a:lstStyle>
          <a:p>
            <a:r>
              <a:rPr lang="en-US"/>
              <a:t>icon</a:t>
            </a:r>
          </a:p>
        </p:txBody>
      </p:sp>
      <p:sp>
        <p:nvSpPr>
          <p:cNvPr id="42" name="Text Placeholder 2">
            <a:extLst>
              <a:ext uri="{FF2B5EF4-FFF2-40B4-BE49-F238E27FC236}">
                <a16:creationId xmlns:a16="http://schemas.microsoft.com/office/drawing/2014/main" id="{611DAA6E-D53E-234D-AA4F-BB5F610D9025}"/>
              </a:ext>
            </a:extLst>
          </p:cNvPr>
          <p:cNvSpPr>
            <a:spLocks noGrp="1"/>
          </p:cNvSpPr>
          <p:nvPr>
            <p:ph type="body" sz="quarter" idx="46" hasCustomPrompt="1"/>
          </p:nvPr>
        </p:nvSpPr>
        <p:spPr>
          <a:xfrm>
            <a:off x="6388114" y="3778175"/>
            <a:ext cx="2145344" cy="2101926"/>
          </a:xfrm>
        </p:spPr>
        <p:txBody>
          <a:bodyPr lIns="0">
            <a:noAutofit/>
          </a:bodyPr>
          <a:lstStyle>
            <a:lvl1pPr marL="0" indent="0">
              <a:lnSpc>
                <a:spcPct val="110000"/>
              </a:lnSpc>
              <a:spcBef>
                <a:spcPts val="1000"/>
              </a:spcBef>
              <a:buFontTx/>
              <a:buNone/>
              <a:defRPr sz="18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43" name="Text Placeholder 2">
            <a:extLst>
              <a:ext uri="{FF2B5EF4-FFF2-40B4-BE49-F238E27FC236}">
                <a16:creationId xmlns:a16="http://schemas.microsoft.com/office/drawing/2014/main" id="{2CEA056E-C884-244F-9FA5-F52654E0C3AE}"/>
              </a:ext>
            </a:extLst>
          </p:cNvPr>
          <p:cNvSpPr>
            <a:spLocks noGrp="1"/>
          </p:cNvSpPr>
          <p:nvPr>
            <p:ph type="body" sz="quarter" idx="47" hasCustomPrompt="1"/>
          </p:nvPr>
        </p:nvSpPr>
        <p:spPr>
          <a:xfrm>
            <a:off x="6388113"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description</a:t>
            </a:r>
          </a:p>
        </p:txBody>
      </p:sp>
      <p:pic>
        <p:nvPicPr>
          <p:cNvPr id="18" name="Picture 17">
            <a:extLst>
              <a:ext uri="{FF2B5EF4-FFF2-40B4-BE49-F238E27FC236}">
                <a16:creationId xmlns:a16="http://schemas.microsoft.com/office/drawing/2014/main" id="{B360D5F2-95F3-8949-ACB9-17B5250328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422311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 and Photo Split - Whit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782854D6-B623-9F4B-8173-55532FEF9376}"/>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13" name="Graphic 12">
            <a:extLst>
              <a:ext uri="{FF2B5EF4-FFF2-40B4-BE49-F238E27FC236}">
                <a16:creationId xmlns:a16="http://schemas.microsoft.com/office/drawing/2014/main" id="{F5C684E6-C7D4-144C-9001-2716F124B3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2" name="Slide Number Placeholder 2">
            <a:extLst>
              <a:ext uri="{FF2B5EF4-FFF2-40B4-BE49-F238E27FC236}">
                <a16:creationId xmlns:a16="http://schemas.microsoft.com/office/drawing/2014/main" id="{EEF4FC2F-DAA0-F341-92D7-AB4FF591EFA0}"/>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90496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s with Photo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028C5A-08E7-BC42-BC24-7B607EC484CD}"/>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5" name="Picture Placeholder 2">
            <a:extLst>
              <a:ext uri="{FF2B5EF4-FFF2-40B4-BE49-F238E27FC236}">
                <a16:creationId xmlns:a16="http://schemas.microsoft.com/office/drawing/2014/main" id="{0BDE5F3D-CEC7-574F-8B1A-72CDC410BE62}"/>
              </a:ext>
            </a:extLst>
          </p:cNvPr>
          <p:cNvSpPr>
            <a:spLocks noGrp="1" noChangeAspect="1"/>
          </p:cNvSpPr>
          <p:nvPr>
            <p:ph type="pic" idx="1"/>
          </p:nvPr>
        </p:nvSpPr>
        <p:spPr>
          <a:xfrm>
            <a:off x="1" y="0"/>
            <a:ext cx="3458849" cy="6858000"/>
          </a:xfrm>
          <a:solidFill>
            <a:schemeClr val="bg1">
              <a:lumMod val="95000"/>
            </a:schemeClr>
          </a:solidFill>
        </p:spPr>
        <p:txBody>
          <a:bodyPr anchor="t"/>
          <a:lstStyle>
            <a:lvl1pPr marL="0" indent="0" algn="l">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p>
        </p:txBody>
      </p:sp>
      <p:sp>
        <p:nvSpPr>
          <p:cNvPr id="7" name="Text Placeholder 2">
            <a:extLst>
              <a:ext uri="{FF2B5EF4-FFF2-40B4-BE49-F238E27FC236}">
                <a16:creationId xmlns:a16="http://schemas.microsoft.com/office/drawing/2014/main" id="{D8C6D2D4-8D7D-244C-AF2D-34CB46657419}"/>
              </a:ext>
            </a:extLst>
          </p:cNvPr>
          <p:cNvSpPr>
            <a:spLocks noGrp="1"/>
          </p:cNvSpPr>
          <p:nvPr>
            <p:ph type="body" sz="quarter" idx="21" hasCustomPrompt="1"/>
          </p:nvPr>
        </p:nvSpPr>
        <p:spPr>
          <a:xfrm>
            <a:off x="3939605"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Subtitle if needed Cambria Italic 18pt font lorem ipsum</a:t>
            </a:r>
          </a:p>
        </p:txBody>
      </p:sp>
      <p:cxnSp>
        <p:nvCxnSpPr>
          <p:cNvPr id="8" name="Straight Connector 7">
            <a:extLst>
              <a:ext uri="{FF2B5EF4-FFF2-40B4-BE49-F238E27FC236}">
                <a16:creationId xmlns:a16="http://schemas.microsoft.com/office/drawing/2014/main" id="{CDA05FE6-20DB-9040-BA17-770A53015C9F}"/>
              </a:ext>
            </a:extLst>
          </p:cNvPr>
          <p:cNvCxnSpPr>
            <a:cxnSpLocks/>
          </p:cNvCxnSpPr>
          <p:nvPr userDrawn="1"/>
        </p:nvCxnSpPr>
        <p:spPr>
          <a:xfrm>
            <a:off x="3939605" y="2702071"/>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5" name="Title 4">
            <a:extLst>
              <a:ext uri="{FF2B5EF4-FFF2-40B4-BE49-F238E27FC236}">
                <a16:creationId xmlns:a16="http://schemas.microsoft.com/office/drawing/2014/main" id="{7931B1DB-C293-A840-B75B-BE17B0817D5B}"/>
              </a:ext>
            </a:extLst>
          </p:cNvPr>
          <p:cNvSpPr>
            <a:spLocks noGrp="1"/>
          </p:cNvSpPr>
          <p:nvPr>
            <p:ph type="title" hasCustomPrompt="1"/>
          </p:nvPr>
        </p:nvSpPr>
        <p:spPr>
          <a:xfrm>
            <a:off x="3939605" y="737889"/>
            <a:ext cx="7337344" cy="1107491"/>
          </a:xfrm>
        </p:spPr>
        <p:txBody>
          <a:bodyPr>
            <a:noAutofit/>
          </a:bodyPr>
          <a:lstStyle>
            <a:lvl1pPr>
              <a:defRPr sz="4000"/>
            </a:lvl1pPr>
          </a:lstStyle>
          <a:p>
            <a:r>
              <a:rPr lang="en-US" dirty="0"/>
              <a:t>title</a:t>
            </a:r>
          </a:p>
        </p:txBody>
      </p:sp>
      <p:sp>
        <p:nvSpPr>
          <p:cNvPr id="12" name="Text Placeholder 2">
            <a:extLst>
              <a:ext uri="{FF2B5EF4-FFF2-40B4-BE49-F238E27FC236}">
                <a16:creationId xmlns:a16="http://schemas.microsoft.com/office/drawing/2014/main" id="{478EBD1C-4A03-344E-918F-975F55317B28}"/>
              </a:ext>
            </a:extLst>
          </p:cNvPr>
          <p:cNvSpPr>
            <a:spLocks noGrp="1"/>
          </p:cNvSpPr>
          <p:nvPr>
            <p:ph type="body" sz="quarter" idx="24" hasCustomPrompt="1"/>
          </p:nvPr>
        </p:nvSpPr>
        <p:spPr>
          <a:xfrm>
            <a:off x="396107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Aenean lacinia </a:t>
            </a:r>
            <a:r>
              <a:rPr lang="en-US" dirty="0" err="1"/>
              <a:t>bibendum</a:t>
            </a:r>
            <a:r>
              <a:rPr lang="en-US" dirty="0"/>
              <a:t> </a:t>
            </a:r>
            <a:r>
              <a:rPr lang="en-US" dirty="0" err="1"/>
              <a:t>nulla</a:t>
            </a:r>
            <a:r>
              <a:rPr lang="en-US" dirty="0"/>
              <a:t> sed </a:t>
            </a:r>
            <a:r>
              <a:rPr lang="en-US" dirty="0" err="1"/>
              <a:t>consectetur</a:t>
            </a:r>
            <a:r>
              <a:rPr lang="en-US" dirty="0"/>
              <a:t>. </a:t>
            </a:r>
          </a:p>
        </p:txBody>
      </p:sp>
      <p:sp>
        <p:nvSpPr>
          <p:cNvPr id="13" name="Text Placeholder 2">
            <a:extLst>
              <a:ext uri="{FF2B5EF4-FFF2-40B4-BE49-F238E27FC236}">
                <a16:creationId xmlns:a16="http://schemas.microsoft.com/office/drawing/2014/main" id="{F355F047-E3CB-C642-868A-FFACFF64801A}"/>
              </a:ext>
            </a:extLst>
          </p:cNvPr>
          <p:cNvSpPr>
            <a:spLocks noGrp="1"/>
          </p:cNvSpPr>
          <p:nvPr>
            <p:ph type="body" sz="quarter" idx="25" hasCustomPrompt="1"/>
          </p:nvPr>
        </p:nvSpPr>
        <p:spPr>
          <a:xfrm>
            <a:off x="396107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17" name="Text Placeholder 2">
            <a:extLst>
              <a:ext uri="{FF2B5EF4-FFF2-40B4-BE49-F238E27FC236}">
                <a16:creationId xmlns:a16="http://schemas.microsoft.com/office/drawing/2014/main" id="{EC06D661-DE1A-2944-B5ED-77C44A10A3AD}"/>
              </a:ext>
            </a:extLst>
          </p:cNvPr>
          <p:cNvSpPr>
            <a:spLocks noGrp="1"/>
          </p:cNvSpPr>
          <p:nvPr>
            <p:ph type="body" sz="quarter" idx="26" hasCustomPrompt="1"/>
          </p:nvPr>
        </p:nvSpPr>
        <p:spPr>
          <a:xfrm>
            <a:off x="7870496" y="3710754"/>
            <a:ext cx="3407194" cy="21831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Aenean lacinia </a:t>
            </a:r>
            <a:r>
              <a:rPr lang="en-US" dirty="0" err="1"/>
              <a:t>bibendum</a:t>
            </a:r>
            <a:r>
              <a:rPr lang="en-US" dirty="0"/>
              <a:t> </a:t>
            </a:r>
            <a:r>
              <a:rPr lang="en-US" dirty="0" err="1"/>
              <a:t>nulla</a:t>
            </a:r>
            <a:r>
              <a:rPr lang="en-US" dirty="0"/>
              <a:t> sed </a:t>
            </a:r>
            <a:r>
              <a:rPr lang="en-US" dirty="0" err="1"/>
              <a:t>consectetur</a:t>
            </a:r>
            <a:endParaRPr lang="en-US" dirty="0"/>
          </a:p>
        </p:txBody>
      </p:sp>
      <p:sp>
        <p:nvSpPr>
          <p:cNvPr id="18" name="Text Placeholder 2">
            <a:extLst>
              <a:ext uri="{FF2B5EF4-FFF2-40B4-BE49-F238E27FC236}">
                <a16:creationId xmlns:a16="http://schemas.microsoft.com/office/drawing/2014/main" id="{F102AB95-B9E0-5F4B-A8F4-DA33CF59B511}"/>
              </a:ext>
            </a:extLst>
          </p:cNvPr>
          <p:cNvSpPr>
            <a:spLocks noGrp="1"/>
          </p:cNvSpPr>
          <p:nvPr>
            <p:ph type="body" sz="quarter" idx="27" hasCustomPrompt="1"/>
          </p:nvPr>
        </p:nvSpPr>
        <p:spPr>
          <a:xfrm>
            <a:off x="7870496" y="3077953"/>
            <a:ext cx="304932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4" name="Picture 13">
            <a:extLst>
              <a:ext uri="{FF2B5EF4-FFF2-40B4-BE49-F238E27FC236}">
                <a16:creationId xmlns:a16="http://schemas.microsoft.com/office/drawing/2014/main" id="{C17B018E-26B3-E842-B50F-4B4E4C926C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5655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with Chart Area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A68FCD-9F1F-784F-9A7E-6E9161A1EF6C}"/>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2886637"/>
            <a:ext cx="2856846" cy="2639054"/>
          </a:xfrm>
        </p:spPr>
        <p:txBody>
          <a:bodyPr lIns="0">
            <a:noAutofit/>
          </a:bodyPr>
          <a:lstStyle>
            <a:lvl1pPr marL="0" marR="0" indent="0" algn="l" defTabSz="914196" rtl="0" eaLnBrk="1" fontAlgn="auto" latinLnBrk="0" hangingPunct="1">
              <a:lnSpc>
                <a:spcPct val="110000"/>
              </a:lnSpc>
              <a:spcBef>
                <a:spcPts val="1000"/>
              </a:spcBef>
              <a:spcAft>
                <a:spcPts val="0"/>
              </a:spcAft>
              <a:buClrTx/>
              <a:buSzTx/>
              <a:buFontTx/>
              <a:buNone/>
              <a:tabLst/>
              <a:defRPr sz="1800" b="0" i="0"/>
            </a:lvl1pPr>
            <a:lvl2pPr marL="457099" indent="0">
              <a:buFontTx/>
              <a:buNone/>
              <a:defRPr sz="1401" b="0" i="0"/>
            </a:lvl2pPr>
            <a:lvl3pPr marL="914196" indent="0">
              <a:buFontTx/>
              <a:buNone/>
              <a:defRPr sz="1401" b="0" i="0"/>
            </a:lvl3pPr>
            <a:lvl4pPr>
              <a:defRPr sz="1601"/>
            </a:lvl4pPr>
            <a:lvl5pPr>
              <a:defRPr sz="1601"/>
            </a:lvl5pPr>
          </a:lstStyle>
          <a:p>
            <a:pPr lvl="0"/>
            <a:r>
              <a:rPr lang="en-US" dirty="0"/>
              <a:t>Minimum font size 14pt and line spacing of at least Multiple 1.1</a:t>
            </a:r>
          </a:p>
          <a:p>
            <a:pPr lvl="0"/>
            <a:r>
              <a:rPr lang="pt-BR" dirty="0"/>
              <a:t>Apita </a:t>
            </a:r>
            <a:r>
              <a:rPr lang="pt-BR" dirty="0" err="1"/>
              <a:t>imentemqui</a:t>
            </a:r>
            <a:r>
              <a:rPr lang="pt-BR" dirty="0"/>
              <a:t> te </a:t>
            </a:r>
            <a:r>
              <a:rPr lang="pt-BR" dirty="0" err="1"/>
              <a:t>sunte</a:t>
            </a:r>
            <a:r>
              <a:rPr lang="pt-BR" dirty="0"/>
              <a:t> </a:t>
            </a:r>
            <a:r>
              <a:rPr lang="pt-BR" dirty="0" err="1"/>
              <a:t>cuptia</a:t>
            </a:r>
            <a:r>
              <a:rPr lang="pt-BR" dirty="0"/>
              <a:t> </a:t>
            </a:r>
            <a:r>
              <a:rPr lang="pt-BR" dirty="0" err="1"/>
              <a:t>sam</a:t>
            </a:r>
            <a:r>
              <a:rPr lang="pt-BR" dirty="0"/>
              <a:t> cus </a:t>
            </a:r>
            <a:r>
              <a:rPr lang="pt-BR" dirty="0" err="1"/>
              <a:t>dem</a:t>
            </a:r>
            <a:r>
              <a:rPr lang="pt-BR" dirty="0"/>
              <a:t> </a:t>
            </a:r>
            <a:r>
              <a:rPr lang="pt-BR" dirty="0" err="1"/>
              <a:t>qui</a:t>
            </a:r>
            <a:r>
              <a:rPr lang="pt-BR" dirty="0"/>
              <a:t> </a:t>
            </a:r>
            <a:r>
              <a:rPr lang="pt-BR" dirty="0" err="1"/>
              <a:t>deni</a:t>
            </a:r>
            <a:r>
              <a:rPr lang="pt-BR" dirty="0"/>
              <a:t> </a:t>
            </a:r>
            <a:r>
              <a:rPr lang="pt-BR" dirty="0" err="1"/>
              <a:t>incitatet</a:t>
            </a:r>
            <a:r>
              <a:rPr lang="pt-BR" dirty="0"/>
              <a:t> </a:t>
            </a:r>
            <a:r>
              <a:rPr lang="pt-BR" dirty="0" err="1"/>
              <a:t>nonsend</a:t>
            </a:r>
            <a:r>
              <a:rPr lang="pt-BR" dirty="0"/>
              <a:t>?</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2206507"/>
            <a:ext cx="7084428" cy="3319184"/>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2" name="Title Placeholder 17">
            <a:extLst>
              <a:ext uri="{FF2B5EF4-FFF2-40B4-BE49-F238E27FC236}">
                <a16:creationId xmlns:a16="http://schemas.microsoft.com/office/drawing/2014/main" id="{2884633F-D05A-1843-876F-5EE12D7FC33C}"/>
              </a:ext>
            </a:extLst>
          </p:cNvPr>
          <p:cNvSpPr>
            <a:spLocks noGrp="1"/>
          </p:cNvSpPr>
          <p:nvPr>
            <p:ph type="title"/>
          </p:nvPr>
        </p:nvSpPr>
        <p:spPr>
          <a:xfrm>
            <a:off x="912570" y="349504"/>
            <a:ext cx="8861626" cy="798177"/>
          </a:xfrm>
          <a:prstGeom prst="rect">
            <a:avLst/>
          </a:prstGeom>
        </p:spPr>
        <p:txBody>
          <a:bodyPr vert="horz" lIns="0" tIns="45720" rIns="91440" bIns="45720" rtlCol="0" anchor="b" anchorCtr="0">
            <a:noAutofit/>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5453E883-3F77-3549-9A4A-DC60817595FA}"/>
              </a:ext>
            </a:extLst>
          </p:cNvPr>
          <p:cNvSpPr>
            <a:spLocks noGrp="1"/>
          </p:cNvSpPr>
          <p:nvPr>
            <p:ph type="body" sz="quarter" idx="25" hasCustomPrompt="1"/>
          </p:nvPr>
        </p:nvSpPr>
        <p:spPr>
          <a:xfrm>
            <a:off x="912570" y="2206507"/>
            <a:ext cx="306308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graph description</a:t>
            </a:r>
          </a:p>
        </p:txBody>
      </p:sp>
      <p:pic>
        <p:nvPicPr>
          <p:cNvPr id="13" name="Picture 12">
            <a:extLst>
              <a:ext uri="{FF2B5EF4-FFF2-40B4-BE49-F238E27FC236}">
                <a16:creationId xmlns:a16="http://schemas.microsoft.com/office/drawing/2014/main" id="{5BE9A29E-383C-6C4D-A865-B892B4054CE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675025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tistic and Photo_Light">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1729995"/>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Aenean lacinia </a:t>
            </a:r>
            <a:r>
              <a:rPr lang="en-US" dirty="0" err="1"/>
              <a:t>bibendum</a:t>
            </a:r>
            <a:r>
              <a:rPr lang="en-US" dirty="0"/>
              <a:t> </a:t>
            </a:r>
            <a:r>
              <a:rPr lang="en-US" dirty="0" err="1"/>
              <a:t>nulla</a:t>
            </a:r>
            <a:r>
              <a:rPr lang="en-US" dirty="0"/>
              <a:t> sed </a:t>
            </a:r>
            <a:r>
              <a:rPr lang="en-US" dirty="0" err="1"/>
              <a:t>consectetur</a:t>
            </a:r>
            <a:r>
              <a:rPr lang="en-US" dirty="0"/>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218776"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pic>
        <p:nvPicPr>
          <p:cNvPr id="20" name="Graphic 19">
            <a:extLst>
              <a:ext uri="{FF2B5EF4-FFF2-40B4-BE49-F238E27FC236}">
                <a16:creationId xmlns:a16="http://schemas.microsoft.com/office/drawing/2014/main" id="{A8FA750C-5993-AB41-8B9F-1190E960FE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528169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lit Statistic_Light">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Donec </a:t>
            </a:r>
            <a:r>
              <a:rPr lang="en-US" dirty="0" err="1"/>
              <a:t>ullamcorper</a:t>
            </a:r>
            <a:r>
              <a:rPr lang="en-US" dirty="0"/>
              <a:t> </a:t>
            </a:r>
            <a:r>
              <a:rPr lang="en-US" dirty="0" err="1"/>
              <a:t>nulla</a:t>
            </a:r>
            <a:r>
              <a:rPr lang="en-US" dirty="0"/>
              <a:t> non </a:t>
            </a:r>
            <a:r>
              <a:rPr lang="en-US" dirty="0" err="1"/>
              <a:t>metus</a:t>
            </a:r>
            <a:r>
              <a:rPr lang="en-US" dirty="0"/>
              <a:t> auctor </a:t>
            </a:r>
            <a:r>
              <a:rPr lang="en-US" dirty="0" err="1"/>
              <a:t>fringilla</a:t>
            </a:r>
            <a:r>
              <a:rPr lang="en-US" dirty="0"/>
              <a:t>. </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0" name="Text Placeholder 2">
            <a:extLst>
              <a:ext uri="{FF2B5EF4-FFF2-40B4-BE49-F238E27FC236}">
                <a16:creationId xmlns:a16="http://schemas.microsoft.com/office/drawing/2014/main" id="{9596B8FC-E469-AE41-AE29-40BB22698738}"/>
              </a:ext>
            </a:extLst>
          </p:cNvPr>
          <p:cNvSpPr>
            <a:spLocks noGrp="1"/>
          </p:cNvSpPr>
          <p:nvPr>
            <p:ph type="body" sz="quarter" idx="26" hasCustomPrompt="1"/>
          </p:nvPr>
        </p:nvSpPr>
        <p:spPr>
          <a:xfrm>
            <a:off x="6805168" y="3870293"/>
            <a:ext cx="4597400" cy="2129454"/>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Donec </a:t>
            </a:r>
            <a:r>
              <a:rPr lang="en-US" dirty="0" err="1"/>
              <a:t>ullamcorper</a:t>
            </a:r>
            <a:r>
              <a:rPr lang="en-US" dirty="0"/>
              <a:t> </a:t>
            </a:r>
            <a:r>
              <a:rPr lang="en-US" dirty="0" err="1"/>
              <a:t>nulla</a:t>
            </a:r>
            <a:r>
              <a:rPr lang="en-US" dirty="0"/>
              <a:t> non </a:t>
            </a:r>
            <a:r>
              <a:rPr lang="en-US" dirty="0" err="1"/>
              <a:t>metus</a:t>
            </a:r>
            <a:r>
              <a:rPr lang="en-US" dirty="0"/>
              <a:t> auctor </a:t>
            </a:r>
            <a:r>
              <a:rPr lang="en-US" dirty="0" err="1"/>
              <a:t>fringilla</a:t>
            </a:r>
            <a:r>
              <a:rPr lang="en-US" dirty="0"/>
              <a:t>. </a:t>
            </a:r>
          </a:p>
        </p:txBody>
      </p: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307300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704113" y="116459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dirty="0"/>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3" name="Picture 12">
            <a:extLst>
              <a:ext uri="{FF2B5EF4-FFF2-40B4-BE49-F238E27FC236}">
                <a16:creationId xmlns:a16="http://schemas.microsoft.com/office/drawing/2014/main" id="{9E27B5CF-14CA-7240-B5CF-102A1143C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04171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sktop Screen_Full">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289955"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3307977"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8" name="Picture 7">
            <a:extLst>
              <a:ext uri="{FF2B5EF4-FFF2-40B4-BE49-F238E27FC236}">
                <a16:creationId xmlns:a16="http://schemas.microsoft.com/office/drawing/2014/main" id="{55907614-2DE8-AE42-8A47-090BD4943D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2140366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sktop and Mobile Scree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FA0E8A02-0312-6D4A-BC84-ECD2C782D89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80359" y="1367113"/>
            <a:ext cx="9333221" cy="5249937"/>
          </a:xfrm>
          <a:prstGeom prst="rect">
            <a:avLst/>
          </a:prstGeom>
        </p:spPr>
      </p:pic>
      <p:sp>
        <p:nvSpPr>
          <p:cNvPr id="14" name="Picture Placeholder 2">
            <a:extLst>
              <a:ext uri="{FF2B5EF4-FFF2-40B4-BE49-F238E27FC236}">
                <a16:creationId xmlns:a16="http://schemas.microsoft.com/office/drawing/2014/main" id="{72FC5F9F-EC0D-EB48-B4C5-AB6595254929}"/>
              </a:ext>
            </a:extLst>
          </p:cNvPr>
          <p:cNvSpPr>
            <a:spLocks noGrp="1" noChangeAspect="1"/>
          </p:cNvSpPr>
          <p:nvPr>
            <p:ph type="pic" idx="1"/>
          </p:nvPr>
        </p:nvSpPr>
        <p:spPr>
          <a:xfrm>
            <a:off x="2698381" y="1842248"/>
            <a:ext cx="5298142" cy="299869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13" name="Picture 12">
            <a:extLst>
              <a:ext uri="{FF2B5EF4-FFF2-40B4-BE49-F238E27FC236}">
                <a16:creationId xmlns:a16="http://schemas.microsoft.com/office/drawing/2014/main" id="{FC66E7B3-49C7-7A40-B79F-FD8AB6F97D9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022216" y="3191474"/>
            <a:ext cx="1681877" cy="3298935"/>
          </a:xfrm>
          <a:prstGeom prst="rect">
            <a:avLst/>
          </a:prstGeom>
        </p:spPr>
      </p:pic>
      <p:sp>
        <p:nvSpPr>
          <p:cNvPr id="15" name="Picture Placeholder 2">
            <a:extLst>
              <a:ext uri="{FF2B5EF4-FFF2-40B4-BE49-F238E27FC236}">
                <a16:creationId xmlns:a16="http://schemas.microsoft.com/office/drawing/2014/main" id="{5A3B78BE-89B9-5C40-A6CB-11462EC618AA}"/>
              </a:ext>
            </a:extLst>
          </p:cNvPr>
          <p:cNvSpPr>
            <a:spLocks noGrp="1" noChangeAspect="1"/>
          </p:cNvSpPr>
          <p:nvPr>
            <p:ph type="pic" idx="11"/>
          </p:nvPr>
        </p:nvSpPr>
        <p:spPr>
          <a:xfrm>
            <a:off x="8173078" y="3551577"/>
            <a:ext cx="1369683" cy="2582523"/>
          </a:xfrm>
          <a:solidFill>
            <a:schemeClr val="bg1">
              <a:lumMod val="95000"/>
            </a:schemeClr>
          </a:solidFill>
        </p:spPr>
        <p:txBody>
          <a:bodyPr anchor="t"/>
          <a:lstStyle>
            <a:lvl1pPr marL="0" indent="0" algn="ctr">
              <a:buNone/>
              <a:defRPr sz="18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11" name="Picture 10">
            <a:extLst>
              <a:ext uri="{FF2B5EF4-FFF2-40B4-BE49-F238E27FC236}">
                <a16:creationId xmlns:a16="http://schemas.microsoft.com/office/drawing/2014/main" id="{59921A3B-5CBC-D849-9A71-B24653983C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701466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obile Scree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11" name="Picture 10">
            <a:extLst>
              <a:ext uri="{FF2B5EF4-FFF2-40B4-BE49-F238E27FC236}">
                <a16:creationId xmlns:a16="http://schemas.microsoft.com/office/drawing/2014/main" id="{AD121983-BF29-5A4B-9FBC-CD4347AD3F8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945181" y="1259538"/>
            <a:ext cx="2731617" cy="5357957"/>
          </a:xfrm>
          <a:prstGeom prst="rect">
            <a:avLst/>
          </a:prstGeom>
        </p:spPr>
      </p:pic>
      <p:sp>
        <p:nvSpPr>
          <p:cNvPr id="12" name="Picture Placeholder 2">
            <a:extLst>
              <a:ext uri="{FF2B5EF4-FFF2-40B4-BE49-F238E27FC236}">
                <a16:creationId xmlns:a16="http://schemas.microsoft.com/office/drawing/2014/main" id="{0C3EB18B-2D96-6A43-B31B-9FC3B39328B7}"/>
              </a:ext>
            </a:extLst>
          </p:cNvPr>
          <p:cNvSpPr>
            <a:spLocks noGrp="1" noChangeAspect="1"/>
          </p:cNvSpPr>
          <p:nvPr>
            <p:ph type="pic" idx="1"/>
          </p:nvPr>
        </p:nvSpPr>
        <p:spPr>
          <a:xfrm>
            <a:off x="5193390" y="1821340"/>
            <a:ext cx="222674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8" name="Picture 7">
            <a:extLst>
              <a:ext uri="{FF2B5EF4-FFF2-40B4-BE49-F238E27FC236}">
                <a16:creationId xmlns:a16="http://schemas.microsoft.com/office/drawing/2014/main" id="{9DDA3EF6-9DC2-1343-AA2A-E04A85E586C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5175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obile Screen and Text">
    <p:spTree>
      <p:nvGrpSpPr>
        <p:cNvPr id="1" name=""/>
        <p:cNvGrpSpPr/>
        <p:nvPr/>
      </p:nvGrpSpPr>
      <p:grpSpPr>
        <a:xfrm>
          <a:off x="0" y="0"/>
          <a:ext cx="0" cy="0"/>
          <a:chOff x="0" y="0"/>
          <a:chExt cx="0" cy="0"/>
        </a:xfrm>
      </p:grpSpPr>
      <p:pic>
        <p:nvPicPr>
          <p:cNvPr id="4" name="Picture 3" descr="A picture containing monitor, mirror&#10;&#10;Description automatically generated">
            <a:extLst>
              <a:ext uri="{FF2B5EF4-FFF2-40B4-BE49-F238E27FC236}">
                <a16:creationId xmlns:a16="http://schemas.microsoft.com/office/drawing/2014/main" id="{EC163BC8-A8F4-D347-A20E-FC5D0ACD40B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16326" y="718635"/>
            <a:ext cx="2731617" cy="5357957"/>
          </a:xfrm>
          <a:prstGeom prst="rect">
            <a:avLst/>
          </a:prstGeom>
        </p:spPr>
      </p:pic>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Picture Placeholder 2">
            <a:extLst>
              <a:ext uri="{FF2B5EF4-FFF2-40B4-BE49-F238E27FC236}">
                <a16:creationId xmlns:a16="http://schemas.microsoft.com/office/drawing/2014/main" id="{D94A2464-988D-7242-AB72-943B49F5C68B}"/>
              </a:ext>
            </a:extLst>
          </p:cNvPr>
          <p:cNvSpPr>
            <a:spLocks noGrp="1" noChangeAspect="1"/>
          </p:cNvSpPr>
          <p:nvPr>
            <p:ph type="pic" idx="1"/>
          </p:nvPr>
        </p:nvSpPr>
        <p:spPr>
          <a:xfrm>
            <a:off x="7664535" y="1280437"/>
            <a:ext cx="2224302" cy="4198043"/>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5C14B54-2883-A84E-B4E7-F67C5E8FBD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64739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ction Divider - Blu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0828" y="1918506"/>
            <a:ext cx="10366861" cy="2054670"/>
          </a:xfrm>
        </p:spPr>
        <p:txBody>
          <a:bodyPr/>
          <a:lstStyle>
            <a:lvl1pPr>
              <a:defRPr sz="6000" baseline="0">
                <a:solidFill>
                  <a:schemeClr val="tx1"/>
                </a:solidFill>
              </a:defRPr>
            </a:lvl1pPr>
          </a:lstStyle>
          <a:p>
            <a:r>
              <a:rPr lang="en-US" dirty="0"/>
              <a:t>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2"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8" name="Slide Number Placeholder 5">
            <a:extLst>
              <a:ext uri="{FF2B5EF4-FFF2-40B4-BE49-F238E27FC236}">
                <a16:creationId xmlns:a16="http://schemas.microsoft.com/office/drawing/2014/main" id="{11FCD031-E1A7-D142-B0AF-3B0DFBB82CAB}"/>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pic>
        <p:nvPicPr>
          <p:cNvPr id="4" name="Picture 3">
            <a:extLst>
              <a:ext uri="{FF2B5EF4-FFF2-40B4-BE49-F238E27FC236}">
                <a16:creationId xmlns:a16="http://schemas.microsoft.com/office/drawing/2014/main" id="{4FC5C6CE-3432-1345-84A0-7C06142016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6208622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Mobile Screen and Tex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p>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Nulla</a:t>
            </a:r>
            <a:r>
              <a:rPr lang="en-US" dirty="0"/>
              <a:t> vitae </a:t>
            </a:r>
            <a:r>
              <a:rPr lang="en-US" dirty="0" err="1"/>
              <a:t>elit</a:t>
            </a:r>
            <a:r>
              <a:rPr lang="en-US" dirty="0"/>
              <a:t> libero, a pharetra </a:t>
            </a:r>
            <a:r>
              <a:rPr lang="en-US" dirty="0" err="1"/>
              <a:t>augue</a:t>
            </a:r>
            <a:r>
              <a:rPr lang="en-US" dirty="0"/>
              <a:t>. </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dirty="0"/>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6553320F-B869-314E-8B21-5E90267A8D6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73753" y="1135759"/>
            <a:ext cx="8756714" cy="4925652"/>
          </a:xfrm>
          <a:prstGeom prst="rect">
            <a:avLst/>
          </a:prstGeom>
        </p:spPr>
      </p:pic>
      <p:sp>
        <p:nvSpPr>
          <p:cNvPr id="12" name="Picture Placeholder 2">
            <a:extLst>
              <a:ext uri="{FF2B5EF4-FFF2-40B4-BE49-F238E27FC236}">
                <a16:creationId xmlns:a16="http://schemas.microsoft.com/office/drawing/2014/main" id="{DED2555A-F6CB-0743-9F03-1E0DCE4D1E10}"/>
              </a:ext>
            </a:extLst>
          </p:cNvPr>
          <p:cNvSpPr>
            <a:spLocks noGrp="1" noChangeAspect="1"/>
          </p:cNvSpPr>
          <p:nvPr>
            <p:ph type="pic" idx="1"/>
          </p:nvPr>
        </p:nvSpPr>
        <p:spPr>
          <a:xfrm>
            <a:off x="6248828" y="1582615"/>
            <a:ext cx="4980547" cy="2795954"/>
          </a:xfrm>
          <a:solidFill>
            <a:schemeClr val="bg1">
              <a:lumMod val="95000"/>
            </a:schemeClr>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a:t>Click icon to add picture</a:t>
            </a:r>
            <a:endParaRPr lang="en-US" dirty="0"/>
          </a:p>
        </p:txBody>
      </p:sp>
      <p:pic>
        <p:nvPicPr>
          <p:cNvPr id="13" name="Picture 12">
            <a:extLst>
              <a:ext uri="{FF2B5EF4-FFF2-40B4-BE49-F238E27FC236}">
                <a16:creationId xmlns:a16="http://schemas.microsoft.com/office/drawing/2014/main" id="{703BCE72-41A5-7F40-9E68-178F572607A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74306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1">
              <a:lumMod val="95000"/>
            </a:schemeClr>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dirty="0"/>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0"/>
            <a:ext cx="4620126" cy="1036356"/>
          </a:xfrm>
        </p:spPr>
        <p:txBody>
          <a:bodyPr>
            <a:noAutofit/>
          </a:bodyPr>
          <a:lstStyle>
            <a:lvl1pPr marL="0" indent="0">
              <a:lnSpc>
                <a:spcPct val="110000"/>
              </a:lnSpc>
              <a:buFontTx/>
              <a:buNone/>
              <a:defRPr sz="1800" b="0" i="0">
                <a:solidFill>
                  <a:schemeClr val="tx1">
                    <a:alpha val="90000"/>
                  </a:schemeClr>
                </a:solidFill>
              </a:defRPr>
            </a:lvl1pPr>
            <a:lvl2pPr>
              <a:defRPr sz="1436"/>
            </a:lvl2pPr>
            <a:lvl3pPr>
              <a:defRPr sz="1436"/>
            </a:lvl3pPr>
            <a:lvl4pPr>
              <a:defRPr sz="1436"/>
            </a:lvl4pPr>
            <a:lvl5pPr>
              <a:defRPr sz="1436"/>
            </a:lvl5pPr>
          </a:lstStyle>
          <a:p>
            <a:pPr lvl="0"/>
            <a:r>
              <a:rPr lang="en-US" dirty="0"/>
              <a:t>Donec id </a:t>
            </a:r>
            <a:r>
              <a:rPr lang="en-US" dirty="0" err="1"/>
              <a:t>elit</a:t>
            </a:r>
            <a:r>
              <a:rPr lang="en-US" dirty="0"/>
              <a:t> non mi porta gravida at </a:t>
            </a:r>
            <a:r>
              <a:rPr lang="en-US" dirty="0" err="1"/>
              <a:t>eget</a:t>
            </a:r>
            <a:r>
              <a:rPr lang="en-US" dirty="0"/>
              <a:t> </a:t>
            </a:r>
            <a:r>
              <a:rPr lang="en-US" dirty="0" err="1"/>
              <a:t>metus</a:t>
            </a:r>
            <a:r>
              <a:rPr lang="en-US" dirty="0"/>
              <a:t>. Maecenas sed diam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40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dirty="0"/>
              <a:t>Edit Master text styles</a:t>
            </a:r>
          </a:p>
        </p:txBody>
      </p:sp>
      <p:pic>
        <p:nvPicPr>
          <p:cNvPr id="30" name="Graphic 29">
            <a:extLst>
              <a:ext uri="{FF2B5EF4-FFF2-40B4-BE49-F238E27FC236}">
                <a16:creationId xmlns:a16="http://schemas.microsoft.com/office/drawing/2014/main" id="{59D2CAEF-45A5-5F43-83E9-D0622CCAF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a:p>
        </p:txBody>
      </p:sp>
    </p:spTree>
    <p:extLst>
      <p:ext uri="{BB962C8B-B14F-4D97-AF65-F5344CB8AC3E}">
        <p14:creationId xmlns:p14="http://schemas.microsoft.com/office/powerpoint/2010/main" val="1726903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age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4143F43-DA76-AB44-9CF6-DCC2E8313DBF}"/>
              </a:ext>
            </a:extLst>
          </p:cNvPr>
          <p:cNvSpPr>
            <a:spLocks noGrp="1"/>
          </p:cNvSpPr>
          <p:nvPr>
            <p:ph type="pic" sz="quarter" idx="26"/>
          </p:nvPr>
        </p:nvSpPr>
        <p:spPr>
          <a:xfrm>
            <a:off x="0" y="0"/>
            <a:ext cx="12192000" cy="6858000"/>
          </a:xfrm>
          <a:solidFill>
            <a:schemeClr val="bg1">
              <a:lumMod val="95000"/>
            </a:schemeClr>
          </a:solidFill>
        </p:spPr>
        <p:txBody>
          <a:bodyPr/>
          <a:lstStyle>
            <a:lvl1pPr>
              <a:defRPr>
                <a:solidFill>
                  <a:schemeClr val="bg1">
                    <a:lumMod val="75000"/>
                  </a:schemeClr>
                </a:solidFill>
              </a:defRPr>
            </a:lvl1pPr>
          </a:lstStyle>
          <a:p>
            <a:endParaRPr lang="en-US" dirty="0"/>
          </a:p>
        </p:txBody>
      </p:sp>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lvl1pPr>
              <a:defRPr>
                <a:solidFill>
                  <a:schemeClr val="bg1"/>
                </a:solidFill>
              </a:defRPr>
            </a:lvl1pPr>
          </a:lstStyle>
          <a:p>
            <a:fld id="{234755BD-B4AC-9044-BCE4-27904766F8BB}" type="slidenum">
              <a:rPr lang="en-US" smtClean="0"/>
              <a:pPr/>
              <a:t>‹#›</a:t>
            </a:fld>
            <a:endParaRPr lang="en-US" dirty="0"/>
          </a:p>
        </p:txBody>
      </p:sp>
      <p:sp>
        <p:nvSpPr>
          <p:cNvPr id="7" name="Text Placeholder 4">
            <a:extLst>
              <a:ext uri="{FF2B5EF4-FFF2-40B4-BE49-F238E27FC236}">
                <a16:creationId xmlns:a16="http://schemas.microsoft.com/office/drawing/2014/main" id="{9F91FAD6-F79D-7A4B-855F-228F32ECFBA5}"/>
              </a:ext>
            </a:extLst>
          </p:cNvPr>
          <p:cNvSpPr>
            <a:spLocks noGrp="1"/>
          </p:cNvSpPr>
          <p:nvPr>
            <p:ph type="body" sz="quarter" idx="25" hasCustomPrompt="1"/>
          </p:nvPr>
        </p:nvSpPr>
        <p:spPr>
          <a:xfrm>
            <a:off x="748586" y="5082032"/>
            <a:ext cx="6407588" cy="1272208"/>
          </a:xfrm>
        </p:spPr>
        <p:txBody>
          <a:bodyPr/>
          <a:lstStyle>
            <a:lvl1pPr marL="0" indent="0" algn="l">
              <a:buNone/>
              <a:defRPr sz="6000" b="1" i="0">
                <a:solidFill>
                  <a:schemeClr val="bg1"/>
                </a:solidFill>
                <a:latin typeface="Oswald" pitchFamily="2" charset="77"/>
              </a:defRPr>
            </a:lvl1pPr>
          </a:lstStyle>
          <a:p>
            <a:pPr lvl="0"/>
            <a:r>
              <a:rPr lang="en-US" dirty="0"/>
              <a:t>Insert text here</a:t>
            </a:r>
          </a:p>
        </p:txBody>
      </p:sp>
    </p:spTree>
    <p:extLst>
      <p:ext uri="{BB962C8B-B14F-4D97-AF65-F5344CB8AC3E}">
        <p14:creationId xmlns:p14="http://schemas.microsoft.com/office/powerpoint/2010/main" val="19996777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Slide_Ligh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7F68BA70-379C-B74C-8362-EA71ECB9AE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tx1"/>
                </a:solidFill>
                <a:latin typeface="Arial Narrow" panose="020B0604020202020204" pitchFamily="34" charset="0"/>
                <a:cs typeface="Arial Narrow" panose="020B0604020202020204" pitchFamily="34" charset="0"/>
              </a:defRPr>
            </a:lvl1pPr>
          </a:lstStyle>
          <a:p>
            <a:pPr lvl="0"/>
            <a:r>
              <a:rPr lang="en-US" dirty="0"/>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800" b="1" i="0" spc="100" baseline="0">
                <a:solidFill>
                  <a:schemeClr val="accent1"/>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dirty="0"/>
              <a:t>—QUOTE ATTRIBUTION</a:t>
            </a:r>
          </a:p>
        </p:txBody>
      </p:sp>
      <p:sp>
        <p:nvSpPr>
          <p:cNvPr id="11" name="Slide Number Placeholder 2">
            <a:extLst>
              <a:ext uri="{FF2B5EF4-FFF2-40B4-BE49-F238E27FC236}">
                <a16:creationId xmlns:a16="http://schemas.microsoft.com/office/drawing/2014/main" id="{795D4A6D-9D9A-0041-AC3B-4503DA84D2E4}"/>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a:p>
        </p:txBody>
      </p:sp>
      <p:sp>
        <p:nvSpPr>
          <p:cNvPr id="12" name="TextBox 11">
            <a:extLst>
              <a:ext uri="{FF2B5EF4-FFF2-40B4-BE49-F238E27FC236}">
                <a16:creationId xmlns:a16="http://schemas.microsoft.com/office/drawing/2014/main" id="{A2668A42-AE1B-5840-A55E-9AC70E946809}"/>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dirty="0">
                <a:solidFill>
                  <a:schemeClr val="accent2"/>
                </a:solidFill>
                <a:effectLst/>
                <a:latin typeface="Arial Narrow" panose="020B0604020202020204" pitchFamily="34" charset="0"/>
                <a:ea typeface="+mn-ea"/>
                <a:cs typeface="Arial Narrow" panose="020B0604020202020204" pitchFamily="34" charset="0"/>
              </a:rPr>
              <a:t>“</a:t>
            </a:r>
          </a:p>
        </p:txBody>
      </p:sp>
      <p:pic>
        <p:nvPicPr>
          <p:cNvPr id="13" name="Picture 12">
            <a:extLst>
              <a:ext uri="{FF2B5EF4-FFF2-40B4-BE49-F238E27FC236}">
                <a16:creationId xmlns:a16="http://schemas.microsoft.com/office/drawing/2014/main" id="{02CABE5A-1B5F-D944-AB84-78EB94DB95D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8442835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a:p>
        </p:txBody>
      </p:sp>
      <p:pic>
        <p:nvPicPr>
          <p:cNvPr id="4" name="Picture 3">
            <a:extLst>
              <a:ext uri="{FF2B5EF4-FFF2-40B4-BE49-F238E27FC236}">
                <a16:creationId xmlns:a16="http://schemas.microsoft.com/office/drawing/2014/main" id="{E80EBE3D-B89D-B042-81B8-A0D5CEEBA1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066807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ection Divider with Subtitle - Gradi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tx1"/>
                </a:solidFill>
              </a:defRPr>
            </a:lvl1pPr>
          </a:lstStyle>
          <a:p>
            <a:r>
              <a:rPr lang="en-US" dirty="0"/>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tx1"/>
                </a:solidFill>
                <a:latin typeface="Cambria" panose="02040503050406030204" pitchFamily="18" charset="0"/>
              </a:defRPr>
            </a:lvl1pPr>
          </a:lstStyle>
          <a:p>
            <a:pPr lvl="0"/>
            <a:r>
              <a:rPr lang="en-US" dirty="0"/>
              <a:t>Subtitle if needed Cambria 18pt font lorem ipsum</a:t>
            </a:r>
          </a:p>
        </p:txBody>
      </p:sp>
      <p:sp>
        <p:nvSpPr>
          <p:cNvPr id="10" name="Slide Number Placeholder 5">
            <a:extLst>
              <a:ext uri="{FF2B5EF4-FFF2-40B4-BE49-F238E27FC236}">
                <a16:creationId xmlns:a16="http://schemas.microsoft.com/office/drawing/2014/main" id="{5B0C05F0-E967-F84E-89BB-F5BF21AD7C08}"/>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11" name="Picture 10">
            <a:extLst>
              <a:ext uri="{FF2B5EF4-FFF2-40B4-BE49-F238E27FC236}">
                <a16:creationId xmlns:a16="http://schemas.microsoft.com/office/drawing/2014/main" id="{A65CB05D-61DB-744E-8B27-D016C27E6C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189283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pic>
        <p:nvPicPr>
          <p:cNvPr id="8" name="Picture 7">
            <a:extLst>
              <a:ext uri="{FF2B5EF4-FFF2-40B4-BE49-F238E27FC236}">
                <a16:creationId xmlns:a16="http://schemas.microsoft.com/office/drawing/2014/main" id="{0A48E05C-3650-DD45-859E-DE2FC7B56B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87183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9" name="Text Placeholder 9">
            <a:extLst>
              <a:ext uri="{FF2B5EF4-FFF2-40B4-BE49-F238E27FC236}">
                <a16:creationId xmlns:a16="http://schemas.microsoft.com/office/drawing/2014/main" id="{A630E96A-A89B-4A4D-99F9-E2C8161192EE}"/>
              </a:ext>
            </a:extLst>
          </p:cNvPr>
          <p:cNvSpPr>
            <a:spLocks noGrp="1"/>
          </p:cNvSpPr>
          <p:nvPr>
            <p:ph type="body" sz="quarter" idx="11" hasCustomPrompt="1"/>
          </p:nvPr>
        </p:nvSpPr>
        <p:spPr>
          <a:xfrm>
            <a:off x="896938" y="1550988"/>
            <a:ext cx="10234612" cy="4803248"/>
          </a:xfrm>
        </p:spPr>
        <p:txBody>
          <a:bodyPr/>
          <a:lstStyle>
            <a:lvl1pPr marL="457200" indent="-457200">
              <a:spcAft>
                <a:spcPts val="1200"/>
              </a:spcAft>
              <a:buFont typeface="Arial" panose="020B0604020202020204" pitchFamily="34" charset="0"/>
              <a:buChar char="•"/>
              <a:defRPr sz="28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457200" indent="-457200">
              <a:spcAft>
                <a:spcPts val="1200"/>
              </a:spcAft>
              <a:buFont typeface="Arial" panose="020B0604020202020204" pitchFamily="34" charset="0"/>
              <a:buChar char="•"/>
            </a:pPr>
            <a:r>
              <a:rPr lang="en-US" sz="2400" dirty="0">
                <a:latin typeface="Cambria" panose="02040503050406030204" pitchFamily="18" charset="0"/>
              </a:rPr>
              <a:t>Lorem ipsum dolor sit </a:t>
            </a:r>
            <a:r>
              <a:rPr lang="en-US" sz="2400" dirty="0" err="1">
                <a:latin typeface="Cambria" panose="02040503050406030204" pitchFamily="18" charset="0"/>
              </a:rPr>
              <a:t>amet</a:t>
            </a:r>
            <a:r>
              <a:rPr lang="en-US" sz="2400" dirty="0">
                <a:latin typeface="Cambria" panose="02040503050406030204" pitchFamily="18" charset="0"/>
              </a:rPr>
              <a:t>, </a:t>
            </a:r>
            <a:r>
              <a:rPr lang="en-US" sz="2400" dirty="0" err="1">
                <a:latin typeface="Cambria" panose="02040503050406030204" pitchFamily="18" charset="0"/>
              </a:rPr>
              <a:t>consectetur</a:t>
            </a:r>
            <a:r>
              <a:rPr lang="en-US" sz="2400" dirty="0">
                <a:latin typeface="Cambria" panose="02040503050406030204" pitchFamily="18" charset="0"/>
              </a:rPr>
              <a:t> </a:t>
            </a:r>
            <a:r>
              <a:rPr lang="en-US" sz="2400" dirty="0" err="1">
                <a:latin typeface="Cambria" panose="02040503050406030204" pitchFamily="18" charset="0"/>
              </a:rPr>
              <a:t>adipiscing</a:t>
            </a:r>
            <a:r>
              <a:rPr lang="en-US" sz="2400" dirty="0">
                <a:latin typeface="Cambria" panose="02040503050406030204" pitchFamily="18" charset="0"/>
              </a:rPr>
              <a:t> </a:t>
            </a:r>
            <a:r>
              <a:rPr lang="en-US" sz="2400" dirty="0" err="1">
                <a:latin typeface="Cambria" panose="02040503050406030204" pitchFamily="18" charset="0"/>
              </a:rPr>
              <a:t>elit</a:t>
            </a:r>
            <a:r>
              <a:rPr lang="en-US" sz="2400" dirty="0">
                <a:latin typeface="Cambria" panose="02040503050406030204" pitchFamily="18" charset="0"/>
              </a:rPr>
              <a:t>, sed do </a:t>
            </a:r>
            <a:r>
              <a:rPr lang="en-US" sz="2400" dirty="0" err="1">
                <a:latin typeface="Cambria" panose="02040503050406030204" pitchFamily="18" charset="0"/>
              </a:rPr>
              <a:t>eiusmod</a:t>
            </a:r>
            <a:r>
              <a:rPr lang="en-US" sz="2400" dirty="0">
                <a:latin typeface="Cambria" panose="02040503050406030204" pitchFamily="18" charset="0"/>
              </a:rPr>
              <a:t> </a:t>
            </a:r>
            <a:r>
              <a:rPr lang="en-US" sz="2400" dirty="0" err="1">
                <a:latin typeface="Cambria" panose="02040503050406030204" pitchFamily="18" charset="0"/>
              </a:rPr>
              <a:t>tempor</a:t>
            </a:r>
            <a:r>
              <a:rPr lang="en-US" sz="2400" dirty="0">
                <a:latin typeface="Cambria" panose="02040503050406030204" pitchFamily="18" charset="0"/>
              </a:rPr>
              <a:t> </a:t>
            </a:r>
            <a:r>
              <a:rPr lang="en-US" sz="2400" dirty="0" err="1">
                <a:latin typeface="Cambria" panose="02040503050406030204" pitchFamily="18" charset="0"/>
              </a:rPr>
              <a:t>incididunt</a:t>
            </a:r>
            <a:r>
              <a:rPr lang="en-US" sz="2400" dirty="0">
                <a:latin typeface="Cambria" panose="02040503050406030204" pitchFamily="18" charset="0"/>
              </a:rPr>
              <a:t> </a:t>
            </a:r>
            <a:r>
              <a:rPr lang="en-US" sz="2400" dirty="0" err="1">
                <a:latin typeface="Cambria" panose="02040503050406030204" pitchFamily="18" charset="0"/>
              </a:rPr>
              <a:t>ut</a:t>
            </a:r>
            <a:r>
              <a:rPr lang="en-US" sz="2400" dirty="0">
                <a:latin typeface="Cambria" panose="02040503050406030204" pitchFamily="18" charset="0"/>
              </a:rPr>
              <a:t> </a:t>
            </a:r>
            <a:r>
              <a:rPr lang="en-US" sz="2400" dirty="0" err="1">
                <a:latin typeface="Cambria" panose="02040503050406030204" pitchFamily="18" charset="0"/>
              </a:rPr>
              <a:t>labore</a:t>
            </a:r>
            <a:r>
              <a:rPr lang="en-US" sz="2400" dirty="0">
                <a:latin typeface="Cambria" panose="02040503050406030204" pitchFamily="18" charset="0"/>
              </a:rPr>
              <a:t> </a:t>
            </a:r>
          </a:p>
          <a:p>
            <a:pPr marL="457200" indent="-457200">
              <a:spcAft>
                <a:spcPts val="1200"/>
              </a:spcAft>
              <a:buFont typeface="Arial" panose="020B0604020202020204" pitchFamily="34" charset="0"/>
              <a:buChar char="•"/>
            </a:pPr>
            <a:r>
              <a:rPr lang="en-US" sz="2400" dirty="0">
                <a:latin typeface="Cambria" panose="02040503050406030204" pitchFamily="18" charset="0"/>
              </a:rPr>
              <a:t>et dolore magna </a:t>
            </a:r>
            <a:r>
              <a:rPr lang="en-US" sz="2400" dirty="0" err="1">
                <a:latin typeface="Cambria" panose="02040503050406030204" pitchFamily="18" charset="0"/>
              </a:rPr>
              <a:t>aliqua</a:t>
            </a:r>
            <a:r>
              <a:rPr lang="en-US" sz="2400" dirty="0">
                <a:latin typeface="Cambria" panose="02040503050406030204" pitchFamily="18" charset="0"/>
              </a:rPr>
              <a:t>. </a:t>
            </a:r>
          </a:p>
        </p:txBody>
      </p:sp>
      <p:pic>
        <p:nvPicPr>
          <p:cNvPr id="8" name="Picture 7">
            <a:extLst>
              <a:ext uri="{FF2B5EF4-FFF2-40B4-BE49-F238E27FC236}">
                <a16:creationId xmlns:a16="http://schemas.microsoft.com/office/drawing/2014/main" id="{0D516DDA-28A5-4D45-A55C-595C032942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984389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wo Columns - Gradient">
    <p:bg>
      <p:bgPr>
        <a:solidFill>
          <a:schemeClr val="bg1"/>
        </a:solidFill>
        <a:effectLst/>
      </p:bgPr>
    </p:bg>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2B77079C-4238-C245-868E-8F2D147A0174}"/>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1" name="Title Placeholder 17">
            <a:extLst>
              <a:ext uri="{FF2B5EF4-FFF2-40B4-BE49-F238E27FC236}">
                <a16:creationId xmlns:a16="http://schemas.microsoft.com/office/drawing/2014/main" id="{6A83C0DE-D209-AC40-A278-E03F7AC4CA7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25" name="Text Placeholder 2">
            <a:extLst>
              <a:ext uri="{FF2B5EF4-FFF2-40B4-BE49-F238E27FC236}">
                <a16:creationId xmlns:a16="http://schemas.microsoft.com/office/drawing/2014/main" id="{981BFAF1-1DB2-0A45-BE9C-261E5CA6E240}"/>
              </a:ext>
            </a:extLst>
          </p:cNvPr>
          <p:cNvSpPr>
            <a:spLocks noGrp="1"/>
          </p:cNvSpPr>
          <p:nvPr>
            <p:ph type="body" sz="quarter" idx="20" hasCustomPrompt="1"/>
          </p:nvPr>
        </p:nvSpPr>
        <p:spPr>
          <a:xfrm>
            <a:off x="897119" y="3124205"/>
            <a:ext cx="8890211"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a:t>
            </a:r>
          </a:p>
          <a:p>
            <a:pPr lvl="0"/>
            <a:endParaRPr lang="en-US" dirty="0"/>
          </a:p>
        </p:txBody>
      </p:sp>
      <p:pic>
        <p:nvPicPr>
          <p:cNvPr id="12" name="Graphic 11">
            <a:extLst>
              <a:ext uri="{FF2B5EF4-FFF2-40B4-BE49-F238E27FC236}">
                <a16:creationId xmlns:a16="http://schemas.microsoft.com/office/drawing/2014/main" id="{4F6F4B07-3668-D149-8113-4DE49504E0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5" name="Text Placeholder 2">
            <a:extLst>
              <a:ext uri="{FF2B5EF4-FFF2-40B4-BE49-F238E27FC236}">
                <a16:creationId xmlns:a16="http://schemas.microsoft.com/office/drawing/2014/main" id="{780774BC-50CB-E74D-A7FA-17C71D14AE5B}"/>
              </a:ext>
            </a:extLst>
          </p:cNvPr>
          <p:cNvSpPr>
            <a:spLocks noGrp="1"/>
          </p:cNvSpPr>
          <p:nvPr>
            <p:ph type="body" sz="quarter" idx="23" hasCustomPrompt="1"/>
          </p:nvPr>
        </p:nvSpPr>
        <p:spPr>
          <a:xfrm>
            <a:off x="897120" y="2491405"/>
            <a:ext cx="4764092"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 insert text here</a:t>
            </a:r>
          </a:p>
        </p:txBody>
      </p:sp>
      <p:sp>
        <p:nvSpPr>
          <p:cNvPr id="9" name="Slide Number Placeholder 5">
            <a:extLst>
              <a:ext uri="{FF2B5EF4-FFF2-40B4-BE49-F238E27FC236}">
                <a16:creationId xmlns:a16="http://schemas.microsoft.com/office/drawing/2014/main" id="{419F0F05-DD1D-5848-824C-96C9DAC1A5C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a:p>
        </p:txBody>
      </p:sp>
      <p:pic>
        <p:nvPicPr>
          <p:cNvPr id="8" name="Picture 7">
            <a:extLst>
              <a:ext uri="{FF2B5EF4-FFF2-40B4-BE49-F238E27FC236}">
                <a16:creationId xmlns:a16="http://schemas.microsoft.com/office/drawing/2014/main" id="{56F989B6-F29F-8243-8E52-36116EC77A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238362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a:p>
        </p:txBody>
      </p:sp>
      <p:sp>
        <p:nvSpPr>
          <p:cNvPr id="8" name="Text Placeholder 2">
            <a:extLst>
              <a:ext uri="{FF2B5EF4-FFF2-40B4-BE49-F238E27FC236}">
                <a16:creationId xmlns:a16="http://schemas.microsoft.com/office/drawing/2014/main" id="{A814D8B0-2A19-5541-83AE-74FAE6C78E3D}"/>
              </a:ext>
            </a:extLst>
          </p:cNvPr>
          <p:cNvSpPr>
            <a:spLocks noGrp="1"/>
          </p:cNvSpPr>
          <p:nvPr>
            <p:ph type="body" sz="quarter" idx="20" hasCustomPrompt="1"/>
          </p:nvPr>
        </p:nvSpPr>
        <p:spPr>
          <a:xfrm>
            <a:off x="897120"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451"/>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a:t>
            </a:r>
          </a:p>
          <a:p>
            <a:pPr lvl="0"/>
            <a:endParaRPr lang="en-US" dirty="0"/>
          </a:p>
        </p:txBody>
      </p:sp>
      <p:sp>
        <p:nvSpPr>
          <p:cNvPr id="13" name="Text Placeholder 2">
            <a:extLst>
              <a:ext uri="{FF2B5EF4-FFF2-40B4-BE49-F238E27FC236}">
                <a16:creationId xmlns:a16="http://schemas.microsoft.com/office/drawing/2014/main" id="{31AE74F4-DA59-7042-B412-642B3764A5EA}"/>
              </a:ext>
            </a:extLst>
          </p:cNvPr>
          <p:cNvSpPr>
            <a:spLocks noGrp="1"/>
          </p:cNvSpPr>
          <p:nvPr>
            <p:ph type="body" sz="quarter" idx="21" hasCustomPrompt="1"/>
          </p:nvPr>
        </p:nvSpPr>
        <p:spPr>
          <a:xfrm>
            <a:off x="6668044" y="3124205"/>
            <a:ext cx="4597400" cy="2521403"/>
          </a:xfrm>
        </p:spPr>
        <p:txBody>
          <a:bodyPr lIns="0">
            <a:noAutofit/>
          </a:bodyPr>
          <a:lstStyle>
            <a:lvl1pPr marL="0" marR="0" indent="0" algn="l" defTabSz="914173" rtl="0" eaLnBrk="1" fontAlgn="auto" latinLnBrk="0" hangingPunct="1">
              <a:lnSpc>
                <a:spcPct val="110000"/>
              </a:lnSpc>
              <a:spcBef>
                <a:spcPts val="1000"/>
              </a:spcBef>
              <a:spcAft>
                <a:spcPts val="0"/>
              </a:spcAft>
              <a:buClrTx/>
              <a:buSzTx/>
              <a:buFontTx/>
              <a:buNone/>
              <a:tabLst/>
              <a:defRPr sz="18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dirty="0"/>
              <a:t>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 Sed </a:t>
            </a:r>
            <a:r>
              <a:rPr lang="en-US" dirty="0" err="1"/>
              <a:t>posuere</a:t>
            </a:r>
            <a:r>
              <a:rPr lang="en-US" dirty="0"/>
              <a:t> </a:t>
            </a:r>
            <a:r>
              <a:rPr lang="en-US" dirty="0" err="1"/>
              <a:t>consectetur</a:t>
            </a:r>
            <a:r>
              <a:rPr lang="en-US" dirty="0"/>
              <a:t> </a:t>
            </a:r>
            <a:r>
              <a:rPr lang="en-US" dirty="0" err="1"/>
              <a:t>est</a:t>
            </a:r>
            <a:r>
              <a:rPr lang="en-US" dirty="0"/>
              <a:t> at </a:t>
            </a:r>
            <a:r>
              <a:rPr lang="en-US" dirty="0" err="1"/>
              <a:t>lobortis</a:t>
            </a:r>
            <a:r>
              <a:rPr lang="en-US" dirty="0"/>
              <a:t>. </a:t>
            </a:r>
            <a:r>
              <a:rPr lang="en-US" dirty="0" err="1"/>
              <a:t>Donec</a:t>
            </a:r>
            <a:r>
              <a:rPr lang="en-US" dirty="0"/>
              <a:t> </a:t>
            </a:r>
            <a:r>
              <a:rPr lang="en-US" dirty="0" err="1"/>
              <a:t>ullamcorper</a:t>
            </a:r>
            <a:r>
              <a:rPr lang="en-US" dirty="0"/>
              <a:t> </a:t>
            </a:r>
            <a:r>
              <a:rPr lang="en-US" dirty="0" err="1"/>
              <a:t>nulla</a:t>
            </a:r>
            <a:r>
              <a:rPr lang="en-US" dirty="0"/>
              <a:t> non </a:t>
            </a:r>
            <a:r>
              <a:rPr lang="en-US" dirty="0" err="1"/>
              <a:t>metus</a:t>
            </a:r>
            <a:r>
              <a:rPr lang="en-US" dirty="0"/>
              <a:t> </a:t>
            </a:r>
            <a:r>
              <a:rPr lang="en-US" dirty="0" err="1"/>
              <a:t>auctor</a:t>
            </a:r>
            <a:r>
              <a:rPr lang="en-US" dirty="0"/>
              <a:t> </a:t>
            </a:r>
            <a:r>
              <a:rPr lang="en-US" dirty="0" err="1"/>
              <a:t>fringilla</a:t>
            </a:r>
            <a:r>
              <a:rPr lang="en-US" dirty="0"/>
              <a:t>. </a:t>
            </a:r>
            <a:r>
              <a:rPr lang="en-US" dirty="0" err="1"/>
              <a:t>Vivamus</a:t>
            </a:r>
            <a:r>
              <a:rPr lang="en-US" dirty="0"/>
              <a:t> </a:t>
            </a:r>
            <a:r>
              <a:rPr lang="en-US" dirty="0" err="1"/>
              <a:t>sagittis</a:t>
            </a:r>
            <a:r>
              <a:rPr lang="en-US" dirty="0"/>
              <a:t> </a:t>
            </a:r>
            <a:r>
              <a:rPr lang="en-US" dirty="0" err="1"/>
              <a:t>lacus</a:t>
            </a:r>
            <a:r>
              <a:rPr lang="en-US" dirty="0"/>
              <a:t> vel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Aenean</a:t>
            </a:r>
            <a:r>
              <a:rPr lang="en-US" dirty="0"/>
              <a:t> lacinia </a:t>
            </a:r>
            <a:r>
              <a:rPr lang="en-US" dirty="0" err="1"/>
              <a:t>bibendum</a:t>
            </a:r>
            <a:r>
              <a:rPr lang="en-US" dirty="0"/>
              <a:t> </a:t>
            </a:r>
            <a:r>
              <a:rPr lang="en-US" dirty="0" err="1"/>
              <a:t>nulla</a:t>
            </a:r>
            <a:r>
              <a:rPr lang="en-US" dirty="0"/>
              <a:t> sed </a:t>
            </a:r>
            <a:r>
              <a:rPr lang="en-US" dirty="0" err="1"/>
              <a:t>consectetur</a:t>
            </a:r>
            <a:r>
              <a:rPr lang="en-US" dirty="0"/>
              <a:t>.</a:t>
            </a:r>
          </a:p>
          <a:p>
            <a:pPr lvl="0"/>
            <a:endParaRPr lang="en-US" dirty="0"/>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15" name="Text Placeholder 2">
            <a:extLst>
              <a:ext uri="{FF2B5EF4-FFF2-40B4-BE49-F238E27FC236}">
                <a16:creationId xmlns:a16="http://schemas.microsoft.com/office/drawing/2014/main" id="{81BC873E-68B0-E34B-972C-F7C956006D21}"/>
              </a:ext>
            </a:extLst>
          </p:cNvPr>
          <p:cNvSpPr>
            <a:spLocks noGrp="1"/>
          </p:cNvSpPr>
          <p:nvPr>
            <p:ph type="body" sz="quarter" idx="22" hasCustomPrompt="1"/>
          </p:nvPr>
        </p:nvSpPr>
        <p:spPr>
          <a:xfrm>
            <a:off x="6668046"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17" name="Text Placeholder 2">
            <a:extLst>
              <a:ext uri="{FF2B5EF4-FFF2-40B4-BE49-F238E27FC236}">
                <a16:creationId xmlns:a16="http://schemas.microsoft.com/office/drawing/2014/main" id="{E724D5EE-089A-9D41-9980-7788775F7343}"/>
              </a:ext>
            </a:extLst>
          </p:cNvPr>
          <p:cNvSpPr>
            <a:spLocks noGrp="1"/>
          </p:cNvSpPr>
          <p:nvPr>
            <p:ph type="body" sz="quarter" idx="23" hasCustomPrompt="1"/>
          </p:nvPr>
        </p:nvSpPr>
        <p:spPr>
          <a:xfrm>
            <a:off x="897120" y="2491405"/>
            <a:ext cx="3515854"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1" name="Picture 10">
            <a:extLst>
              <a:ext uri="{FF2B5EF4-FFF2-40B4-BE49-F238E27FC236}">
                <a16:creationId xmlns:a16="http://schemas.microsoft.com/office/drawing/2014/main" id="{64B9F714-5286-9941-B54B-306CB4F025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939450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cxnSp>
        <p:nvCxnSpPr>
          <p:cNvPr id="22" name="Straight Connector 21">
            <a:extLst>
              <a:ext uri="{FF2B5EF4-FFF2-40B4-BE49-F238E27FC236}">
                <a16:creationId xmlns:a16="http://schemas.microsoft.com/office/drawing/2014/main" id="{70CEAD40-DE74-B343-9D8D-9392CBCDEB25}"/>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F79E7A04-D361-A34F-B9C5-F8A439C8882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5D8E12DC-9352-BC4C-87B7-92F1BD923858}"/>
              </a:ext>
            </a:extLst>
          </p:cNvPr>
          <p:cNvSpPr>
            <a:spLocks noGrp="1"/>
          </p:cNvSpPr>
          <p:nvPr>
            <p:ph type="body" sz="quarter" idx="20" hasCustomPrompt="1"/>
          </p:nvPr>
        </p:nvSpPr>
        <p:spPr>
          <a:xfrm>
            <a:off x="897121"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endParaRPr lang="pt-BR" dirty="0"/>
          </a:p>
        </p:txBody>
      </p:sp>
      <p:sp>
        <p:nvSpPr>
          <p:cNvPr id="21" name="Picture Placeholder 31">
            <a:extLst>
              <a:ext uri="{FF2B5EF4-FFF2-40B4-BE49-F238E27FC236}">
                <a16:creationId xmlns:a16="http://schemas.microsoft.com/office/drawing/2014/main" id="{DD59B9A6-8BE7-0A47-A982-22175B7115B8}"/>
              </a:ext>
            </a:extLst>
          </p:cNvPr>
          <p:cNvSpPr>
            <a:spLocks noGrp="1"/>
          </p:cNvSpPr>
          <p:nvPr>
            <p:ph type="pic" sz="quarter" idx="27" hasCustomPrompt="1"/>
          </p:nvPr>
        </p:nvSpPr>
        <p:spPr>
          <a:xfrm>
            <a:off x="4830000"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3" name="Picture Placeholder 31">
            <a:extLst>
              <a:ext uri="{FF2B5EF4-FFF2-40B4-BE49-F238E27FC236}">
                <a16:creationId xmlns:a16="http://schemas.microsoft.com/office/drawing/2014/main" id="{D64C3EA1-C317-8E44-8B0D-026F3C37437C}"/>
              </a:ext>
            </a:extLst>
          </p:cNvPr>
          <p:cNvSpPr>
            <a:spLocks noGrp="1"/>
          </p:cNvSpPr>
          <p:nvPr>
            <p:ph type="pic" sz="quarter" idx="28" hasCustomPrompt="1"/>
          </p:nvPr>
        </p:nvSpPr>
        <p:spPr>
          <a:xfrm>
            <a:off x="897121"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4" name="Picture Placeholder 31">
            <a:extLst>
              <a:ext uri="{FF2B5EF4-FFF2-40B4-BE49-F238E27FC236}">
                <a16:creationId xmlns:a16="http://schemas.microsoft.com/office/drawing/2014/main" id="{B5E66492-7A5B-8B4B-AD5E-0D1DE65F04A7}"/>
              </a:ext>
            </a:extLst>
          </p:cNvPr>
          <p:cNvSpPr>
            <a:spLocks noGrp="1"/>
          </p:cNvSpPr>
          <p:nvPr>
            <p:ph type="pic" sz="quarter" idx="29" hasCustomPrompt="1"/>
          </p:nvPr>
        </p:nvSpPr>
        <p:spPr>
          <a:xfrm>
            <a:off x="8762877" y="2006687"/>
            <a:ext cx="546443" cy="546497"/>
          </a:xfrm>
        </p:spPr>
        <p:txBody>
          <a:bodyPr>
            <a:normAutofit/>
          </a:bodyPr>
          <a:lstStyle>
            <a:lvl1pPr marL="0" indent="0" algn="ctr">
              <a:buNone/>
              <a:defRPr sz="1200">
                <a:solidFill>
                  <a:schemeClr val="accent3"/>
                </a:solidFill>
              </a:defRPr>
            </a:lvl1pPr>
          </a:lstStyle>
          <a:p>
            <a:r>
              <a:rPr lang="en-US"/>
              <a:t>icon</a:t>
            </a:r>
          </a:p>
        </p:txBody>
      </p:sp>
      <p:sp>
        <p:nvSpPr>
          <p:cNvPr id="25" name="Text Placeholder 2">
            <a:extLst>
              <a:ext uri="{FF2B5EF4-FFF2-40B4-BE49-F238E27FC236}">
                <a16:creationId xmlns:a16="http://schemas.microsoft.com/office/drawing/2014/main" id="{E56F6A8C-BD98-2D41-B0ED-E2CA5AC502C4}"/>
              </a:ext>
            </a:extLst>
          </p:cNvPr>
          <p:cNvSpPr>
            <a:spLocks noGrp="1"/>
          </p:cNvSpPr>
          <p:nvPr>
            <p:ph type="body" sz="quarter" idx="31" hasCustomPrompt="1"/>
          </p:nvPr>
        </p:nvSpPr>
        <p:spPr>
          <a:xfrm>
            <a:off x="895388"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28" name="Text Placeholder 2">
            <a:extLst>
              <a:ext uri="{FF2B5EF4-FFF2-40B4-BE49-F238E27FC236}">
                <a16:creationId xmlns:a16="http://schemas.microsoft.com/office/drawing/2014/main" id="{CD790F19-FA22-064F-B2F7-FF8657C49055}"/>
              </a:ext>
            </a:extLst>
          </p:cNvPr>
          <p:cNvSpPr>
            <a:spLocks noGrp="1"/>
          </p:cNvSpPr>
          <p:nvPr>
            <p:ph type="body" sz="quarter" idx="32" hasCustomPrompt="1"/>
          </p:nvPr>
        </p:nvSpPr>
        <p:spPr>
          <a:xfrm>
            <a:off x="4829999"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endParaRPr lang="pt-BR" dirty="0"/>
          </a:p>
        </p:txBody>
      </p:sp>
      <p:sp>
        <p:nvSpPr>
          <p:cNvPr id="29" name="Text Placeholder 2">
            <a:extLst>
              <a:ext uri="{FF2B5EF4-FFF2-40B4-BE49-F238E27FC236}">
                <a16:creationId xmlns:a16="http://schemas.microsoft.com/office/drawing/2014/main" id="{4726624F-FB38-3B43-ACF9-4A265F383664}"/>
              </a:ext>
            </a:extLst>
          </p:cNvPr>
          <p:cNvSpPr>
            <a:spLocks noGrp="1"/>
          </p:cNvSpPr>
          <p:nvPr>
            <p:ph type="body" sz="quarter" idx="33" hasCustomPrompt="1"/>
          </p:nvPr>
        </p:nvSpPr>
        <p:spPr>
          <a:xfrm>
            <a:off x="4828266"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30" name="Text Placeholder 2">
            <a:extLst>
              <a:ext uri="{FF2B5EF4-FFF2-40B4-BE49-F238E27FC236}">
                <a16:creationId xmlns:a16="http://schemas.microsoft.com/office/drawing/2014/main" id="{4D387C35-CEBB-D647-A231-ADD37565D53E}"/>
              </a:ext>
            </a:extLst>
          </p:cNvPr>
          <p:cNvSpPr>
            <a:spLocks noGrp="1"/>
          </p:cNvSpPr>
          <p:nvPr>
            <p:ph type="body" sz="quarter" idx="34" hasCustomPrompt="1"/>
          </p:nvPr>
        </p:nvSpPr>
        <p:spPr>
          <a:xfrm>
            <a:off x="8762877" y="3447293"/>
            <a:ext cx="2742931" cy="2427287"/>
          </a:xfrm>
        </p:spPr>
        <p:txBody>
          <a:bodyPr lIns="0"/>
          <a:lstStyle>
            <a:lvl1pPr marL="0" indent="0">
              <a:lnSpc>
                <a:spcPct val="110000"/>
              </a:lnSpc>
              <a:buFontTx/>
              <a:buNone/>
              <a:defRPr sz="18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dirty="0"/>
              <a:t>Font size min recommended at 14pt and line spacing of at least Multiple 1.1</a:t>
            </a:r>
            <a:endParaRPr lang="pt-BR" dirty="0"/>
          </a:p>
        </p:txBody>
      </p:sp>
      <p:sp>
        <p:nvSpPr>
          <p:cNvPr id="31" name="Text Placeholder 2">
            <a:extLst>
              <a:ext uri="{FF2B5EF4-FFF2-40B4-BE49-F238E27FC236}">
                <a16:creationId xmlns:a16="http://schemas.microsoft.com/office/drawing/2014/main" id="{9054344D-8709-4541-9B0A-C3A5F6577D4D}"/>
              </a:ext>
            </a:extLst>
          </p:cNvPr>
          <p:cNvSpPr>
            <a:spLocks noGrp="1"/>
          </p:cNvSpPr>
          <p:nvPr>
            <p:ph type="body" sz="quarter" idx="35" hasCustomPrompt="1"/>
          </p:nvPr>
        </p:nvSpPr>
        <p:spPr>
          <a:xfrm>
            <a:off x="8761144" y="2774547"/>
            <a:ext cx="3080263"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5" name="Picture 14">
            <a:extLst>
              <a:ext uri="{FF2B5EF4-FFF2-40B4-BE49-F238E27FC236}">
                <a16:creationId xmlns:a16="http://schemas.microsoft.com/office/drawing/2014/main" id="{7746E1D9-AB09-8B46-A02E-CCF655433A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1528804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s with Subtitle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a:p>
        </p:txBody>
      </p:sp>
      <p:sp>
        <p:nvSpPr>
          <p:cNvPr id="34" name="Picture Placeholder 31">
            <a:extLst>
              <a:ext uri="{FF2B5EF4-FFF2-40B4-BE49-F238E27FC236}">
                <a16:creationId xmlns:a16="http://schemas.microsoft.com/office/drawing/2014/main" id="{FAF2A23B-AF0C-A64A-AB99-930AF80C795C}"/>
              </a:ext>
            </a:extLst>
          </p:cNvPr>
          <p:cNvSpPr>
            <a:spLocks noGrp="1"/>
          </p:cNvSpPr>
          <p:nvPr>
            <p:ph type="pic" sz="quarter" idx="27" hasCustomPrompt="1"/>
          </p:nvPr>
        </p:nvSpPr>
        <p:spPr>
          <a:xfrm>
            <a:off x="4723668"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5" name="Picture Placeholder 31">
            <a:extLst>
              <a:ext uri="{FF2B5EF4-FFF2-40B4-BE49-F238E27FC236}">
                <a16:creationId xmlns:a16="http://schemas.microsoft.com/office/drawing/2014/main" id="{7F3C18A3-F71E-4D4B-A1ED-3DEBA9639E0F}"/>
              </a:ext>
            </a:extLst>
          </p:cNvPr>
          <p:cNvSpPr>
            <a:spLocks noGrp="1"/>
          </p:cNvSpPr>
          <p:nvPr>
            <p:ph type="pic" sz="quarter" idx="28" hasCustomPrompt="1"/>
          </p:nvPr>
        </p:nvSpPr>
        <p:spPr>
          <a:xfrm>
            <a:off x="908579" y="2433912"/>
            <a:ext cx="546443" cy="546497"/>
          </a:xfrm>
        </p:spPr>
        <p:txBody>
          <a:bodyPr>
            <a:normAutofit/>
          </a:bodyPr>
          <a:lstStyle>
            <a:lvl1pPr marL="0" indent="0" algn="ctr">
              <a:buNone/>
              <a:defRPr sz="1200">
                <a:solidFill>
                  <a:schemeClr val="accent3"/>
                </a:solidFill>
              </a:defRPr>
            </a:lvl1pPr>
          </a:lstStyle>
          <a:p>
            <a:r>
              <a:rPr lang="en-US"/>
              <a:t>icon</a:t>
            </a:r>
          </a:p>
        </p:txBody>
      </p:sp>
      <p:sp>
        <p:nvSpPr>
          <p:cNvPr id="36" name="Picture Placeholder 31">
            <a:extLst>
              <a:ext uri="{FF2B5EF4-FFF2-40B4-BE49-F238E27FC236}">
                <a16:creationId xmlns:a16="http://schemas.microsoft.com/office/drawing/2014/main" id="{B5BA7133-130D-6B49-B85A-99BD6C472AA3}"/>
              </a:ext>
            </a:extLst>
          </p:cNvPr>
          <p:cNvSpPr>
            <a:spLocks noGrp="1"/>
          </p:cNvSpPr>
          <p:nvPr>
            <p:ph type="pic" sz="quarter" idx="29" hasCustomPrompt="1"/>
          </p:nvPr>
        </p:nvSpPr>
        <p:spPr>
          <a:xfrm>
            <a:off x="8538757" y="2433912"/>
            <a:ext cx="546443" cy="546497"/>
          </a:xfrm>
        </p:spPr>
        <p:txBody>
          <a:bodyPr>
            <a:normAutofit/>
          </a:bodyPr>
          <a:lstStyle>
            <a:lvl1pPr marL="0" indent="0" algn="ctr">
              <a:buNone/>
              <a:defRPr sz="1200">
                <a:solidFill>
                  <a:schemeClr val="accent3"/>
                </a:solidFill>
              </a:defRPr>
            </a:lvl1pPr>
          </a:lstStyle>
          <a:p>
            <a:r>
              <a:rPr lang="en-US"/>
              <a:t>icon</a:t>
            </a:r>
          </a:p>
        </p:txBody>
      </p:sp>
      <p:cxnSp>
        <p:nvCxnSpPr>
          <p:cNvPr id="24" name="Straight Connector 23">
            <a:extLst>
              <a:ext uri="{FF2B5EF4-FFF2-40B4-BE49-F238E27FC236}">
                <a16:creationId xmlns:a16="http://schemas.microsoft.com/office/drawing/2014/main" id="{D5742076-30CF-D54A-A712-7525A570EC95}"/>
              </a:ext>
            </a:extLst>
          </p:cNvPr>
          <p:cNvCxnSpPr>
            <a:cxnSpLocks/>
          </p:cNvCxnSpPr>
          <p:nvPr userDrawn="1"/>
        </p:nvCxnSpPr>
        <p:spPr>
          <a:xfrm>
            <a:off x="897120" y="175259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5" name="Title Placeholder 17">
            <a:extLst>
              <a:ext uri="{FF2B5EF4-FFF2-40B4-BE49-F238E27FC236}">
                <a16:creationId xmlns:a16="http://schemas.microsoft.com/office/drawing/2014/main" id="{FF6A2955-3728-F346-BC72-A52E0796B737}"/>
              </a:ext>
            </a:extLst>
          </p:cNvPr>
          <p:cNvSpPr>
            <a:spLocks noGrp="1"/>
          </p:cNvSpPr>
          <p:nvPr>
            <p:ph type="title"/>
          </p:nvPr>
        </p:nvSpPr>
        <p:spPr>
          <a:xfrm>
            <a:off x="912570" y="349504"/>
            <a:ext cx="8997550" cy="798177"/>
          </a:xfrm>
          <a:prstGeom prst="rect">
            <a:avLst/>
          </a:prstGeom>
        </p:spPr>
        <p:txBody>
          <a:bodyPr vert="horz" lIns="0" tIns="45720" rIns="91440" bIns="45720" rtlCol="0" anchor="b" anchorCtr="0">
            <a:noAutofit/>
          </a:bodyPr>
          <a:lstStyle/>
          <a:p>
            <a:r>
              <a:rPr lang="en-US"/>
              <a:t>Click to edit Master title style</a:t>
            </a:r>
            <a:endParaRPr lang="en-US" dirty="0"/>
          </a:p>
        </p:txBody>
      </p:sp>
      <p:sp>
        <p:nvSpPr>
          <p:cNvPr id="29" name="Text Placeholder 2">
            <a:extLst>
              <a:ext uri="{FF2B5EF4-FFF2-40B4-BE49-F238E27FC236}">
                <a16:creationId xmlns:a16="http://schemas.microsoft.com/office/drawing/2014/main" id="{5C57C253-A490-A949-A804-53051B8B6E11}"/>
              </a:ext>
            </a:extLst>
          </p:cNvPr>
          <p:cNvSpPr>
            <a:spLocks noGrp="1"/>
          </p:cNvSpPr>
          <p:nvPr>
            <p:ph type="body" sz="quarter" idx="30" hasCustomPrompt="1"/>
          </p:nvPr>
        </p:nvSpPr>
        <p:spPr>
          <a:xfrm>
            <a:off x="897120" y="1182684"/>
            <a:ext cx="10109050" cy="350091"/>
          </a:xfrm>
        </p:spPr>
        <p:txBody>
          <a:bodyPr lIns="0">
            <a:noAutofit/>
          </a:bodyPr>
          <a:lstStyle>
            <a:lvl1pPr marL="0" indent="0">
              <a:buFontTx/>
              <a:buNone/>
              <a:defRPr sz="1800" b="0" i="1">
                <a:solidFill>
                  <a:schemeClr val="tx1"/>
                </a:solidFill>
                <a:latin typeface="Cambria" panose="02040503050406030204" pitchFamily="18" charset="0"/>
              </a:defRPr>
            </a:lvl1pPr>
            <a:lvl2pPr>
              <a:defRPr sz="1436"/>
            </a:lvl2pPr>
            <a:lvl3pPr>
              <a:defRPr sz="1436"/>
            </a:lvl3pPr>
            <a:lvl4pPr>
              <a:defRPr sz="1436"/>
            </a:lvl4pPr>
            <a:lvl5pPr>
              <a:defRPr sz="1436"/>
            </a:lvl5pPr>
          </a:lstStyle>
          <a:p>
            <a:pPr lvl="0"/>
            <a:r>
              <a:rPr lang="en-US" dirty="0"/>
              <a:t>Subtitle if needed Cambria Italic 18pt font lorem ipsum</a:t>
            </a:r>
          </a:p>
        </p:txBody>
      </p:sp>
      <p:sp>
        <p:nvSpPr>
          <p:cNvPr id="30" name="Text Placeholder 2">
            <a:extLst>
              <a:ext uri="{FF2B5EF4-FFF2-40B4-BE49-F238E27FC236}">
                <a16:creationId xmlns:a16="http://schemas.microsoft.com/office/drawing/2014/main" id="{9DA1E1B5-A2FA-1E47-A84A-7B921641FE30}"/>
              </a:ext>
            </a:extLst>
          </p:cNvPr>
          <p:cNvSpPr>
            <a:spLocks noGrp="1"/>
          </p:cNvSpPr>
          <p:nvPr>
            <p:ph type="body" sz="quarter" idx="20" hasCustomPrompt="1"/>
          </p:nvPr>
        </p:nvSpPr>
        <p:spPr>
          <a:xfrm>
            <a:off x="897120" y="3921067"/>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1" name="Text Placeholder 2">
            <a:extLst>
              <a:ext uri="{FF2B5EF4-FFF2-40B4-BE49-F238E27FC236}">
                <a16:creationId xmlns:a16="http://schemas.microsoft.com/office/drawing/2014/main" id="{4360D8B5-69C3-944C-BE40-F9688610EBC5}"/>
              </a:ext>
            </a:extLst>
          </p:cNvPr>
          <p:cNvSpPr>
            <a:spLocks noGrp="1"/>
          </p:cNvSpPr>
          <p:nvPr>
            <p:ph type="body" sz="quarter" idx="31" hasCustomPrompt="1"/>
          </p:nvPr>
        </p:nvSpPr>
        <p:spPr>
          <a:xfrm>
            <a:off x="897120" y="3247028"/>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32" name="Text Placeholder 2">
            <a:extLst>
              <a:ext uri="{FF2B5EF4-FFF2-40B4-BE49-F238E27FC236}">
                <a16:creationId xmlns:a16="http://schemas.microsoft.com/office/drawing/2014/main" id="{9FCCB7AA-2239-B042-A1E7-35F098B7F1F0}"/>
              </a:ext>
            </a:extLst>
          </p:cNvPr>
          <p:cNvSpPr>
            <a:spLocks noGrp="1"/>
          </p:cNvSpPr>
          <p:nvPr>
            <p:ph type="body" sz="quarter" idx="36" hasCustomPrompt="1"/>
          </p:nvPr>
        </p:nvSpPr>
        <p:spPr>
          <a:xfrm>
            <a:off x="471108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3" name="Text Placeholder 2">
            <a:extLst>
              <a:ext uri="{FF2B5EF4-FFF2-40B4-BE49-F238E27FC236}">
                <a16:creationId xmlns:a16="http://schemas.microsoft.com/office/drawing/2014/main" id="{BDAF0A65-F0B6-0D40-B8FD-B6C595CA78E1}"/>
              </a:ext>
            </a:extLst>
          </p:cNvPr>
          <p:cNvSpPr>
            <a:spLocks noGrp="1"/>
          </p:cNvSpPr>
          <p:nvPr>
            <p:ph type="body" sz="quarter" idx="37" hasCustomPrompt="1"/>
          </p:nvPr>
        </p:nvSpPr>
        <p:spPr>
          <a:xfrm>
            <a:off x="471108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sp>
        <p:nvSpPr>
          <p:cNvPr id="37" name="Text Placeholder 2">
            <a:extLst>
              <a:ext uri="{FF2B5EF4-FFF2-40B4-BE49-F238E27FC236}">
                <a16:creationId xmlns:a16="http://schemas.microsoft.com/office/drawing/2014/main" id="{6A050A0B-00AD-BD4F-9A7D-95B364C76487}"/>
              </a:ext>
            </a:extLst>
          </p:cNvPr>
          <p:cNvSpPr>
            <a:spLocks noGrp="1"/>
          </p:cNvSpPr>
          <p:nvPr>
            <p:ph type="body" sz="quarter" idx="38" hasCustomPrompt="1"/>
          </p:nvPr>
        </p:nvSpPr>
        <p:spPr>
          <a:xfrm>
            <a:off x="8525040" y="3920651"/>
            <a:ext cx="2742931" cy="1754249"/>
          </a:xfrm>
        </p:spPr>
        <p:txBody>
          <a:bodyPr lIns="0">
            <a:noAutofit/>
          </a:bodyPr>
          <a:lstStyle>
            <a:lvl1pPr marL="0" indent="0">
              <a:lnSpc>
                <a:spcPct val="110000"/>
              </a:lnSpc>
              <a:buFontTx/>
              <a:buNone/>
              <a:defRPr sz="18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dirty="0"/>
              <a:t>Font size min 14pt recommended and line spacing of at least Multiple 1.1</a:t>
            </a:r>
            <a:endParaRPr lang="pt-BR" dirty="0"/>
          </a:p>
        </p:txBody>
      </p:sp>
      <p:sp>
        <p:nvSpPr>
          <p:cNvPr id="38" name="Text Placeholder 2">
            <a:extLst>
              <a:ext uri="{FF2B5EF4-FFF2-40B4-BE49-F238E27FC236}">
                <a16:creationId xmlns:a16="http://schemas.microsoft.com/office/drawing/2014/main" id="{3444BE53-DD7A-D545-ABC3-2B66F4F9613C}"/>
              </a:ext>
            </a:extLst>
          </p:cNvPr>
          <p:cNvSpPr>
            <a:spLocks noGrp="1"/>
          </p:cNvSpPr>
          <p:nvPr>
            <p:ph type="body" sz="quarter" idx="39" hasCustomPrompt="1"/>
          </p:nvPr>
        </p:nvSpPr>
        <p:spPr>
          <a:xfrm>
            <a:off x="8525040" y="3246612"/>
            <a:ext cx="3118289" cy="605466"/>
          </a:xfrm>
        </p:spPr>
        <p:txBody>
          <a:bodyPr vert="horz" lIns="0" tIns="0" rIns="0" bIns="0" rtlCol="0" anchor="t" anchorCtr="0">
            <a:noAutofit/>
          </a:bodyPr>
          <a:lstStyle>
            <a:lvl1pPr marL="0" indent="0">
              <a:buFontTx/>
              <a:buNone/>
              <a:defRPr lang="en-US" sz="240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dirty="0"/>
              <a:t>ONE OR TWO LINES for topic description</a:t>
            </a:r>
          </a:p>
        </p:txBody>
      </p:sp>
      <p:pic>
        <p:nvPicPr>
          <p:cNvPr id="16" name="Picture 15">
            <a:extLst>
              <a:ext uri="{FF2B5EF4-FFF2-40B4-BE49-F238E27FC236}">
                <a16:creationId xmlns:a16="http://schemas.microsoft.com/office/drawing/2014/main" id="{1081159B-A5F3-C540-B587-D02727A52B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65663" y="98897"/>
            <a:ext cx="2041139" cy="542634"/>
          </a:xfrm>
          <a:prstGeom prst="rect">
            <a:avLst/>
          </a:prstGeom>
        </p:spPr>
      </p:pic>
    </p:spTree>
    <p:extLst>
      <p:ext uri="{BB962C8B-B14F-4D97-AF65-F5344CB8AC3E}">
        <p14:creationId xmlns:p14="http://schemas.microsoft.com/office/powerpoint/2010/main" val="301735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25C1A71-AFFB-8540-8AB0-FC76F28A9580}"/>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3" name="Text Placeholder 2">
            <a:extLst>
              <a:ext uri="{FF2B5EF4-FFF2-40B4-BE49-F238E27FC236}">
                <a16:creationId xmlns:a16="http://schemas.microsoft.com/office/drawing/2014/main" id="{3D5B8505-AFDE-DE43-9426-A9D9F85A1B07}"/>
              </a:ext>
            </a:extLst>
          </p:cNvPr>
          <p:cNvSpPr>
            <a:spLocks noGrp="1"/>
          </p:cNvSpPr>
          <p:nvPr>
            <p:ph type="body" idx="1"/>
          </p:nvPr>
        </p:nvSpPr>
        <p:spPr>
          <a:xfrm>
            <a:off x="914403" y="1999251"/>
            <a:ext cx="10366861" cy="3944355"/>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itle Placeholder 17">
            <a:extLst>
              <a:ext uri="{FF2B5EF4-FFF2-40B4-BE49-F238E27FC236}">
                <a16:creationId xmlns:a16="http://schemas.microsoft.com/office/drawing/2014/main" id="{C747C782-C471-5644-AC30-24AB15F2F632}"/>
              </a:ext>
            </a:extLst>
          </p:cNvPr>
          <p:cNvSpPr>
            <a:spLocks noGrp="1"/>
          </p:cNvSpPr>
          <p:nvPr>
            <p:ph type="title"/>
          </p:nvPr>
        </p:nvSpPr>
        <p:spPr>
          <a:xfrm>
            <a:off x="910091" y="356751"/>
            <a:ext cx="8877239" cy="798177"/>
          </a:xfrm>
          <a:prstGeom prst="rect">
            <a:avLst/>
          </a:prstGeom>
        </p:spPr>
        <p:txBody>
          <a:bodyPr vert="horz" lIns="0" tIns="45720" rIns="91440" bIns="45720" rtlCol="0" anchor="b" anchorCtr="0">
            <a:noAutofit/>
          </a:bodyPr>
          <a:lstStyle/>
          <a:p>
            <a:r>
              <a:rPr lang="en-US" dirty="0"/>
              <a:t>Click to edit Master title style</a:t>
            </a:r>
          </a:p>
        </p:txBody>
      </p:sp>
    </p:spTree>
    <p:extLst>
      <p:ext uri="{BB962C8B-B14F-4D97-AF65-F5344CB8AC3E}">
        <p14:creationId xmlns:p14="http://schemas.microsoft.com/office/powerpoint/2010/main" val="385445002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10" r:id="rId3"/>
    <p:sldLayoutId id="2147483676" r:id="rId4"/>
    <p:sldLayoutId id="2147483736" r:id="rId5"/>
    <p:sldLayoutId id="2147483734" r:id="rId6"/>
    <p:sldLayoutId id="2147483655" r:id="rId7"/>
    <p:sldLayoutId id="2147483659" r:id="rId8"/>
    <p:sldLayoutId id="2147483683" r:id="rId9"/>
    <p:sldLayoutId id="2147483685" r:id="rId10"/>
    <p:sldLayoutId id="2147483719" r:id="rId11"/>
    <p:sldLayoutId id="2147483682" r:id="rId12"/>
    <p:sldLayoutId id="2147483686" r:id="rId13"/>
    <p:sldLayoutId id="2147483713" r:id="rId14"/>
    <p:sldLayoutId id="2147483717" r:id="rId15"/>
    <p:sldLayoutId id="2147483718" r:id="rId16"/>
    <p:sldLayoutId id="2147483726" r:id="rId17"/>
    <p:sldLayoutId id="2147483720" r:id="rId18"/>
    <p:sldLayoutId id="2147483681" r:id="rId19"/>
    <p:sldLayoutId id="2147483731" r:id="rId20"/>
    <p:sldLayoutId id="2147483722" r:id="rId21"/>
    <p:sldLayoutId id="2147483723" r:id="rId22"/>
    <p:sldLayoutId id="2147483715" r:id="rId23"/>
    <p:sldLayoutId id="2147483687" r:id="rId24"/>
  </p:sldLayoutIdLst>
  <p:hf hdr="0" dt="0"/>
  <p:txStyles>
    <p:titleStyle>
      <a:lvl1pPr algn="l" defTabSz="914173" rtl="0" eaLnBrk="1" latinLnBrk="0" hangingPunct="1">
        <a:lnSpc>
          <a:spcPct val="90000"/>
        </a:lnSpc>
        <a:spcBef>
          <a:spcPct val="0"/>
        </a:spcBef>
        <a:buNone/>
        <a:defRPr sz="4000" b="1" i="0" kern="1200" cap="all" spc="40" baseline="0">
          <a:solidFill>
            <a:schemeClr val="tx1"/>
          </a:solidFill>
          <a:latin typeface="Arial Narrow" panose="020B0604020202020204" pitchFamily="34" charset="0"/>
          <a:ea typeface="Noto Serif" panose="02020502060505020204" pitchFamily="18" charset="0"/>
          <a:cs typeface="Arial Narrow" panose="020B0604020202020204" pitchFamily="34" charset="0"/>
        </a:defRPr>
      </a:lvl1pPr>
    </p:titleStyle>
    <p:body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3" rtl="0" eaLnBrk="1" latinLnBrk="0" hangingPunct="1">
        <a:defRPr sz="1800" kern="1200">
          <a:solidFill>
            <a:schemeClr val="tx1"/>
          </a:solidFill>
          <a:latin typeface="+mn-lt"/>
          <a:ea typeface="+mn-ea"/>
          <a:cs typeface="+mn-cs"/>
        </a:defRPr>
      </a:lvl1pPr>
      <a:lvl2pPr marL="457087" algn="l" defTabSz="914173" rtl="0" eaLnBrk="1" latinLnBrk="0" hangingPunct="1">
        <a:defRPr sz="1800" kern="1200">
          <a:solidFill>
            <a:schemeClr val="tx1"/>
          </a:solidFill>
          <a:latin typeface="+mn-lt"/>
          <a:ea typeface="+mn-ea"/>
          <a:cs typeface="+mn-cs"/>
        </a:defRPr>
      </a:lvl2pPr>
      <a:lvl3pPr marL="914173" algn="l" defTabSz="914173" rtl="0" eaLnBrk="1" latinLnBrk="0" hangingPunct="1">
        <a:defRPr sz="1800" kern="1200">
          <a:solidFill>
            <a:schemeClr val="tx1"/>
          </a:solidFill>
          <a:latin typeface="+mn-lt"/>
          <a:ea typeface="+mn-ea"/>
          <a:cs typeface="+mn-cs"/>
        </a:defRPr>
      </a:lvl3pPr>
      <a:lvl4pPr marL="1371260" algn="l" defTabSz="914173" rtl="0" eaLnBrk="1" latinLnBrk="0" hangingPunct="1">
        <a:defRPr sz="1800" kern="1200">
          <a:solidFill>
            <a:schemeClr val="tx1"/>
          </a:solidFill>
          <a:latin typeface="+mn-lt"/>
          <a:ea typeface="+mn-ea"/>
          <a:cs typeface="+mn-cs"/>
        </a:defRPr>
      </a:lvl4pPr>
      <a:lvl5pPr marL="1828348" algn="l" defTabSz="914173" rtl="0" eaLnBrk="1" latinLnBrk="0" hangingPunct="1">
        <a:defRPr sz="1800" kern="1200">
          <a:solidFill>
            <a:schemeClr val="tx1"/>
          </a:solidFill>
          <a:latin typeface="+mn-lt"/>
          <a:ea typeface="+mn-ea"/>
          <a:cs typeface="+mn-cs"/>
        </a:defRPr>
      </a:lvl5pPr>
      <a:lvl6pPr marL="2285434" algn="l" defTabSz="914173" rtl="0" eaLnBrk="1" latinLnBrk="0" hangingPunct="1">
        <a:defRPr sz="1800" kern="1200">
          <a:solidFill>
            <a:schemeClr val="tx1"/>
          </a:solidFill>
          <a:latin typeface="+mn-lt"/>
          <a:ea typeface="+mn-ea"/>
          <a:cs typeface="+mn-cs"/>
        </a:defRPr>
      </a:lvl6pPr>
      <a:lvl7pPr marL="2742518" algn="l" defTabSz="914173" rtl="0" eaLnBrk="1" latinLnBrk="0" hangingPunct="1">
        <a:defRPr sz="1800" kern="1200">
          <a:solidFill>
            <a:schemeClr val="tx1"/>
          </a:solidFill>
          <a:latin typeface="+mn-lt"/>
          <a:ea typeface="+mn-ea"/>
          <a:cs typeface="+mn-cs"/>
        </a:defRPr>
      </a:lvl7pPr>
      <a:lvl8pPr marL="3199607" algn="l" defTabSz="914173" rtl="0" eaLnBrk="1" latinLnBrk="0" hangingPunct="1">
        <a:defRPr sz="1800" kern="1200">
          <a:solidFill>
            <a:schemeClr val="tx1"/>
          </a:solidFill>
          <a:latin typeface="+mn-lt"/>
          <a:ea typeface="+mn-ea"/>
          <a:cs typeface="+mn-cs"/>
        </a:defRPr>
      </a:lvl8pPr>
      <a:lvl9pPr marL="3656691" algn="l" defTabSz="91417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121" userDrawn="1">
          <p15:clr>
            <a:srgbClr val="F26B43"/>
          </p15:clr>
        </p15:guide>
        <p15:guide id="2" orient="horz" pos="192" userDrawn="1">
          <p15:clr>
            <a:srgbClr val="F26B43"/>
          </p15:clr>
        </p15:guide>
        <p15:guide id="3" pos="768" userDrawn="1">
          <p15:clr>
            <a:srgbClr val="F26B43"/>
          </p15:clr>
        </p15:guide>
        <p15:guide id="4" pos="9473" userDrawn="1">
          <p15:clr>
            <a:srgbClr val="F26B43"/>
          </p15:clr>
        </p15:guide>
        <p15:guide id="5" orient="horz" pos="768" userDrawn="1">
          <p15:clr>
            <a:srgbClr val="F26B43"/>
          </p15:clr>
        </p15:guide>
        <p15:guide id="6" orient="horz" pos="4992" userDrawn="1">
          <p15:clr>
            <a:srgbClr val="F26B43"/>
          </p15:clr>
        </p15:guide>
        <p15:guide id="7" orient="horz" pos="5592" userDrawn="1">
          <p15:clr>
            <a:srgbClr val="F26B43"/>
          </p15:clr>
        </p15:guide>
        <p15:guide id="8" pos="9801" userDrawn="1">
          <p15:clr>
            <a:srgbClr val="F26B43"/>
          </p15:clr>
        </p15:guide>
        <p15:guide id="9" pos="197" userDrawn="1">
          <p15:clr>
            <a:srgbClr val="F26B43"/>
          </p15:clr>
        </p15:guide>
        <p15:guide id="10" orient="horz" pos="29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hyperlink" Target="https://financialaidtoolkit.ed.gov/tk/"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3.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9.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E39CB4C-AB00-D347-88FB-4287418C941F}"/>
              </a:ext>
            </a:extLst>
          </p:cNvPr>
          <p:cNvSpPr>
            <a:spLocks noGrp="1"/>
          </p:cNvSpPr>
          <p:nvPr>
            <p:ph type="subTitle" idx="1"/>
          </p:nvPr>
        </p:nvSpPr>
        <p:spPr/>
        <p:txBody>
          <a:bodyPr/>
          <a:lstStyle/>
          <a:p>
            <a:r>
              <a:rPr lang="en-US" dirty="0"/>
              <a:t>The New –and- Improved Federal Student Aid Information Center (FSAIC)</a:t>
            </a:r>
          </a:p>
        </p:txBody>
      </p:sp>
      <p:sp>
        <p:nvSpPr>
          <p:cNvPr id="3" name="Content Placeholder 2">
            <a:extLst>
              <a:ext uri="{FF2B5EF4-FFF2-40B4-BE49-F238E27FC236}">
                <a16:creationId xmlns:a16="http://schemas.microsoft.com/office/drawing/2014/main" id="{C1A4E4C1-30E3-A34D-BC16-4D385422B15C}"/>
              </a:ext>
            </a:extLst>
          </p:cNvPr>
          <p:cNvSpPr>
            <a:spLocks noGrp="1"/>
          </p:cNvSpPr>
          <p:nvPr>
            <p:ph sz="quarter" idx="10"/>
          </p:nvPr>
        </p:nvSpPr>
        <p:spPr>
          <a:xfrm>
            <a:off x="1423967" y="4046188"/>
            <a:ext cx="10249606" cy="1252092"/>
          </a:xfrm>
        </p:spPr>
        <p:txBody>
          <a:bodyPr/>
          <a:lstStyle/>
          <a:p>
            <a:r>
              <a:rPr lang="en-US" i="0" dirty="0"/>
              <a:t>Christian Odom and Sue Bubel</a:t>
            </a:r>
          </a:p>
          <a:p>
            <a:r>
              <a:rPr lang="en-US" altLang="en-US" sz="1600" i="0" dirty="0"/>
              <a:t>U.S. Department of Education</a:t>
            </a:r>
          </a:p>
          <a:p>
            <a:r>
              <a:rPr lang="en-US" altLang="en-US" sz="1600" i="0" dirty="0"/>
              <a:t>2021 Virtual FSA Training Conference for Financial Aid Professionals</a:t>
            </a:r>
          </a:p>
        </p:txBody>
      </p:sp>
      <p:sp>
        <p:nvSpPr>
          <p:cNvPr id="4" name="Title 3">
            <a:extLst>
              <a:ext uri="{FF2B5EF4-FFF2-40B4-BE49-F238E27FC236}">
                <a16:creationId xmlns:a16="http://schemas.microsoft.com/office/drawing/2014/main" id="{EA86C719-8C13-DF49-B921-72D0FBE5A44A}"/>
              </a:ext>
            </a:extLst>
          </p:cNvPr>
          <p:cNvSpPr>
            <a:spLocks noGrp="1"/>
          </p:cNvSpPr>
          <p:nvPr>
            <p:ph type="title"/>
          </p:nvPr>
        </p:nvSpPr>
        <p:spPr/>
        <p:txBody>
          <a:bodyPr/>
          <a:lstStyle/>
          <a:p>
            <a:r>
              <a:rPr lang="en-US" dirty="0"/>
              <a:t>Breakout Session #21</a:t>
            </a:r>
          </a:p>
        </p:txBody>
      </p:sp>
    </p:spTree>
    <p:extLst>
      <p:ext uri="{BB962C8B-B14F-4D97-AF65-F5344CB8AC3E}">
        <p14:creationId xmlns:p14="http://schemas.microsoft.com/office/powerpoint/2010/main" val="3685791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10A628-864A-47D4-A644-D9D9C99786D0}"/>
              </a:ext>
            </a:extLst>
          </p:cNvPr>
          <p:cNvSpPr>
            <a:spLocks noGrp="1"/>
          </p:cNvSpPr>
          <p:nvPr>
            <p:ph type="sldNum" sz="quarter" idx="4"/>
          </p:nvPr>
        </p:nvSpPr>
        <p:spPr/>
        <p:txBody>
          <a:bodyPr/>
          <a:lstStyle/>
          <a:p>
            <a:fld id="{234755BD-B4AC-9044-BCE4-27904766F8BB}" type="slidenum">
              <a:rPr lang="en-US" smtClean="0"/>
              <a:pPr/>
              <a:t>10</a:t>
            </a:fld>
            <a:endParaRPr lang="en-US"/>
          </a:p>
        </p:txBody>
      </p:sp>
      <p:sp>
        <p:nvSpPr>
          <p:cNvPr id="3" name="Title 2">
            <a:extLst>
              <a:ext uri="{FF2B5EF4-FFF2-40B4-BE49-F238E27FC236}">
                <a16:creationId xmlns:a16="http://schemas.microsoft.com/office/drawing/2014/main" id="{0E1EFA66-DDD5-4533-83C0-48F5679BE3B7}"/>
              </a:ext>
            </a:extLst>
          </p:cNvPr>
          <p:cNvSpPr>
            <a:spLocks noGrp="1"/>
          </p:cNvSpPr>
          <p:nvPr>
            <p:ph type="title"/>
          </p:nvPr>
        </p:nvSpPr>
        <p:spPr/>
        <p:txBody>
          <a:bodyPr/>
          <a:lstStyle/>
          <a:p>
            <a:r>
              <a:rPr lang="en-US" dirty="0"/>
              <a:t>Impact to Partners</a:t>
            </a:r>
          </a:p>
        </p:txBody>
      </p:sp>
      <p:sp>
        <p:nvSpPr>
          <p:cNvPr id="4" name="Text Placeholder 3">
            <a:extLst>
              <a:ext uri="{FF2B5EF4-FFF2-40B4-BE49-F238E27FC236}">
                <a16:creationId xmlns:a16="http://schemas.microsoft.com/office/drawing/2014/main" id="{FA87B444-BB94-48C9-AE52-6C3D6C0F98F8}"/>
              </a:ext>
            </a:extLst>
          </p:cNvPr>
          <p:cNvSpPr>
            <a:spLocks noGrp="1"/>
          </p:cNvSpPr>
          <p:nvPr>
            <p:ph type="body" sz="quarter" idx="11"/>
          </p:nvPr>
        </p:nvSpPr>
        <p:spPr>
          <a:xfrm>
            <a:off x="896939" y="1550988"/>
            <a:ext cx="4990153" cy="4803248"/>
          </a:xfrm>
        </p:spPr>
        <p:txBody>
          <a:bodyPr/>
          <a:lstStyle/>
          <a:p>
            <a:pPr marL="0" indent="0">
              <a:buNone/>
            </a:pPr>
            <a:r>
              <a:rPr lang="en-US" sz="1800" dirty="0"/>
              <a:t>In order to ensure the smoothest transition possible to the new–and-improved FSAIC, partners and schools should be prepared to direct the appropriate student inquiries to the new FSAIC. This preparation includes:</a:t>
            </a:r>
          </a:p>
          <a:p>
            <a:r>
              <a:rPr lang="en-US" sz="1800" dirty="0"/>
              <a:t>Updating school websites with the correct contact information</a:t>
            </a:r>
          </a:p>
          <a:p>
            <a:r>
              <a:rPr lang="en-US" sz="1800" dirty="0"/>
              <a:t>Informing financial aid office employees about the new structure</a:t>
            </a:r>
          </a:p>
          <a:p>
            <a:r>
              <a:rPr lang="en-US" sz="1800" dirty="0"/>
              <a:t>Using updated OMB forms with the most up-to-date contact information</a:t>
            </a:r>
          </a:p>
          <a:p>
            <a:pPr marL="0" indent="0">
              <a:buNone/>
            </a:pPr>
            <a:r>
              <a:rPr lang="en-US" sz="1800" dirty="0"/>
              <a:t>FSA will provide a communications plan detailing this information to help ensure a smooth transition.</a:t>
            </a:r>
          </a:p>
        </p:txBody>
      </p:sp>
      <p:pic>
        <p:nvPicPr>
          <p:cNvPr id="6" name="Picture 5" descr="A picture containing text, library, room, shelf&#10;&#10;Description automatically generated">
            <a:extLst>
              <a:ext uri="{FF2B5EF4-FFF2-40B4-BE49-F238E27FC236}">
                <a16:creationId xmlns:a16="http://schemas.microsoft.com/office/drawing/2014/main" id="{47F9FDDC-3954-4BE3-BBD1-7D31E6436394}"/>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30089" r="-536"/>
          <a:stretch/>
        </p:blipFill>
        <p:spPr>
          <a:xfrm>
            <a:off x="6304910" y="1292923"/>
            <a:ext cx="5213038" cy="4933216"/>
          </a:xfrm>
          <a:prstGeom prst="rect">
            <a:avLst/>
          </a:prstGeom>
        </p:spPr>
      </p:pic>
    </p:spTree>
    <p:extLst>
      <p:ext uri="{BB962C8B-B14F-4D97-AF65-F5344CB8AC3E}">
        <p14:creationId xmlns:p14="http://schemas.microsoft.com/office/powerpoint/2010/main" val="3584148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A141D5-B004-F747-B45B-4052D073864A}"/>
              </a:ext>
            </a:extLst>
          </p:cNvPr>
          <p:cNvSpPr>
            <a:spLocks noGrp="1"/>
          </p:cNvSpPr>
          <p:nvPr>
            <p:ph type="sldNum" sz="quarter" idx="10"/>
          </p:nvPr>
        </p:nvSpPr>
        <p:spPr/>
        <p:txBody>
          <a:bodyPr/>
          <a:lstStyle/>
          <a:p>
            <a:fld id="{234755BD-B4AC-9044-BCE4-27904766F8BB}" type="slidenum">
              <a:rPr lang="en-US" smtClean="0"/>
              <a:pPr/>
              <a:t>11</a:t>
            </a:fld>
            <a:endParaRPr lang="en-US"/>
          </a:p>
        </p:txBody>
      </p:sp>
      <p:sp>
        <p:nvSpPr>
          <p:cNvPr id="3" name="Text Placeholder 2">
            <a:extLst>
              <a:ext uri="{FF2B5EF4-FFF2-40B4-BE49-F238E27FC236}">
                <a16:creationId xmlns:a16="http://schemas.microsoft.com/office/drawing/2014/main" id="{897263EB-E6F7-354C-B124-D6004C3AD17F}"/>
              </a:ext>
            </a:extLst>
          </p:cNvPr>
          <p:cNvSpPr>
            <a:spLocks noGrp="1"/>
          </p:cNvSpPr>
          <p:nvPr>
            <p:ph type="body" sz="quarter" idx="20"/>
          </p:nvPr>
        </p:nvSpPr>
        <p:spPr>
          <a:xfrm>
            <a:off x="926175" y="2886637"/>
            <a:ext cx="2856846" cy="2639054"/>
          </a:xfrm>
        </p:spPr>
        <p:txBody>
          <a:bodyPr/>
          <a:lstStyle/>
          <a:p>
            <a:r>
              <a:rPr lang="en-US" dirty="0"/>
              <a:t>Functionality will be transitioned to the new –and- improved FSAIC following a phased approach. </a:t>
            </a:r>
          </a:p>
          <a:p>
            <a:r>
              <a:rPr lang="en-US" dirty="0"/>
              <a:t>This phased approach is split out by the three waves shown to the right, each of which incorporates various legacy interactions.</a:t>
            </a:r>
          </a:p>
          <a:p>
            <a:endParaRPr lang="en-US" dirty="0"/>
          </a:p>
        </p:txBody>
      </p:sp>
      <p:sp>
        <p:nvSpPr>
          <p:cNvPr id="4" name="Content Placeholder 3">
            <a:extLst>
              <a:ext uri="{FF2B5EF4-FFF2-40B4-BE49-F238E27FC236}">
                <a16:creationId xmlns:a16="http://schemas.microsoft.com/office/drawing/2014/main" id="{2BD2CA97-2EDE-5B42-A70A-CB64F933ED6F}"/>
              </a:ext>
            </a:extLst>
          </p:cNvPr>
          <p:cNvSpPr>
            <a:spLocks noGrp="1"/>
          </p:cNvSpPr>
          <p:nvPr>
            <p:ph sz="quarter" idx="21"/>
          </p:nvPr>
        </p:nvSpPr>
        <p:spPr/>
        <p:txBody>
          <a:bodyPr/>
          <a:lstStyle/>
          <a:p>
            <a:endParaRPr lang="en-US"/>
          </a:p>
        </p:txBody>
      </p:sp>
      <p:sp>
        <p:nvSpPr>
          <p:cNvPr id="5" name="Title 4">
            <a:extLst>
              <a:ext uri="{FF2B5EF4-FFF2-40B4-BE49-F238E27FC236}">
                <a16:creationId xmlns:a16="http://schemas.microsoft.com/office/drawing/2014/main" id="{76B32169-7ADD-C944-A778-1EEBF3C84B65}"/>
              </a:ext>
            </a:extLst>
          </p:cNvPr>
          <p:cNvSpPr>
            <a:spLocks noGrp="1"/>
          </p:cNvSpPr>
          <p:nvPr>
            <p:ph type="title"/>
          </p:nvPr>
        </p:nvSpPr>
        <p:spPr/>
        <p:txBody>
          <a:bodyPr/>
          <a:lstStyle/>
          <a:p>
            <a:r>
              <a:rPr lang="en-US" dirty="0"/>
              <a:t>What is the timeline?</a:t>
            </a:r>
          </a:p>
        </p:txBody>
      </p:sp>
      <p:sp>
        <p:nvSpPr>
          <p:cNvPr id="6" name="Text Placeholder 5">
            <a:extLst>
              <a:ext uri="{FF2B5EF4-FFF2-40B4-BE49-F238E27FC236}">
                <a16:creationId xmlns:a16="http://schemas.microsoft.com/office/drawing/2014/main" id="{3D344C8A-7F41-324D-8989-4130B9DBF08D}"/>
              </a:ext>
            </a:extLst>
          </p:cNvPr>
          <p:cNvSpPr>
            <a:spLocks noGrp="1"/>
          </p:cNvSpPr>
          <p:nvPr>
            <p:ph type="body" sz="quarter" idx="25"/>
          </p:nvPr>
        </p:nvSpPr>
        <p:spPr>
          <a:xfrm>
            <a:off x="923692" y="2206507"/>
            <a:ext cx="3063082" cy="605466"/>
          </a:xfrm>
        </p:spPr>
        <p:txBody>
          <a:bodyPr/>
          <a:lstStyle/>
          <a:p>
            <a:r>
              <a:rPr lang="en-US" dirty="0"/>
              <a:t>Phased Implementation</a:t>
            </a:r>
          </a:p>
        </p:txBody>
      </p:sp>
      <p:graphicFrame>
        <p:nvGraphicFramePr>
          <p:cNvPr id="7" name="Table 6">
            <a:extLst>
              <a:ext uri="{FF2B5EF4-FFF2-40B4-BE49-F238E27FC236}">
                <a16:creationId xmlns:a16="http://schemas.microsoft.com/office/drawing/2014/main" id="{8DA0E589-1868-4BCA-8D0D-38E4DDFCE02F}"/>
              </a:ext>
            </a:extLst>
          </p:cNvPr>
          <p:cNvGraphicFramePr>
            <a:graphicFrameLocks noGrp="1"/>
          </p:cNvGraphicFramePr>
          <p:nvPr>
            <p:extLst>
              <p:ext uri="{D42A27DB-BD31-4B8C-83A1-F6EECF244321}">
                <p14:modId xmlns:p14="http://schemas.microsoft.com/office/powerpoint/2010/main" val="1547151471"/>
              </p:ext>
            </p:extLst>
          </p:nvPr>
        </p:nvGraphicFramePr>
        <p:xfrm>
          <a:off x="3857711" y="1727173"/>
          <a:ext cx="7419240" cy="4277851"/>
        </p:xfrm>
        <a:graphic>
          <a:graphicData uri="http://schemas.openxmlformats.org/drawingml/2006/table">
            <a:tbl>
              <a:tblPr firstRow="1" bandRow="1">
                <a:tableStyleId>{5C22544A-7EE6-4342-B048-85BDC9FD1C3A}</a:tableStyleId>
              </a:tblPr>
              <a:tblGrid>
                <a:gridCol w="370962">
                  <a:extLst>
                    <a:ext uri="{9D8B030D-6E8A-4147-A177-3AD203B41FA5}">
                      <a16:colId xmlns:a16="http://schemas.microsoft.com/office/drawing/2014/main" val="3016541392"/>
                    </a:ext>
                  </a:extLst>
                </a:gridCol>
                <a:gridCol w="370962">
                  <a:extLst>
                    <a:ext uri="{9D8B030D-6E8A-4147-A177-3AD203B41FA5}">
                      <a16:colId xmlns:a16="http://schemas.microsoft.com/office/drawing/2014/main" val="3645829299"/>
                    </a:ext>
                  </a:extLst>
                </a:gridCol>
                <a:gridCol w="370962">
                  <a:extLst>
                    <a:ext uri="{9D8B030D-6E8A-4147-A177-3AD203B41FA5}">
                      <a16:colId xmlns:a16="http://schemas.microsoft.com/office/drawing/2014/main" val="1378998683"/>
                    </a:ext>
                  </a:extLst>
                </a:gridCol>
                <a:gridCol w="359049">
                  <a:extLst>
                    <a:ext uri="{9D8B030D-6E8A-4147-A177-3AD203B41FA5}">
                      <a16:colId xmlns:a16="http://schemas.microsoft.com/office/drawing/2014/main" val="286314756"/>
                    </a:ext>
                  </a:extLst>
                </a:gridCol>
                <a:gridCol w="382875">
                  <a:extLst>
                    <a:ext uri="{9D8B030D-6E8A-4147-A177-3AD203B41FA5}">
                      <a16:colId xmlns:a16="http://schemas.microsoft.com/office/drawing/2014/main" val="3463935592"/>
                    </a:ext>
                  </a:extLst>
                </a:gridCol>
                <a:gridCol w="370962">
                  <a:extLst>
                    <a:ext uri="{9D8B030D-6E8A-4147-A177-3AD203B41FA5}">
                      <a16:colId xmlns:a16="http://schemas.microsoft.com/office/drawing/2014/main" val="2406770796"/>
                    </a:ext>
                  </a:extLst>
                </a:gridCol>
                <a:gridCol w="370962">
                  <a:extLst>
                    <a:ext uri="{9D8B030D-6E8A-4147-A177-3AD203B41FA5}">
                      <a16:colId xmlns:a16="http://schemas.microsoft.com/office/drawing/2014/main" val="3987983335"/>
                    </a:ext>
                  </a:extLst>
                </a:gridCol>
                <a:gridCol w="370962">
                  <a:extLst>
                    <a:ext uri="{9D8B030D-6E8A-4147-A177-3AD203B41FA5}">
                      <a16:colId xmlns:a16="http://schemas.microsoft.com/office/drawing/2014/main" val="1942899080"/>
                    </a:ext>
                  </a:extLst>
                </a:gridCol>
                <a:gridCol w="370962">
                  <a:extLst>
                    <a:ext uri="{9D8B030D-6E8A-4147-A177-3AD203B41FA5}">
                      <a16:colId xmlns:a16="http://schemas.microsoft.com/office/drawing/2014/main" val="1409308916"/>
                    </a:ext>
                  </a:extLst>
                </a:gridCol>
                <a:gridCol w="370962">
                  <a:extLst>
                    <a:ext uri="{9D8B030D-6E8A-4147-A177-3AD203B41FA5}">
                      <a16:colId xmlns:a16="http://schemas.microsoft.com/office/drawing/2014/main" val="2864792284"/>
                    </a:ext>
                  </a:extLst>
                </a:gridCol>
                <a:gridCol w="370962">
                  <a:extLst>
                    <a:ext uri="{9D8B030D-6E8A-4147-A177-3AD203B41FA5}">
                      <a16:colId xmlns:a16="http://schemas.microsoft.com/office/drawing/2014/main" val="3295580786"/>
                    </a:ext>
                  </a:extLst>
                </a:gridCol>
                <a:gridCol w="370962">
                  <a:extLst>
                    <a:ext uri="{9D8B030D-6E8A-4147-A177-3AD203B41FA5}">
                      <a16:colId xmlns:a16="http://schemas.microsoft.com/office/drawing/2014/main" val="2058405907"/>
                    </a:ext>
                  </a:extLst>
                </a:gridCol>
                <a:gridCol w="370962">
                  <a:extLst>
                    <a:ext uri="{9D8B030D-6E8A-4147-A177-3AD203B41FA5}">
                      <a16:colId xmlns:a16="http://schemas.microsoft.com/office/drawing/2014/main" val="3673253454"/>
                    </a:ext>
                  </a:extLst>
                </a:gridCol>
                <a:gridCol w="370962">
                  <a:extLst>
                    <a:ext uri="{9D8B030D-6E8A-4147-A177-3AD203B41FA5}">
                      <a16:colId xmlns:a16="http://schemas.microsoft.com/office/drawing/2014/main" val="2617302945"/>
                    </a:ext>
                  </a:extLst>
                </a:gridCol>
                <a:gridCol w="370962">
                  <a:extLst>
                    <a:ext uri="{9D8B030D-6E8A-4147-A177-3AD203B41FA5}">
                      <a16:colId xmlns:a16="http://schemas.microsoft.com/office/drawing/2014/main" val="2919885290"/>
                    </a:ext>
                  </a:extLst>
                </a:gridCol>
                <a:gridCol w="370962">
                  <a:extLst>
                    <a:ext uri="{9D8B030D-6E8A-4147-A177-3AD203B41FA5}">
                      <a16:colId xmlns:a16="http://schemas.microsoft.com/office/drawing/2014/main" val="1558075638"/>
                    </a:ext>
                  </a:extLst>
                </a:gridCol>
                <a:gridCol w="370962">
                  <a:extLst>
                    <a:ext uri="{9D8B030D-6E8A-4147-A177-3AD203B41FA5}">
                      <a16:colId xmlns:a16="http://schemas.microsoft.com/office/drawing/2014/main" val="2590023552"/>
                    </a:ext>
                  </a:extLst>
                </a:gridCol>
                <a:gridCol w="370962">
                  <a:extLst>
                    <a:ext uri="{9D8B030D-6E8A-4147-A177-3AD203B41FA5}">
                      <a16:colId xmlns:a16="http://schemas.microsoft.com/office/drawing/2014/main" val="1563826418"/>
                    </a:ext>
                  </a:extLst>
                </a:gridCol>
                <a:gridCol w="370962">
                  <a:extLst>
                    <a:ext uri="{9D8B030D-6E8A-4147-A177-3AD203B41FA5}">
                      <a16:colId xmlns:a16="http://schemas.microsoft.com/office/drawing/2014/main" val="1581037822"/>
                    </a:ext>
                  </a:extLst>
                </a:gridCol>
                <a:gridCol w="370962">
                  <a:extLst>
                    <a:ext uri="{9D8B030D-6E8A-4147-A177-3AD203B41FA5}">
                      <a16:colId xmlns:a16="http://schemas.microsoft.com/office/drawing/2014/main" val="556629247"/>
                    </a:ext>
                  </a:extLst>
                </a:gridCol>
              </a:tblGrid>
              <a:tr h="528811">
                <a:tc gridSpan="4">
                  <a:txBody>
                    <a:bodyPr/>
                    <a:lstStyle/>
                    <a:p>
                      <a:pPr algn="ctr"/>
                      <a:r>
                        <a:rPr lang="en-US" sz="1200" dirty="0">
                          <a:solidFill>
                            <a:schemeClr val="tx1"/>
                          </a:solidFill>
                          <a:latin typeface="Cambria" panose="02040503050406030204" pitchFamily="18" charset="0"/>
                          <a:ea typeface="Cambria" panose="02040503050406030204" pitchFamily="18" charset="0"/>
                        </a:rPr>
                        <a:t>NOVEMBER 2021</a:t>
                      </a:r>
                    </a:p>
                  </a:txBody>
                  <a:tcPr anchor="ctr">
                    <a:solidFill>
                      <a:schemeClr val="bg1">
                        <a:lumMod val="85000"/>
                      </a:schemeClr>
                    </a:solidFill>
                  </a:tcPr>
                </a:tc>
                <a:tc hMerge="1">
                  <a:txBody>
                    <a:bodyPr/>
                    <a:lstStyle/>
                    <a:p>
                      <a:endParaRPr lang="en-US" sz="900"/>
                    </a:p>
                  </a:txBody>
                  <a:tcPr/>
                </a:tc>
                <a:tc hMerge="1">
                  <a:txBody>
                    <a:bodyPr/>
                    <a:lstStyle/>
                    <a:p>
                      <a:endParaRPr lang="en-US" sz="900"/>
                    </a:p>
                  </a:txBody>
                  <a:tcPr/>
                </a:tc>
                <a:tc hMerge="1">
                  <a:txBody>
                    <a:bodyPr/>
                    <a:lstStyle/>
                    <a:p>
                      <a:endParaRPr lang="en-US" sz="900"/>
                    </a:p>
                  </a:txBody>
                  <a:tcPr/>
                </a:tc>
                <a:tc gridSpan="4">
                  <a:txBody>
                    <a:bodyPr/>
                    <a:lstStyle/>
                    <a:p>
                      <a:pPr algn="ctr"/>
                      <a:r>
                        <a:rPr lang="en-US" sz="1200" dirty="0">
                          <a:solidFill>
                            <a:schemeClr val="tx1"/>
                          </a:solidFill>
                          <a:latin typeface="Cambria" panose="02040503050406030204" pitchFamily="18" charset="0"/>
                          <a:ea typeface="Cambria" panose="02040503050406030204" pitchFamily="18" charset="0"/>
                        </a:rPr>
                        <a:t>DECEMBER 2021</a:t>
                      </a:r>
                    </a:p>
                  </a:txBody>
                  <a:tcPr anchor="ctr">
                    <a:solidFill>
                      <a:schemeClr val="bg1">
                        <a:lumMod val="95000"/>
                      </a:schemeClr>
                    </a:solidFill>
                  </a:tcPr>
                </a:tc>
                <a:tc hMerge="1">
                  <a:txBody>
                    <a:bodyPr/>
                    <a:lstStyle/>
                    <a:p>
                      <a:endParaRPr lang="en-US" sz="900"/>
                    </a:p>
                  </a:txBody>
                  <a:tcPr/>
                </a:tc>
                <a:tc hMerge="1">
                  <a:txBody>
                    <a:bodyPr/>
                    <a:lstStyle/>
                    <a:p>
                      <a:endParaRPr lang="en-US" sz="900"/>
                    </a:p>
                  </a:txBody>
                  <a:tcPr/>
                </a:tc>
                <a:tc hMerge="1">
                  <a:txBody>
                    <a:bodyPr/>
                    <a:lstStyle/>
                    <a:p>
                      <a:endParaRPr lang="en-US" sz="900"/>
                    </a:p>
                  </a:txBody>
                  <a:tcPr/>
                </a:tc>
                <a:tc gridSpan="4">
                  <a:txBody>
                    <a:bodyPr/>
                    <a:lstStyle/>
                    <a:p>
                      <a:pPr algn="ctr"/>
                      <a:r>
                        <a:rPr lang="en-US" sz="1200" dirty="0">
                          <a:solidFill>
                            <a:schemeClr val="tx1"/>
                          </a:solidFill>
                          <a:latin typeface="Cambria" panose="02040503050406030204" pitchFamily="18" charset="0"/>
                          <a:ea typeface="Cambria" panose="02040503050406030204" pitchFamily="18" charset="0"/>
                        </a:rPr>
                        <a:t>JANUARY 2022</a:t>
                      </a:r>
                    </a:p>
                  </a:txBody>
                  <a:tcPr anchor="ctr">
                    <a:solidFill>
                      <a:schemeClr val="bg1">
                        <a:lumMod val="85000"/>
                      </a:schemeClr>
                    </a:solidFill>
                  </a:tcPr>
                </a:tc>
                <a:tc hMerge="1">
                  <a:txBody>
                    <a:bodyPr/>
                    <a:lstStyle/>
                    <a:p>
                      <a:endParaRPr lang="en-US" sz="900"/>
                    </a:p>
                  </a:txBody>
                  <a:tcPr/>
                </a:tc>
                <a:tc hMerge="1">
                  <a:txBody>
                    <a:bodyPr/>
                    <a:lstStyle/>
                    <a:p>
                      <a:endParaRPr lang="en-US" sz="900"/>
                    </a:p>
                  </a:txBody>
                  <a:tcPr/>
                </a:tc>
                <a:tc hMerge="1">
                  <a:txBody>
                    <a:bodyPr/>
                    <a:lstStyle/>
                    <a:p>
                      <a:endParaRPr lang="en-US" sz="900"/>
                    </a:p>
                  </a:txBody>
                  <a:tcPr/>
                </a:tc>
                <a:tc gridSpan="4">
                  <a:txBody>
                    <a:bodyPr/>
                    <a:lstStyle/>
                    <a:p>
                      <a:pPr algn="ctr"/>
                      <a:r>
                        <a:rPr lang="en-US" sz="1200" dirty="0">
                          <a:solidFill>
                            <a:schemeClr val="tx1"/>
                          </a:solidFill>
                          <a:latin typeface="Cambria" panose="02040503050406030204" pitchFamily="18" charset="0"/>
                          <a:ea typeface="Cambria" panose="02040503050406030204" pitchFamily="18" charset="0"/>
                        </a:rPr>
                        <a:t>FEBRUARY 2022</a:t>
                      </a:r>
                    </a:p>
                  </a:txBody>
                  <a:tcPr anchor="ctr">
                    <a:solidFill>
                      <a:schemeClr val="bg1">
                        <a:lumMod val="95000"/>
                      </a:schemeClr>
                    </a:solidFill>
                  </a:tcPr>
                </a:tc>
                <a:tc hMerge="1">
                  <a:txBody>
                    <a:bodyPr/>
                    <a:lstStyle/>
                    <a:p>
                      <a:endParaRPr lang="en-US" sz="900"/>
                    </a:p>
                  </a:txBody>
                  <a:tcPr/>
                </a:tc>
                <a:tc hMerge="1">
                  <a:txBody>
                    <a:bodyPr/>
                    <a:lstStyle/>
                    <a:p>
                      <a:endParaRPr lang="en-US" sz="900"/>
                    </a:p>
                  </a:txBody>
                  <a:tcPr/>
                </a:tc>
                <a:tc hMerge="1">
                  <a:txBody>
                    <a:bodyPr/>
                    <a:lstStyle/>
                    <a:p>
                      <a:endParaRPr lang="en-US" sz="900"/>
                    </a:p>
                  </a:txBody>
                  <a:tcPr/>
                </a:tc>
                <a:tc gridSpan="4">
                  <a:txBody>
                    <a:bodyPr/>
                    <a:lstStyle/>
                    <a:p>
                      <a:pPr algn="ctr"/>
                      <a:r>
                        <a:rPr lang="en-US" sz="1200" dirty="0">
                          <a:solidFill>
                            <a:schemeClr val="tx1"/>
                          </a:solidFill>
                          <a:latin typeface="Cambria" panose="02040503050406030204" pitchFamily="18" charset="0"/>
                          <a:ea typeface="Cambria" panose="02040503050406030204" pitchFamily="18" charset="0"/>
                        </a:rPr>
                        <a:t>MARCH 2022</a:t>
                      </a:r>
                    </a:p>
                  </a:txBody>
                  <a:tcPr anchor="ctr">
                    <a:solidFill>
                      <a:schemeClr val="bg1">
                        <a:lumMod val="85000"/>
                      </a:schemeClr>
                    </a:solidFill>
                  </a:tcPr>
                </a:tc>
                <a:tc hMerge="1">
                  <a:txBody>
                    <a:bodyPr/>
                    <a:lstStyle/>
                    <a:p>
                      <a:endParaRPr lang="en-US" sz="900"/>
                    </a:p>
                  </a:txBody>
                  <a:tcPr/>
                </a:tc>
                <a:tc hMerge="1">
                  <a:txBody>
                    <a:bodyPr/>
                    <a:lstStyle/>
                    <a:p>
                      <a:endParaRPr lang="en-US" sz="900"/>
                    </a:p>
                  </a:txBody>
                  <a:tcPr/>
                </a:tc>
                <a:tc hMerge="1">
                  <a:txBody>
                    <a:bodyPr/>
                    <a:lstStyle/>
                    <a:p>
                      <a:endParaRPr lang="en-US" sz="900"/>
                    </a:p>
                  </a:txBody>
                  <a:tcPr/>
                </a:tc>
                <a:extLst>
                  <a:ext uri="{0D108BD9-81ED-4DB2-BD59-A6C34878D82A}">
                    <a16:rowId xmlns:a16="http://schemas.microsoft.com/office/drawing/2014/main" val="1849304241"/>
                  </a:ext>
                </a:extLst>
              </a:tr>
              <a:tr h="3749040">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9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extLst>
                  <a:ext uri="{0D108BD9-81ED-4DB2-BD59-A6C34878D82A}">
                    <a16:rowId xmlns:a16="http://schemas.microsoft.com/office/drawing/2014/main" val="858607723"/>
                  </a:ext>
                </a:extLst>
              </a:tr>
            </a:tbl>
          </a:graphicData>
        </a:graphic>
      </p:graphicFrame>
      <p:sp>
        <p:nvSpPr>
          <p:cNvPr id="8" name="Rectangle 7">
            <a:extLst>
              <a:ext uri="{FF2B5EF4-FFF2-40B4-BE49-F238E27FC236}">
                <a16:creationId xmlns:a16="http://schemas.microsoft.com/office/drawing/2014/main" id="{4B55042E-75FE-4AC4-84F0-04A52C7EBFBF}"/>
              </a:ext>
            </a:extLst>
          </p:cNvPr>
          <p:cNvSpPr/>
          <p:nvPr/>
        </p:nvSpPr>
        <p:spPr>
          <a:xfrm>
            <a:off x="3988768" y="2572177"/>
            <a:ext cx="2836779" cy="782067"/>
          </a:xfrm>
          <a:prstGeom prst="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Cambria" panose="02040503050406030204" pitchFamily="18" charset="0"/>
                <a:ea typeface="Cambria" panose="02040503050406030204" pitchFamily="18" charset="0"/>
              </a:rPr>
              <a:t>Wave 1</a:t>
            </a:r>
          </a:p>
          <a:p>
            <a:pPr algn="ctr"/>
            <a:r>
              <a:rPr lang="en-US" sz="1400" dirty="0">
                <a:solidFill>
                  <a:schemeClr val="tx1"/>
                </a:solidFill>
                <a:latin typeface="Cambria" panose="02040503050406030204" pitchFamily="18" charset="0"/>
                <a:ea typeface="Cambria" panose="02040503050406030204" pitchFamily="18" charset="0"/>
              </a:rPr>
              <a:t>General FSA Inquiries</a:t>
            </a:r>
          </a:p>
        </p:txBody>
      </p:sp>
      <p:sp>
        <p:nvSpPr>
          <p:cNvPr id="9" name="Rectangle 8">
            <a:extLst>
              <a:ext uri="{FF2B5EF4-FFF2-40B4-BE49-F238E27FC236}">
                <a16:creationId xmlns:a16="http://schemas.microsoft.com/office/drawing/2014/main" id="{70119B32-DCCC-4975-B3BD-1A108E2E7A74}"/>
              </a:ext>
            </a:extLst>
          </p:cNvPr>
          <p:cNvSpPr/>
          <p:nvPr/>
        </p:nvSpPr>
        <p:spPr>
          <a:xfrm>
            <a:off x="5568592" y="3717323"/>
            <a:ext cx="4205603" cy="782067"/>
          </a:xfrm>
          <a:prstGeom prst="rect">
            <a:avLst/>
          </a:prstGeom>
          <a:solidFill>
            <a:schemeClr val="accent1">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Cambria" panose="02040503050406030204" pitchFamily="18" charset="0"/>
                <a:ea typeface="Cambria" panose="02040503050406030204" pitchFamily="18" charset="0"/>
              </a:rPr>
              <a:t>Wave 2</a:t>
            </a:r>
          </a:p>
          <a:p>
            <a:pPr algn="ctr"/>
            <a:r>
              <a:rPr lang="en-US" sz="1400" dirty="0">
                <a:solidFill>
                  <a:schemeClr val="tx1"/>
                </a:solidFill>
                <a:latin typeface="Cambria" panose="02040503050406030204" pitchFamily="18" charset="0"/>
                <a:ea typeface="Cambria" panose="02040503050406030204" pitchFamily="18" charset="0"/>
              </a:rPr>
              <a:t>Feedback, Dispute, and other legacy FSAIC Inquiries</a:t>
            </a:r>
          </a:p>
        </p:txBody>
      </p:sp>
      <p:sp>
        <p:nvSpPr>
          <p:cNvPr id="10" name="Rectangle 9">
            <a:extLst>
              <a:ext uri="{FF2B5EF4-FFF2-40B4-BE49-F238E27FC236}">
                <a16:creationId xmlns:a16="http://schemas.microsoft.com/office/drawing/2014/main" id="{5F9C079F-49CA-413F-BE53-CE17214D6E06}"/>
              </a:ext>
            </a:extLst>
          </p:cNvPr>
          <p:cNvSpPr/>
          <p:nvPr/>
        </p:nvSpPr>
        <p:spPr>
          <a:xfrm>
            <a:off x="6924782" y="4862469"/>
            <a:ext cx="4331578" cy="782067"/>
          </a:xfrm>
          <a:prstGeom prst="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Cambria" panose="02040503050406030204" pitchFamily="18" charset="0"/>
                <a:ea typeface="Cambria" panose="02040503050406030204" pitchFamily="18" charset="0"/>
              </a:rPr>
              <a:t>Wave 3</a:t>
            </a:r>
          </a:p>
          <a:p>
            <a:pPr algn="ctr"/>
            <a:r>
              <a:rPr lang="en-US" sz="1400" dirty="0">
                <a:solidFill>
                  <a:schemeClr val="tx1"/>
                </a:solidFill>
                <a:latin typeface="Cambria" panose="02040503050406030204" pitchFamily="18" charset="0"/>
                <a:ea typeface="Cambria" panose="02040503050406030204" pitchFamily="18" charset="0"/>
              </a:rPr>
              <a:t>Legacy SLSC and Borrower Defense Inquiries</a:t>
            </a:r>
          </a:p>
        </p:txBody>
      </p:sp>
    </p:spTree>
    <p:extLst>
      <p:ext uri="{BB962C8B-B14F-4D97-AF65-F5344CB8AC3E}">
        <p14:creationId xmlns:p14="http://schemas.microsoft.com/office/powerpoint/2010/main" val="1631273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FCB396-2436-0643-9A1A-300490B54F37}"/>
              </a:ext>
            </a:extLst>
          </p:cNvPr>
          <p:cNvSpPr>
            <a:spLocks noGrp="1"/>
          </p:cNvSpPr>
          <p:nvPr>
            <p:ph type="sldNum" sz="quarter" idx="4"/>
          </p:nvPr>
        </p:nvSpPr>
        <p:spPr/>
        <p:txBody>
          <a:bodyPr/>
          <a:lstStyle/>
          <a:p>
            <a:fld id="{234755BD-B4AC-9044-BCE4-27904766F8BB}" type="slidenum">
              <a:rPr lang="en-US" smtClean="0"/>
              <a:pPr/>
              <a:t>12</a:t>
            </a:fld>
            <a:endParaRPr lang="en-US"/>
          </a:p>
        </p:txBody>
      </p:sp>
      <p:sp>
        <p:nvSpPr>
          <p:cNvPr id="3" name="Title 2">
            <a:extLst>
              <a:ext uri="{FF2B5EF4-FFF2-40B4-BE49-F238E27FC236}">
                <a16:creationId xmlns:a16="http://schemas.microsoft.com/office/drawing/2014/main" id="{1E47BF68-89CF-A44A-A2D3-C491FB45C96D}"/>
              </a:ext>
            </a:extLst>
          </p:cNvPr>
          <p:cNvSpPr>
            <a:spLocks noGrp="1"/>
          </p:cNvSpPr>
          <p:nvPr>
            <p:ph type="title"/>
          </p:nvPr>
        </p:nvSpPr>
        <p:spPr/>
        <p:txBody>
          <a:bodyPr/>
          <a:lstStyle/>
          <a:p>
            <a:r>
              <a:rPr lang="en-US" dirty="0"/>
              <a:t>TimeLine: Wave 1 Implementation</a:t>
            </a:r>
          </a:p>
        </p:txBody>
      </p:sp>
      <p:sp>
        <p:nvSpPr>
          <p:cNvPr id="4" name="Rectangle 3">
            <a:extLst>
              <a:ext uri="{FF2B5EF4-FFF2-40B4-BE49-F238E27FC236}">
                <a16:creationId xmlns:a16="http://schemas.microsoft.com/office/drawing/2014/main" id="{B55069E4-0C91-4B3A-AA00-CB0E46D5A44C}"/>
              </a:ext>
            </a:extLst>
          </p:cNvPr>
          <p:cNvSpPr/>
          <p:nvPr/>
        </p:nvSpPr>
        <p:spPr>
          <a:xfrm>
            <a:off x="912571" y="1463510"/>
            <a:ext cx="10178762" cy="663515"/>
          </a:xfrm>
          <a:prstGeom prst="rect">
            <a:avLst/>
          </a:prstGeom>
        </p:spPr>
        <p:txBody>
          <a:bodyPr wrap="square">
            <a:spAutoFit/>
          </a:bodyPr>
          <a:lstStyle/>
          <a:p>
            <a:pPr>
              <a:lnSpc>
                <a:spcPct val="107000"/>
              </a:lnSpc>
              <a:spcAft>
                <a:spcPts val="800"/>
              </a:spcAft>
            </a:pP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Wave 1 </a:t>
            </a:r>
            <a:r>
              <a:rPr lang="en-US" dirty="0">
                <a:latin typeface="Cambria" panose="02040503050406030204" pitchFamily="18" charset="0"/>
                <a:ea typeface="Cambria" panose="02040503050406030204" pitchFamily="18" charset="0"/>
                <a:cs typeface="Times New Roman" panose="02020603050405020304" pitchFamily="18" charset="0"/>
              </a:rPr>
              <a:t>began</a:t>
            </a: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 November 5</a:t>
            </a:r>
            <a:r>
              <a:rPr lang="en-US" b="1" baseline="30000"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th</a:t>
            </a: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 2021 </a:t>
            </a:r>
            <a:r>
              <a:rPr lang="en-US" dirty="0">
                <a:latin typeface="Cambria" panose="02040503050406030204" pitchFamily="18" charset="0"/>
                <a:ea typeface="Cambria" panose="02040503050406030204" pitchFamily="18" charset="0"/>
                <a:cs typeface="Times New Roman" panose="02020603050405020304" pitchFamily="18" charset="0"/>
              </a:rPr>
              <a:t>and includes the following functions that were previously handled by the legacy Federal Student Aid Information Center (FSAIC).</a:t>
            </a:r>
          </a:p>
        </p:txBody>
      </p:sp>
      <p:graphicFrame>
        <p:nvGraphicFramePr>
          <p:cNvPr id="5" name="Table 4">
            <a:extLst>
              <a:ext uri="{FF2B5EF4-FFF2-40B4-BE49-F238E27FC236}">
                <a16:creationId xmlns:a16="http://schemas.microsoft.com/office/drawing/2014/main" id="{93038463-D056-45AB-B057-E6CA96937F39}"/>
              </a:ext>
            </a:extLst>
          </p:cNvPr>
          <p:cNvGraphicFramePr>
            <a:graphicFrameLocks noGrp="1"/>
          </p:cNvGraphicFramePr>
          <p:nvPr>
            <p:extLst>
              <p:ext uri="{D42A27DB-BD31-4B8C-83A1-F6EECF244321}">
                <p14:modId xmlns:p14="http://schemas.microsoft.com/office/powerpoint/2010/main" val="3062682235"/>
              </p:ext>
            </p:extLst>
          </p:nvPr>
        </p:nvGraphicFramePr>
        <p:xfrm>
          <a:off x="964286" y="2353248"/>
          <a:ext cx="10263429" cy="914400"/>
        </p:xfrm>
        <a:graphic>
          <a:graphicData uri="http://schemas.openxmlformats.org/drawingml/2006/table">
            <a:tbl>
              <a:tblPr firstRow="1" bandRow="1">
                <a:tableStyleId>{E8B1032C-EA38-4F05-BA0D-38AFFFC7BED3}</a:tableStyleId>
              </a:tblPr>
              <a:tblGrid>
                <a:gridCol w="4813821">
                  <a:extLst>
                    <a:ext uri="{9D8B030D-6E8A-4147-A177-3AD203B41FA5}">
                      <a16:colId xmlns:a16="http://schemas.microsoft.com/office/drawing/2014/main" val="1316158352"/>
                    </a:ext>
                  </a:extLst>
                </a:gridCol>
                <a:gridCol w="2724804">
                  <a:extLst>
                    <a:ext uri="{9D8B030D-6E8A-4147-A177-3AD203B41FA5}">
                      <a16:colId xmlns:a16="http://schemas.microsoft.com/office/drawing/2014/main" val="4197126300"/>
                    </a:ext>
                  </a:extLst>
                </a:gridCol>
                <a:gridCol w="2724804">
                  <a:extLst>
                    <a:ext uri="{9D8B030D-6E8A-4147-A177-3AD203B41FA5}">
                      <a16:colId xmlns:a16="http://schemas.microsoft.com/office/drawing/2014/main" val="3699554039"/>
                    </a:ext>
                  </a:extLst>
                </a:gridCol>
              </a:tblGrid>
              <a:tr h="457200">
                <a:tc>
                  <a:txBody>
                    <a:bodyPr/>
                    <a:lstStyle/>
                    <a:p>
                      <a:r>
                        <a:rPr lang="en-US" sz="1800" baseline="0" dirty="0">
                          <a:solidFill>
                            <a:schemeClr val="tx1"/>
                          </a:solidFill>
                          <a:latin typeface="Cambria" panose="02040503050406030204" pitchFamily="18" charset="0"/>
                        </a:rPr>
                        <a:t>Contact Center Inquiries</a:t>
                      </a:r>
                      <a:endParaRPr lang="en-US" sz="1800" b="0" i="0" baseline="0" dirty="0">
                        <a:solidFill>
                          <a:schemeClr val="tx1"/>
                        </a:solidFill>
                        <a:latin typeface="Cambria" panose="02040503050406030204" pitchFamily="18" charset="0"/>
                      </a:endParaRPr>
                    </a:p>
                  </a:txBody>
                  <a:tcPr marL="226711" marR="75570" anchor="ctr">
                    <a:solidFill>
                      <a:schemeClr val="accent1">
                        <a:lumMod val="20000"/>
                        <a:lumOff val="80000"/>
                      </a:schemeClr>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Cambria" panose="02040503050406030204" pitchFamily="18" charset="0"/>
                        </a:rPr>
                        <a:t>Transition Begins</a:t>
                      </a:r>
                      <a:endParaRPr lang="en-US" sz="1800" b="0" i="0" baseline="0" dirty="0">
                        <a:solidFill>
                          <a:schemeClr val="tx1"/>
                        </a:solidFill>
                        <a:latin typeface="Cambria" panose="02040503050406030204" pitchFamily="18" charset="0"/>
                      </a:endParaRPr>
                    </a:p>
                  </a:txBody>
                  <a:tcPr marL="226711" marR="151141" anchor="ctr">
                    <a:solidFill>
                      <a:schemeClr val="accent1">
                        <a:lumMod val="20000"/>
                        <a:lumOff val="80000"/>
                      </a:schemeClr>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Cambria" panose="02040503050406030204" pitchFamily="18" charset="0"/>
                        </a:rPr>
                        <a:t>Transition Complete </a:t>
                      </a:r>
                      <a:endParaRPr lang="en-US" sz="1800" b="0" i="0" baseline="0" dirty="0">
                        <a:solidFill>
                          <a:schemeClr val="tx1"/>
                        </a:solidFill>
                        <a:latin typeface="Cambria" panose="02040503050406030204" pitchFamily="18" charset="0"/>
                      </a:endParaRPr>
                    </a:p>
                  </a:txBody>
                  <a:tcPr marL="226711" marR="75570" anchor="ctr">
                    <a:solidFill>
                      <a:schemeClr val="accent1">
                        <a:lumMod val="20000"/>
                        <a:lumOff val="80000"/>
                      </a:schemeClr>
                    </a:solidFill>
                  </a:tcPr>
                </a:tc>
                <a:extLst>
                  <a:ext uri="{0D108BD9-81ED-4DB2-BD59-A6C34878D82A}">
                    <a16:rowId xmlns:a16="http://schemas.microsoft.com/office/drawing/2014/main" val="2317799479"/>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General FSA / StudentAid.gov Inquiries</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Nov. 5,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Dec. 3, 2021</a:t>
                      </a:r>
                    </a:p>
                  </a:txBody>
                  <a:tcPr marL="226711" marR="75570" anchor="ctr"/>
                </a:tc>
                <a:extLst>
                  <a:ext uri="{0D108BD9-81ED-4DB2-BD59-A6C34878D82A}">
                    <a16:rowId xmlns:a16="http://schemas.microsoft.com/office/drawing/2014/main" val="2777153449"/>
                  </a:ext>
                </a:extLst>
              </a:tr>
            </a:tbl>
          </a:graphicData>
        </a:graphic>
      </p:graphicFrame>
      <p:graphicFrame>
        <p:nvGraphicFramePr>
          <p:cNvPr id="6" name="Table 5">
            <a:extLst>
              <a:ext uri="{FF2B5EF4-FFF2-40B4-BE49-F238E27FC236}">
                <a16:creationId xmlns:a16="http://schemas.microsoft.com/office/drawing/2014/main" id="{0576EC4A-7EFD-43C2-9239-9A5742A97939}"/>
              </a:ext>
            </a:extLst>
          </p:cNvPr>
          <p:cNvGraphicFramePr>
            <a:graphicFrameLocks noGrp="1"/>
          </p:cNvGraphicFramePr>
          <p:nvPr>
            <p:extLst>
              <p:ext uri="{D42A27DB-BD31-4B8C-83A1-F6EECF244321}">
                <p14:modId xmlns:p14="http://schemas.microsoft.com/office/powerpoint/2010/main" val="2145918093"/>
              </p:ext>
            </p:extLst>
          </p:nvPr>
        </p:nvGraphicFramePr>
        <p:xfrm>
          <a:off x="964285" y="3567993"/>
          <a:ext cx="10263429" cy="914400"/>
        </p:xfrm>
        <a:graphic>
          <a:graphicData uri="http://schemas.openxmlformats.org/drawingml/2006/table">
            <a:tbl>
              <a:tblPr firstRow="1" bandRow="1">
                <a:tableStyleId>{E8B1032C-EA38-4F05-BA0D-38AFFFC7BED3}</a:tableStyleId>
              </a:tblPr>
              <a:tblGrid>
                <a:gridCol w="4813821">
                  <a:extLst>
                    <a:ext uri="{9D8B030D-6E8A-4147-A177-3AD203B41FA5}">
                      <a16:colId xmlns:a16="http://schemas.microsoft.com/office/drawing/2014/main" val="1316158352"/>
                    </a:ext>
                  </a:extLst>
                </a:gridCol>
                <a:gridCol w="2724804">
                  <a:extLst>
                    <a:ext uri="{9D8B030D-6E8A-4147-A177-3AD203B41FA5}">
                      <a16:colId xmlns:a16="http://schemas.microsoft.com/office/drawing/2014/main" val="4197126300"/>
                    </a:ext>
                  </a:extLst>
                </a:gridCol>
                <a:gridCol w="2724804">
                  <a:extLst>
                    <a:ext uri="{9D8B030D-6E8A-4147-A177-3AD203B41FA5}">
                      <a16:colId xmlns:a16="http://schemas.microsoft.com/office/drawing/2014/main" val="3699554039"/>
                    </a:ext>
                  </a:extLst>
                </a:gridCol>
              </a:tblGrid>
              <a:tr h="457200">
                <a:tc>
                  <a:txBody>
                    <a:bodyPr/>
                    <a:lstStyle/>
                    <a:p>
                      <a:r>
                        <a:rPr lang="en-US" sz="1800" baseline="0" dirty="0">
                          <a:solidFill>
                            <a:schemeClr val="bg1"/>
                          </a:solidFill>
                          <a:latin typeface="Cambria" panose="02040503050406030204" pitchFamily="18" charset="0"/>
                        </a:rPr>
                        <a:t>Casework</a:t>
                      </a:r>
                      <a:endParaRPr lang="en-US" sz="1800" b="0" i="0" baseline="0" dirty="0">
                        <a:solidFill>
                          <a:schemeClr val="bg1"/>
                        </a:solidFill>
                        <a:latin typeface="Cambria" panose="02040503050406030204" pitchFamily="18" charset="0"/>
                      </a:endParaRPr>
                    </a:p>
                  </a:txBody>
                  <a:tcPr marL="226711" marR="75570" anchor="ctr">
                    <a:solidFill>
                      <a:schemeClr val="accent1"/>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bg1"/>
                          </a:solidFill>
                          <a:latin typeface="Cambria" panose="02040503050406030204" pitchFamily="18" charset="0"/>
                        </a:rPr>
                        <a:t>Transition Begins</a:t>
                      </a:r>
                      <a:endParaRPr lang="en-US" sz="1800" b="0" i="0" baseline="0" dirty="0">
                        <a:solidFill>
                          <a:schemeClr val="bg1"/>
                        </a:solidFill>
                        <a:latin typeface="Cambria" panose="02040503050406030204" pitchFamily="18" charset="0"/>
                      </a:endParaRPr>
                    </a:p>
                  </a:txBody>
                  <a:tcPr marL="226711" marR="151141" anchor="ctr">
                    <a:solidFill>
                      <a:schemeClr val="accent1"/>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bg1"/>
                          </a:solidFill>
                          <a:latin typeface="Cambria" panose="02040503050406030204" pitchFamily="18" charset="0"/>
                        </a:rPr>
                        <a:t>Transition Complete </a:t>
                      </a:r>
                      <a:endParaRPr lang="en-US" sz="1800" b="0" i="0" baseline="0" dirty="0">
                        <a:solidFill>
                          <a:schemeClr val="bg1"/>
                        </a:solidFill>
                        <a:latin typeface="Cambria" panose="02040503050406030204" pitchFamily="18" charset="0"/>
                      </a:endParaRPr>
                    </a:p>
                  </a:txBody>
                  <a:tcPr marL="226711" marR="75570" anchor="ctr">
                    <a:solidFill>
                      <a:schemeClr val="accent1"/>
                    </a:solidFill>
                  </a:tcPr>
                </a:tc>
                <a:extLst>
                  <a:ext uri="{0D108BD9-81ED-4DB2-BD59-A6C34878D82A}">
                    <a16:rowId xmlns:a16="http://schemas.microsoft.com/office/drawing/2014/main" val="2317799479"/>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Office of Inspector General (OIG) Casework</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Nov. 5,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Dec. 13, 2021</a:t>
                      </a:r>
                    </a:p>
                  </a:txBody>
                  <a:tcPr marL="226711" marR="75570" anchor="ctr"/>
                </a:tc>
                <a:extLst>
                  <a:ext uri="{0D108BD9-81ED-4DB2-BD59-A6C34878D82A}">
                    <a16:rowId xmlns:a16="http://schemas.microsoft.com/office/drawing/2014/main" val="335321714"/>
                  </a:ext>
                </a:extLst>
              </a:tr>
            </a:tbl>
          </a:graphicData>
        </a:graphic>
      </p:graphicFrame>
    </p:spTree>
    <p:extLst>
      <p:ext uri="{BB962C8B-B14F-4D97-AF65-F5344CB8AC3E}">
        <p14:creationId xmlns:p14="http://schemas.microsoft.com/office/powerpoint/2010/main" val="1271536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FCB396-2436-0643-9A1A-300490B54F37}"/>
              </a:ext>
            </a:extLst>
          </p:cNvPr>
          <p:cNvSpPr>
            <a:spLocks noGrp="1"/>
          </p:cNvSpPr>
          <p:nvPr>
            <p:ph type="sldNum" sz="quarter" idx="4"/>
          </p:nvPr>
        </p:nvSpPr>
        <p:spPr/>
        <p:txBody>
          <a:bodyPr/>
          <a:lstStyle/>
          <a:p>
            <a:fld id="{234755BD-B4AC-9044-BCE4-27904766F8BB}" type="slidenum">
              <a:rPr lang="en-US" smtClean="0"/>
              <a:pPr/>
              <a:t>13</a:t>
            </a:fld>
            <a:endParaRPr lang="en-US"/>
          </a:p>
        </p:txBody>
      </p:sp>
      <p:sp>
        <p:nvSpPr>
          <p:cNvPr id="3" name="Title 2">
            <a:extLst>
              <a:ext uri="{FF2B5EF4-FFF2-40B4-BE49-F238E27FC236}">
                <a16:creationId xmlns:a16="http://schemas.microsoft.com/office/drawing/2014/main" id="{1E47BF68-89CF-A44A-A2D3-C491FB45C96D}"/>
              </a:ext>
            </a:extLst>
          </p:cNvPr>
          <p:cNvSpPr>
            <a:spLocks noGrp="1"/>
          </p:cNvSpPr>
          <p:nvPr>
            <p:ph type="title"/>
          </p:nvPr>
        </p:nvSpPr>
        <p:spPr/>
        <p:txBody>
          <a:bodyPr/>
          <a:lstStyle/>
          <a:p>
            <a:r>
              <a:rPr lang="en-US" dirty="0"/>
              <a:t>TimeLine: Wave 2 Implementation</a:t>
            </a:r>
          </a:p>
        </p:txBody>
      </p:sp>
      <p:sp>
        <p:nvSpPr>
          <p:cNvPr id="5" name="Rectangle 4">
            <a:extLst>
              <a:ext uri="{FF2B5EF4-FFF2-40B4-BE49-F238E27FC236}">
                <a16:creationId xmlns:a16="http://schemas.microsoft.com/office/drawing/2014/main" id="{63B0A896-C080-4E99-8C13-D2102F743FDD}"/>
              </a:ext>
            </a:extLst>
          </p:cNvPr>
          <p:cNvSpPr/>
          <p:nvPr/>
        </p:nvSpPr>
        <p:spPr>
          <a:xfrm>
            <a:off x="912571" y="1463510"/>
            <a:ext cx="10263429" cy="959878"/>
          </a:xfrm>
          <a:prstGeom prst="rect">
            <a:avLst/>
          </a:prstGeom>
        </p:spPr>
        <p:txBody>
          <a:bodyPr wrap="square">
            <a:spAutoFit/>
          </a:bodyPr>
          <a:lstStyle/>
          <a:p>
            <a:pPr>
              <a:lnSpc>
                <a:spcPct val="107000"/>
              </a:lnSpc>
              <a:spcAft>
                <a:spcPts val="800"/>
              </a:spcAft>
            </a:pP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Wave 2 </a:t>
            </a:r>
            <a:r>
              <a:rPr lang="en-US" dirty="0">
                <a:latin typeface="Cambria" panose="02040503050406030204" pitchFamily="18" charset="0"/>
                <a:ea typeface="Cambria" panose="02040503050406030204" pitchFamily="18" charset="0"/>
                <a:cs typeface="Times New Roman" panose="02020603050405020304" pitchFamily="18" charset="0"/>
              </a:rPr>
              <a:t>begins</a:t>
            </a: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 December 6</a:t>
            </a:r>
            <a:r>
              <a:rPr lang="en-US" b="1" baseline="30000"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th</a:t>
            </a: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 2021 </a:t>
            </a:r>
            <a:r>
              <a:rPr lang="en-US" dirty="0">
                <a:latin typeface="Cambria" panose="02040503050406030204" pitchFamily="18" charset="0"/>
                <a:ea typeface="Cambria" panose="02040503050406030204" pitchFamily="18" charset="0"/>
                <a:cs typeface="Times New Roman" panose="02020603050405020304" pitchFamily="18" charset="0"/>
              </a:rPr>
              <a:t>and includes the following functions, most of which were previously handled by the FSA Feedback Center, FSA Ombudsman, and the legacy Federal Student Aid Information Center (FSAIC).</a:t>
            </a:r>
          </a:p>
        </p:txBody>
      </p:sp>
      <p:graphicFrame>
        <p:nvGraphicFramePr>
          <p:cNvPr id="6" name="Table 5">
            <a:extLst>
              <a:ext uri="{FF2B5EF4-FFF2-40B4-BE49-F238E27FC236}">
                <a16:creationId xmlns:a16="http://schemas.microsoft.com/office/drawing/2014/main" id="{94DAD1DA-0762-4566-8168-C0992B6A270C}"/>
              </a:ext>
            </a:extLst>
          </p:cNvPr>
          <p:cNvGraphicFramePr>
            <a:graphicFrameLocks noGrp="1"/>
          </p:cNvGraphicFramePr>
          <p:nvPr>
            <p:extLst>
              <p:ext uri="{D42A27DB-BD31-4B8C-83A1-F6EECF244321}">
                <p14:modId xmlns:p14="http://schemas.microsoft.com/office/powerpoint/2010/main" val="1454253777"/>
              </p:ext>
            </p:extLst>
          </p:nvPr>
        </p:nvGraphicFramePr>
        <p:xfrm>
          <a:off x="912571" y="2442852"/>
          <a:ext cx="10263429" cy="2286000"/>
        </p:xfrm>
        <a:graphic>
          <a:graphicData uri="http://schemas.openxmlformats.org/drawingml/2006/table">
            <a:tbl>
              <a:tblPr firstRow="1" bandRow="1">
                <a:tableStyleId>{E8B1032C-EA38-4F05-BA0D-38AFFFC7BED3}</a:tableStyleId>
              </a:tblPr>
              <a:tblGrid>
                <a:gridCol w="4813821">
                  <a:extLst>
                    <a:ext uri="{9D8B030D-6E8A-4147-A177-3AD203B41FA5}">
                      <a16:colId xmlns:a16="http://schemas.microsoft.com/office/drawing/2014/main" val="1316158352"/>
                    </a:ext>
                  </a:extLst>
                </a:gridCol>
                <a:gridCol w="2724804">
                  <a:extLst>
                    <a:ext uri="{9D8B030D-6E8A-4147-A177-3AD203B41FA5}">
                      <a16:colId xmlns:a16="http://schemas.microsoft.com/office/drawing/2014/main" val="4197126300"/>
                    </a:ext>
                  </a:extLst>
                </a:gridCol>
                <a:gridCol w="2724804">
                  <a:extLst>
                    <a:ext uri="{9D8B030D-6E8A-4147-A177-3AD203B41FA5}">
                      <a16:colId xmlns:a16="http://schemas.microsoft.com/office/drawing/2014/main" val="3699554039"/>
                    </a:ext>
                  </a:extLst>
                </a:gridCol>
              </a:tblGrid>
              <a:tr h="457200">
                <a:tc>
                  <a:txBody>
                    <a:bodyPr/>
                    <a:lstStyle/>
                    <a:p>
                      <a:r>
                        <a:rPr lang="en-US" sz="1800" baseline="0" dirty="0">
                          <a:solidFill>
                            <a:schemeClr val="tx1"/>
                          </a:solidFill>
                          <a:latin typeface="Cambria" panose="02040503050406030204" pitchFamily="18" charset="0"/>
                        </a:rPr>
                        <a:t>Contact Center Inquiries</a:t>
                      </a:r>
                      <a:endParaRPr lang="en-US" sz="1800" b="0" i="0" baseline="0" dirty="0">
                        <a:solidFill>
                          <a:schemeClr val="tx1"/>
                        </a:solidFill>
                        <a:latin typeface="Cambria" panose="02040503050406030204" pitchFamily="18" charset="0"/>
                      </a:endParaRPr>
                    </a:p>
                  </a:txBody>
                  <a:tcPr marL="226711" marR="75570" anchor="ctr">
                    <a:solidFill>
                      <a:schemeClr val="accent1">
                        <a:lumMod val="20000"/>
                        <a:lumOff val="80000"/>
                      </a:schemeClr>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Cambria" panose="02040503050406030204" pitchFamily="18" charset="0"/>
                        </a:rPr>
                        <a:t>Transition Begins</a:t>
                      </a:r>
                      <a:endParaRPr lang="en-US" sz="1800" b="0" i="0" baseline="0" dirty="0">
                        <a:solidFill>
                          <a:schemeClr val="tx1"/>
                        </a:solidFill>
                        <a:latin typeface="Cambria" panose="02040503050406030204" pitchFamily="18" charset="0"/>
                      </a:endParaRPr>
                    </a:p>
                  </a:txBody>
                  <a:tcPr marL="226711" marR="151141" anchor="ctr">
                    <a:solidFill>
                      <a:schemeClr val="accent1">
                        <a:lumMod val="20000"/>
                        <a:lumOff val="80000"/>
                      </a:schemeClr>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Cambria" panose="02040503050406030204" pitchFamily="18" charset="0"/>
                        </a:rPr>
                        <a:t>Transition Complete </a:t>
                      </a:r>
                      <a:endParaRPr lang="en-US" sz="1800" b="0" i="0" baseline="0" dirty="0">
                        <a:solidFill>
                          <a:schemeClr val="tx1"/>
                        </a:solidFill>
                        <a:latin typeface="Cambria" panose="02040503050406030204" pitchFamily="18" charset="0"/>
                      </a:endParaRPr>
                    </a:p>
                  </a:txBody>
                  <a:tcPr marL="226711" marR="75570" anchor="ctr">
                    <a:solidFill>
                      <a:schemeClr val="accent1">
                        <a:lumMod val="20000"/>
                        <a:lumOff val="80000"/>
                      </a:schemeClr>
                    </a:solidFill>
                  </a:tcPr>
                </a:tc>
                <a:extLst>
                  <a:ext uri="{0D108BD9-81ED-4DB2-BD59-A6C34878D82A}">
                    <a16:rowId xmlns:a16="http://schemas.microsoft.com/office/drawing/2014/main" val="2317799479"/>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Feedback Inquiries</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Dec. 6,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Dec. 27, 2021</a:t>
                      </a:r>
                    </a:p>
                  </a:txBody>
                  <a:tcPr marL="226711" marR="75570" anchor="ctr"/>
                </a:tc>
                <a:extLst>
                  <a:ext uri="{0D108BD9-81ED-4DB2-BD59-A6C34878D82A}">
                    <a16:rowId xmlns:a16="http://schemas.microsoft.com/office/drawing/2014/main" val="3852396368"/>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Ombudsman/Dispute Inquiries</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Dec. 6,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Dec. 27, 2021</a:t>
                      </a:r>
                    </a:p>
                  </a:txBody>
                  <a:tcPr marL="226711" marR="75570" anchor="ctr"/>
                </a:tc>
                <a:extLst>
                  <a:ext uri="{0D108BD9-81ED-4DB2-BD59-A6C34878D82A}">
                    <a16:rowId xmlns:a16="http://schemas.microsoft.com/office/drawing/2014/main" val="968532137"/>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Default/Collections General Inquiries</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Dec. 10,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Jan. 1, 2022</a:t>
                      </a:r>
                    </a:p>
                  </a:txBody>
                  <a:tcPr marL="226711" marR="75570" anchor="ctr"/>
                </a:tc>
                <a:extLst>
                  <a:ext uri="{0D108BD9-81ED-4DB2-BD59-A6C34878D82A}">
                    <a16:rowId xmlns:a16="http://schemas.microsoft.com/office/drawing/2014/main" val="3075604967"/>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FAFSA/SAR Inquiries</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Dec. 10,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Jan. 28, 2022</a:t>
                      </a:r>
                    </a:p>
                  </a:txBody>
                  <a:tcPr marL="226711" marR="75570" anchor="ctr"/>
                </a:tc>
                <a:extLst>
                  <a:ext uri="{0D108BD9-81ED-4DB2-BD59-A6C34878D82A}">
                    <a16:rowId xmlns:a16="http://schemas.microsoft.com/office/drawing/2014/main" val="2470546094"/>
                  </a:ext>
                </a:extLst>
              </a:tr>
            </a:tbl>
          </a:graphicData>
        </a:graphic>
      </p:graphicFrame>
      <p:graphicFrame>
        <p:nvGraphicFramePr>
          <p:cNvPr id="7" name="Table 6">
            <a:extLst>
              <a:ext uri="{FF2B5EF4-FFF2-40B4-BE49-F238E27FC236}">
                <a16:creationId xmlns:a16="http://schemas.microsoft.com/office/drawing/2014/main" id="{34ADE694-470F-43C8-B024-743AB64590C5}"/>
              </a:ext>
            </a:extLst>
          </p:cNvPr>
          <p:cNvGraphicFramePr>
            <a:graphicFrameLocks noGrp="1"/>
          </p:cNvGraphicFramePr>
          <p:nvPr>
            <p:extLst>
              <p:ext uri="{D42A27DB-BD31-4B8C-83A1-F6EECF244321}">
                <p14:modId xmlns:p14="http://schemas.microsoft.com/office/powerpoint/2010/main" val="52975949"/>
              </p:ext>
            </p:extLst>
          </p:nvPr>
        </p:nvGraphicFramePr>
        <p:xfrm>
          <a:off x="912570" y="4847812"/>
          <a:ext cx="10263429" cy="1828800"/>
        </p:xfrm>
        <a:graphic>
          <a:graphicData uri="http://schemas.openxmlformats.org/drawingml/2006/table">
            <a:tbl>
              <a:tblPr firstRow="1" bandRow="1">
                <a:tableStyleId>{E8B1032C-EA38-4F05-BA0D-38AFFFC7BED3}</a:tableStyleId>
              </a:tblPr>
              <a:tblGrid>
                <a:gridCol w="4813821">
                  <a:extLst>
                    <a:ext uri="{9D8B030D-6E8A-4147-A177-3AD203B41FA5}">
                      <a16:colId xmlns:a16="http://schemas.microsoft.com/office/drawing/2014/main" val="1316158352"/>
                    </a:ext>
                  </a:extLst>
                </a:gridCol>
                <a:gridCol w="2724804">
                  <a:extLst>
                    <a:ext uri="{9D8B030D-6E8A-4147-A177-3AD203B41FA5}">
                      <a16:colId xmlns:a16="http://schemas.microsoft.com/office/drawing/2014/main" val="4197126300"/>
                    </a:ext>
                  </a:extLst>
                </a:gridCol>
                <a:gridCol w="2724804">
                  <a:extLst>
                    <a:ext uri="{9D8B030D-6E8A-4147-A177-3AD203B41FA5}">
                      <a16:colId xmlns:a16="http://schemas.microsoft.com/office/drawing/2014/main" val="3699554039"/>
                    </a:ext>
                  </a:extLst>
                </a:gridCol>
              </a:tblGrid>
              <a:tr h="457200">
                <a:tc>
                  <a:txBody>
                    <a:bodyPr/>
                    <a:lstStyle/>
                    <a:p>
                      <a:r>
                        <a:rPr lang="en-US" sz="1800" baseline="0" dirty="0">
                          <a:solidFill>
                            <a:schemeClr val="bg1"/>
                          </a:solidFill>
                          <a:latin typeface="Cambria" panose="02040503050406030204" pitchFamily="18" charset="0"/>
                        </a:rPr>
                        <a:t>Casework</a:t>
                      </a:r>
                      <a:endParaRPr lang="en-US" sz="1800" b="0" i="0" baseline="0" dirty="0">
                        <a:solidFill>
                          <a:schemeClr val="bg1"/>
                        </a:solidFill>
                        <a:latin typeface="Cambria" panose="02040503050406030204" pitchFamily="18" charset="0"/>
                      </a:endParaRPr>
                    </a:p>
                  </a:txBody>
                  <a:tcPr marL="226711" marR="75570" anchor="ctr">
                    <a:solidFill>
                      <a:schemeClr val="accent1"/>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bg1"/>
                          </a:solidFill>
                          <a:latin typeface="Cambria" panose="02040503050406030204" pitchFamily="18" charset="0"/>
                        </a:rPr>
                        <a:t>Transition Begins</a:t>
                      </a:r>
                      <a:endParaRPr lang="en-US" sz="1800" b="0" i="0" baseline="0" dirty="0">
                        <a:solidFill>
                          <a:schemeClr val="bg1"/>
                        </a:solidFill>
                        <a:latin typeface="Cambria" panose="02040503050406030204" pitchFamily="18" charset="0"/>
                      </a:endParaRPr>
                    </a:p>
                  </a:txBody>
                  <a:tcPr marL="226711" marR="151141" anchor="ctr">
                    <a:solidFill>
                      <a:schemeClr val="accent1"/>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bg1"/>
                          </a:solidFill>
                          <a:latin typeface="Cambria" panose="02040503050406030204" pitchFamily="18" charset="0"/>
                        </a:rPr>
                        <a:t>Transition Complete </a:t>
                      </a:r>
                      <a:endParaRPr lang="en-US" sz="1800" b="0" i="0" baseline="0" dirty="0">
                        <a:solidFill>
                          <a:schemeClr val="bg1"/>
                        </a:solidFill>
                        <a:latin typeface="Cambria" panose="02040503050406030204" pitchFamily="18" charset="0"/>
                      </a:endParaRPr>
                    </a:p>
                  </a:txBody>
                  <a:tcPr marL="226711" marR="75570" anchor="ctr">
                    <a:solidFill>
                      <a:schemeClr val="accent1"/>
                    </a:solidFill>
                  </a:tcPr>
                </a:tc>
                <a:extLst>
                  <a:ext uri="{0D108BD9-81ED-4DB2-BD59-A6C34878D82A}">
                    <a16:rowId xmlns:a16="http://schemas.microsoft.com/office/drawing/2014/main" val="2317799479"/>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Feedback Casework</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Dec. 6,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91918"/>
                          </a:solidFill>
                          <a:effectLst/>
                          <a:uLnTx/>
                          <a:uFillTx/>
                          <a:latin typeface="Cambria" panose="02040503050406030204" pitchFamily="18" charset="0"/>
                          <a:ea typeface="+mn-ea"/>
                          <a:cs typeface="+mn-cs"/>
                        </a:rPr>
                        <a:t>Dec. 6, 2021</a:t>
                      </a:r>
                      <a:endPar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endParaRPr>
                    </a:p>
                  </a:txBody>
                  <a:tcPr marL="226711" marR="75570" anchor="ctr"/>
                </a:tc>
                <a:extLst>
                  <a:ext uri="{0D108BD9-81ED-4DB2-BD59-A6C34878D82A}">
                    <a16:rowId xmlns:a16="http://schemas.microsoft.com/office/drawing/2014/main" val="3229775568"/>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Ombudsman/Dispute Casework</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Dec. 6,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Dec. 6, 2021</a:t>
                      </a:r>
                    </a:p>
                  </a:txBody>
                  <a:tcPr marL="226711" marR="75570" anchor="ctr"/>
                </a:tc>
                <a:extLst>
                  <a:ext uri="{0D108BD9-81ED-4DB2-BD59-A6C34878D82A}">
                    <a16:rowId xmlns:a16="http://schemas.microsoft.com/office/drawing/2014/main" val="2899008952"/>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Code Green Casework</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dirty="0">
                          <a:latin typeface="Cambria" panose="02040503050406030204" pitchFamily="18" charset="0"/>
                        </a:rPr>
                        <a:t>Dec. 10, 2021</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Jan. 14, 2022</a:t>
                      </a:r>
                    </a:p>
                  </a:txBody>
                  <a:tcPr marL="226711" marR="75570" anchor="ctr"/>
                </a:tc>
                <a:extLst>
                  <a:ext uri="{0D108BD9-81ED-4DB2-BD59-A6C34878D82A}">
                    <a16:rowId xmlns:a16="http://schemas.microsoft.com/office/drawing/2014/main" val="879580115"/>
                  </a:ext>
                </a:extLst>
              </a:tr>
            </a:tbl>
          </a:graphicData>
        </a:graphic>
      </p:graphicFrame>
    </p:spTree>
    <p:extLst>
      <p:ext uri="{BB962C8B-B14F-4D97-AF65-F5344CB8AC3E}">
        <p14:creationId xmlns:p14="http://schemas.microsoft.com/office/powerpoint/2010/main" val="1425653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FCB396-2436-0643-9A1A-300490B54F37}"/>
              </a:ext>
            </a:extLst>
          </p:cNvPr>
          <p:cNvSpPr>
            <a:spLocks noGrp="1"/>
          </p:cNvSpPr>
          <p:nvPr>
            <p:ph type="sldNum" sz="quarter" idx="4"/>
          </p:nvPr>
        </p:nvSpPr>
        <p:spPr/>
        <p:txBody>
          <a:bodyPr/>
          <a:lstStyle/>
          <a:p>
            <a:fld id="{234755BD-B4AC-9044-BCE4-27904766F8BB}" type="slidenum">
              <a:rPr lang="en-US" smtClean="0"/>
              <a:pPr/>
              <a:t>14</a:t>
            </a:fld>
            <a:endParaRPr lang="en-US"/>
          </a:p>
        </p:txBody>
      </p:sp>
      <p:sp>
        <p:nvSpPr>
          <p:cNvPr id="3" name="Title 2">
            <a:extLst>
              <a:ext uri="{FF2B5EF4-FFF2-40B4-BE49-F238E27FC236}">
                <a16:creationId xmlns:a16="http://schemas.microsoft.com/office/drawing/2014/main" id="{1E47BF68-89CF-A44A-A2D3-C491FB45C96D}"/>
              </a:ext>
            </a:extLst>
          </p:cNvPr>
          <p:cNvSpPr>
            <a:spLocks noGrp="1"/>
          </p:cNvSpPr>
          <p:nvPr>
            <p:ph type="title"/>
          </p:nvPr>
        </p:nvSpPr>
        <p:spPr/>
        <p:txBody>
          <a:bodyPr/>
          <a:lstStyle/>
          <a:p>
            <a:r>
              <a:rPr lang="en-US" dirty="0"/>
              <a:t>TimeLine: Wave 3 Implementation</a:t>
            </a:r>
          </a:p>
        </p:txBody>
      </p:sp>
      <p:sp>
        <p:nvSpPr>
          <p:cNvPr id="6" name="Rectangle 5">
            <a:extLst>
              <a:ext uri="{FF2B5EF4-FFF2-40B4-BE49-F238E27FC236}">
                <a16:creationId xmlns:a16="http://schemas.microsoft.com/office/drawing/2014/main" id="{79AF7897-92E2-47A4-98E7-6ABA63456413}"/>
              </a:ext>
            </a:extLst>
          </p:cNvPr>
          <p:cNvSpPr/>
          <p:nvPr/>
        </p:nvSpPr>
        <p:spPr>
          <a:xfrm>
            <a:off x="912571" y="1463510"/>
            <a:ext cx="10280362" cy="663515"/>
          </a:xfrm>
          <a:prstGeom prst="rect">
            <a:avLst/>
          </a:prstGeom>
        </p:spPr>
        <p:txBody>
          <a:bodyPr wrap="square">
            <a:spAutoFit/>
          </a:bodyPr>
          <a:lstStyle/>
          <a:p>
            <a:pPr>
              <a:lnSpc>
                <a:spcPct val="107000"/>
              </a:lnSpc>
              <a:spcAft>
                <a:spcPts val="800"/>
              </a:spcAft>
            </a:pP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Wave 3 </a:t>
            </a:r>
            <a:r>
              <a:rPr lang="en-US" dirty="0">
                <a:latin typeface="Cambria" panose="02040503050406030204" pitchFamily="18" charset="0"/>
                <a:ea typeface="Cambria" panose="02040503050406030204" pitchFamily="18" charset="0"/>
                <a:cs typeface="Times New Roman" panose="02020603050405020304" pitchFamily="18" charset="0"/>
              </a:rPr>
              <a:t>begins</a:t>
            </a: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 January 3</a:t>
            </a:r>
            <a:r>
              <a:rPr lang="en-US" b="1" baseline="30000"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rd</a:t>
            </a:r>
            <a:r>
              <a:rPr lang="en-US"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 2022 </a:t>
            </a:r>
            <a:r>
              <a:rPr lang="en-US" dirty="0">
                <a:latin typeface="Cambria" panose="02040503050406030204" pitchFamily="18" charset="0"/>
                <a:ea typeface="Cambria" panose="02040503050406030204" pitchFamily="18" charset="0"/>
                <a:cs typeface="Times New Roman" panose="02020603050405020304" pitchFamily="18" charset="0"/>
              </a:rPr>
              <a:t>and includes the following functions, most of which were previously handled by the Student Loan Support Center (SLSC) and Borrower Defense Hotline.</a:t>
            </a:r>
          </a:p>
        </p:txBody>
      </p:sp>
      <p:graphicFrame>
        <p:nvGraphicFramePr>
          <p:cNvPr id="5" name="Table 4">
            <a:extLst>
              <a:ext uri="{FF2B5EF4-FFF2-40B4-BE49-F238E27FC236}">
                <a16:creationId xmlns:a16="http://schemas.microsoft.com/office/drawing/2014/main" id="{21360B04-0119-4378-84C5-58B8DA563859}"/>
              </a:ext>
            </a:extLst>
          </p:cNvPr>
          <p:cNvGraphicFramePr>
            <a:graphicFrameLocks noGrp="1"/>
          </p:cNvGraphicFramePr>
          <p:nvPr>
            <p:extLst>
              <p:ext uri="{D42A27DB-BD31-4B8C-83A1-F6EECF244321}">
                <p14:modId xmlns:p14="http://schemas.microsoft.com/office/powerpoint/2010/main" val="2011684920"/>
              </p:ext>
            </p:extLst>
          </p:nvPr>
        </p:nvGraphicFramePr>
        <p:xfrm>
          <a:off x="964284" y="2249517"/>
          <a:ext cx="10263429" cy="2834640"/>
        </p:xfrm>
        <a:graphic>
          <a:graphicData uri="http://schemas.openxmlformats.org/drawingml/2006/table">
            <a:tbl>
              <a:tblPr firstRow="1" bandRow="1">
                <a:tableStyleId>{E8B1032C-EA38-4F05-BA0D-38AFFFC7BED3}</a:tableStyleId>
              </a:tblPr>
              <a:tblGrid>
                <a:gridCol w="4813821">
                  <a:extLst>
                    <a:ext uri="{9D8B030D-6E8A-4147-A177-3AD203B41FA5}">
                      <a16:colId xmlns:a16="http://schemas.microsoft.com/office/drawing/2014/main" val="1316158352"/>
                    </a:ext>
                  </a:extLst>
                </a:gridCol>
                <a:gridCol w="2724804">
                  <a:extLst>
                    <a:ext uri="{9D8B030D-6E8A-4147-A177-3AD203B41FA5}">
                      <a16:colId xmlns:a16="http://schemas.microsoft.com/office/drawing/2014/main" val="4197126300"/>
                    </a:ext>
                  </a:extLst>
                </a:gridCol>
                <a:gridCol w="2724804">
                  <a:extLst>
                    <a:ext uri="{9D8B030D-6E8A-4147-A177-3AD203B41FA5}">
                      <a16:colId xmlns:a16="http://schemas.microsoft.com/office/drawing/2014/main" val="3699554039"/>
                    </a:ext>
                  </a:extLst>
                </a:gridCol>
              </a:tblGrid>
              <a:tr h="457200">
                <a:tc>
                  <a:txBody>
                    <a:bodyPr/>
                    <a:lstStyle/>
                    <a:p>
                      <a:r>
                        <a:rPr lang="en-US" sz="1800" baseline="0" dirty="0">
                          <a:solidFill>
                            <a:schemeClr val="tx1"/>
                          </a:solidFill>
                          <a:latin typeface="Cambria" panose="02040503050406030204" pitchFamily="18" charset="0"/>
                        </a:rPr>
                        <a:t>Contact Center Inquiries</a:t>
                      </a:r>
                      <a:endParaRPr lang="en-US" sz="1800" b="0" i="0" baseline="0" dirty="0">
                        <a:solidFill>
                          <a:schemeClr val="tx1"/>
                        </a:solidFill>
                        <a:latin typeface="Cambria" panose="02040503050406030204" pitchFamily="18" charset="0"/>
                      </a:endParaRPr>
                    </a:p>
                  </a:txBody>
                  <a:tcPr marL="226711" marR="75570" anchor="ctr">
                    <a:solidFill>
                      <a:schemeClr val="accent1">
                        <a:lumMod val="20000"/>
                        <a:lumOff val="80000"/>
                      </a:schemeClr>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Cambria" panose="02040503050406030204" pitchFamily="18" charset="0"/>
                        </a:rPr>
                        <a:t>Transition Begins</a:t>
                      </a:r>
                      <a:endParaRPr lang="en-US" sz="1800" b="0" i="0" baseline="0" dirty="0">
                        <a:solidFill>
                          <a:schemeClr val="tx1"/>
                        </a:solidFill>
                        <a:latin typeface="Cambria" panose="02040503050406030204" pitchFamily="18" charset="0"/>
                      </a:endParaRPr>
                    </a:p>
                  </a:txBody>
                  <a:tcPr marL="226711" marR="151141" anchor="ctr">
                    <a:solidFill>
                      <a:schemeClr val="accent1">
                        <a:lumMod val="20000"/>
                        <a:lumOff val="80000"/>
                      </a:schemeClr>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latin typeface="Cambria" panose="02040503050406030204" pitchFamily="18" charset="0"/>
                        </a:rPr>
                        <a:t>Transition Complete </a:t>
                      </a:r>
                      <a:endParaRPr lang="en-US" sz="1800" b="0" i="0" baseline="0" dirty="0">
                        <a:solidFill>
                          <a:schemeClr val="tx1"/>
                        </a:solidFill>
                        <a:latin typeface="Cambria" panose="02040503050406030204" pitchFamily="18" charset="0"/>
                      </a:endParaRPr>
                    </a:p>
                  </a:txBody>
                  <a:tcPr marL="226711" marR="75570" anchor="ctr">
                    <a:solidFill>
                      <a:schemeClr val="accent1">
                        <a:lumMod val="20000"/>
                        <a:lumOff val="80000"/>
                      </a:schemeClr>
                    </a:solidFill>
                  </a:tcPr>
                </a:tc>
                <a:extLst>
                  <a:ext uri="{0D108BD9-81ED-4DB2-BD59-A6C34878D82A}">
                    <a16:rowId xmlns:a16="http://schemas.microsoft.com/office/drawing/2014/main" val="2317799479"/>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i="0" dirty="0">
                          <a:latin typeface="Cambria" panose="02040503050406030204" pitchFamily="18" charset="0"/>
                          <a:ea typeface="Cambria" panose="02040503050406030204" pitchFamily="18" charset="0"/>
                          <a:cs typeface="Calibri" panose="020F0502020204030204" pitchFamily="34" charset="0"/>
                        </a:rPr>
                        <a:t>Loan Management Inquiries (i.e. Loan Repayment, Loan Consolidation, etc.)</a:t>
                      </a:r>
                      <a:endParaRPr lang="en-US" sz="1800" b="0" i="0" dirty="0">
                        <a:latin typeface="Cambria" panose="02040503050406030204" pitchFamily="18" charset="0"/>
                        <a:cs typeface="Arial" panose="020B0604020202020204" pitchFamily="34" charset="0"/>
                      </a:endParaRP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Jan. 7, 2022</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Feb. 18, 2022</a:t>
                      </a:r>
                    </a:p>
                  </a:txBody>
                  <a:tcPr marL="226711" marR="75570" anchor="ctr"/>
                </a:tc>
                <a:extLst>
                  <a:ext uri="{0D108BD9-81ED-4DB2-BD59-A6C34878D82A}">
                    <a16:rowId xmlns:a16="http://schemas.microsoft.com/office/drawing/2014/main" val="691964340"/>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sz="1800" b="0" i="0" dirty="0">
                          <a:latin typeface="Cambria" panose="02040503050406030204" pitchFamily="18" charset="0"/>
                          <a:cs typeface="Arial" panose="020B0604020202020204" pitchFamily="34" charset="0"/>
                        </a:rPr>
                        <a:t>PSLF Tool Inquiries</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Jan. 7, 2022</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Feb. 28, 2022</a:t>
                      </a:r>
                    </a:p>
                  </a:txBody>
                  <a:tcPr marL="226711" marR="75570" anchor="ctr"/>
                </a:tc>
                <a:extLst>
                  <a:ext uri="{0D108BD9-81ED-4DB2-BD59-A6C34878D82A}">
                    <a16:rowId xmlns:a16="http://schemas.microsoft.com/office/drawing/2014/main" val="468969027"/>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i="0" dirty="0">
                          <a:latin typeface="Cambria" panose="02040503050406030204" pitchFamily="18" charset="0"/>
                          <a:ea typeface="Cambria" panose="02040503050406030204" pitchFamily="18" charset="0"/>
                          <a:cs typeface="Calibri" panose="020F0502020204030204" pitchFamily="34" charset="0"/>
                        </a:rPr>
                        <a:t>Receiving Aid Inquiries (i.e. Entrance Counseling, MPN, PLUS Loans, etc.) </a:t>
                      </a:r>
                      <a:endParaRPr lang="en-US" sz="1800" b="0" i="0" dirty="0">
                        <a:latin typeface="Cambria" panose="02040503050406030204" pitchFamily="18" charset="0"/>
                        <a:cs typeface="Arial" panose="020B0604020202020204" pitchFamily="34" charset="0"/>
                      </a:endParaRP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Jan. 21, 2022</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Feb. 28, 2022</a:t>
                      </a:r>
                    </a:p>
                  </a:txBody>
                  <a:tcPr marL="226711" marR="75570" anchor="ctr"/>
                </a:tc>
                <a:extLst>
                  <a:ext uri="{0D108BD9-81ED-4DB2-BD59-A6C34878D82A}">
                    <a16:rowId xmlns:a16="http://schemas.microsoft.com/office/drawing/2014/main" val="2282365965"/>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i="0" dirty="0">
                          <a:latin typeface="Cambria" panose="02040503050406030204" pitchFamily="18" charset="0"/>
                          <a:ea typeface="Cambria" panose="02040503050406030204" pitchFamily="18" charset="0"/>
                          <a:cs typeface="Calibri" panose="020F0502020204030204" pitchFamily="34" charset="0"/>
                        </a:rPr>
                        <a:t>Loan Discharge, Cancellation, and Forgiveness Inquiries </a:t>
                      </a:r>
                      <a:endParaRPr lang="en-US" sz="1800" b="0" i="0" dirty="0">
                        <a:latin typeface="Cambria" panose="02040503050406030204" pitchFamily="18" charset="0"/>
                        <a:cs typeface="Arial" panose="020B0604020202020204" pitchFamily="34" charset="0"/>
                      </a:endParaRP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Feb. 1, 2022</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Feb. 24, 2022</a:t>
                      </a:r>
                    </a:p>
                  </a:txBody>
                  <a:tcPr marL="226711" marR="75570" anchor="ctr"/>
                </a:tc>
                <a:extLst>
                  <a:ext uri="{0D108BD9-81ED-4DB2-BD59-A6C34878D82A}">
                    <a16:rowId xmlns:a16="http://schemas.microsoft.com/office/drawing/2014/main" val="3411035345"/>
                  </a:ext>
                </a:extLst>
              </a:tr>
            </a:tbl>
          </a:graphicData>
        </a:graphic>
      </p:graphicFrame>
      <p:graphicFrame>
        <p:nvGraphicFramePr>
          <p:cNvPr id="7" name="Table 6">
            <a:extLst>
              <a:ext uri="{FF2B5EF4-FFF2-40B4-BE49-F238E27FC236}">
                <a16:creationId xmlns:a16="http://schemas.microsoft.com/office/drawing/2014/main" id="{93B7D3AF-F06F-45A2-8510-03F4C611A958}"/>
              </a:ext>
            </a:extLst>
          </p:cNvPr>
          <p:cNvGraphicFramePr>
            <a:graphicFrameLocks noGrp="1"/>
          </p:cNvGraphicFramePr>
          <p:nvPr>
            <p:extLst>
              <p:ext uri="{D42A27DB-BD31-4B8C-83A1-F6EECF244321}">
                <p14:modId xmlns:p14="http://schemas.microsoft.com/office/powerpoint/2010/main" val="1056143364"/>
              </p:ext>
            </p:extLst>
          </p:nvPr>
        </p:nvGraphicFramePr>
        <p:xfrm>
          <a:off x="964284" y="5226251"/>
          <a:ext cx="10263429" cy="1371600"/>
        </p:xfrm>
        <a:graphic>
          <a:graphicData uri="http://schemas.openxmlformats.org/drawingml/2006/table">
            <a:tbl>
              <a:tblPr firstRow="1" bandRow="1">
                <a:tableStyleId>{E8B1032C-EA38-4F05-BA0D-38AFFFC7BED3}</a:tableStyleId>
              </a:tblPr>
              <a:tblGrid>
                <a:gridCol w="4813821">
                  <a:extLst>
                    <a:ext uri="{9D8B030D-6E8A-4147-A177-3AD203B41FA5}">
                      <a16:colId xmlns:a16="http://schemas.microsoft.com/office/drawing/2014/main" val="1316158352"/>
                    </a:ext>
                  </a:extLst>
                </a:gridCol>
                <a:gridCol w="2724804">
                  <a:extLst>
                    <a:ext uri="{9D8B030D-6E8A-4147-A177-3AD203B41FA5}">
                      <a16:colId xmlns:a16="http://schemas.microsoft.com/office/drawing/2014/main" val="4197126300"/>
                    </a:ext>
                  </a:extLst>
                </a:gridCol>
                <a:gridCol w="2724804">
                  <a:extLst>
                    <a:ext uri="{9D8B030D-6E8A-4147-A177-3AD203B41FA5}">
                      <a16:colId xmlns:a16="http://schemas.microsoft.com/office/drawing/2014/main" val="3699554039"/>
                    </a:ext>
                  </a:extLst>
                </a:gridCol>
              </a:tblGrid>
              <a:tr h="457200">
                <a:tc>
                  <a:txBody>
                    <a:bodyPr/>
                    <a:lstStyle/>
                    <a:p>
                      <a:r>
                        <a:rPr lang="en-US" sz="1800" baseline="0" dirty="0">
                          <a:solidFill>
                            <a:schemeClr val="bg1"/>
                          </a:solidFill>
                          <a:latin typeface="Cambria" panose="02040503050406030204" pitchFamily="18" charset="0"/>
                        </a:rPr>
                        <a:t>Casework</a:t>
                      </a:r>
                      <a:endParaRPr lang="en-US" sz="1800" b="0" i="0" baseline="0" dirty="0">
                        <a:solidFill>
                          <a:schemeClr val="bg1"/>
                        </a:solidFill>
                        <a:latin typeface="Cambria" panose="02040503050406030204" pitchFamily="18" charset="0"/>
                      </a:endParaRPr>
                    </a:p>
                  </a:txBody>
                  <a:tcPr marL="226711" marR="75570" anchor="ctr">
                    <a:solidFill>
                      <a:schemeClr val="accent1"/>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bg1"/>
                          </a:solidFill>
                          <a:latin typeface="Cambria" panose="02040503050406030204" pitchFamily="18" charset="0"/>
                        </a:rPr>
                        <a:t>Transition Begins</a:t>
                      </a:r>
                      <a:endParaRPr lang="en-US" sz="1800" b="0" i="0" baseline="0" dirty="0">
                        <a:solidFill>
                          <a:schemeClr val="bg1"/>
                        </a:solidFill>
                        <a:latin typeface="Cambria" panose="02040503050406030204" pitchFamily="18" charset="0"/>
                      </a:endParaRPr>
                    </a:p>
                  </a:txBody>
                  <a:tcPr marL="226711" marR="151141" anchor="ctr">
                    <a:solidFill>
                      <a:schemeClr val="accent1"/>
                    </a:solidFill>
                  </a:tcP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lang="en-US" sz="1800" baseline="0" dirty="0">
                          <a:solidFill>
                            <a:schemeClr val="bg1"/>
                          </a:solidFill>
                          <a:latin typeface="Cambria" panose="02040503050406030204" pitchFamily="18" charset="0"/>
                        </a:rPr>
                        <a:t>Transition Complete </a:t>
                      </a:r>
                      <a:endParaRPr lang="en-US" sz="1800" b="0" i="0" baseline="0" dirty="0">
                        <a:solidFill>
                          <a:schemeClr val="bg1"/>
                        </a:solidFill>
                        <a:latin typeface="Cambria" panose="02040503050406030204" pitchFamily="18" charset="0"/>
                      </a:endParaRPr>
                    </a:p>
                  </a:txBody>
                  <a:tcPr marL="226711" marR="75570" anchor="ctr">
                    <a:solidFill>
                      <a:schemeClr val="accent1"/>
                    </a:solidFill>
                  </a:tcPr>
                </a:tc>
                <a:extLst>
                  <a:ext uri="{0D108BD9-81ED-4DB2-BD59-A6C34878D82A}">
                    <a16:rowId xmlns:a16="http://schemas.microsoft.com/office/drawing/2014/main" val="2317799479"/>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cs typeface="Calibri" panose="020F0502020204030204" pitchFamily="34" charset="0"/>
                        </a:rPr>
                        <a:t>Credit Appeals Casework </a:t>
                      </a:r>
                      <a:endParaRPr lang="en-US" sz="1800" b="0" i="0" dirty="0">
                        <a:latin typeface="Cambria" panose="02040503050406030204" pitchFamily="18" charset="0"/>
                        <a:cs typeface="Arial" panose="020B0604020202020204" pitchFamily="34" charset="0"/>
                      </a:endParaRP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Jan. 21, 2022</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Feb. 21, 2022</a:t>
                      </a:r>
                    </a:p>
                  </a:txBody>
                  <a:tcPr marL="226711" marR="75570" anchor="ctr"/>
                </a:tc>
                <a:extLst>
                  <a:ext uri="{0D108BD9-81ED-4DB2-BD59-A6C34878D82A}">
                    <a16:rowId xmlns:a16="http://schemas.microsoft.com/office/drawing/2014/main" val="2470546094"/>
                  </a:ext>
                </a:extLst>
              </a:tr>
              <a:tr h="457200">
                <a:tc>
                  <a:txBody>
                    <a:bodyPr/>
                    <a:lstStyle/>
                    <a:p>
                      <a:pPr marL="0" marR="0" lvl="0" indent="0" algn="l" defTabSz="1219120"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cs typeface="Calibri" panose="020F0502020204030204" pitchFamily="34" charset="0"/>
                        </a:rPr>
                        <a:t>Borrower Defense Casework </a:t>
                      </a:r>
                      <a:endParaRPr lang="en-US" sz="1800" b="0" i="0" dirty="0">
                        <a:latin typeface="Cambria" panose="02040503050406030204" pitchFamily="18" charset="0"/>
                        <a:cs typeface="Arial" panose="020B0604020202020204" pitchFamily="34" charset="0"/>
                      </a:endParaRP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Feb. 1, 2022</a:t>
                      </a:r>
                    </a:p>
                  </a:txBody>
                  <a:tcPr marL="226711" marR="75570" anchor="ctr"/>
                </a:tc>
                <a:tc>
                  <a:txBody>
                    <a:bodyPr/>
                    <a:lstStyle/>
                    <a:p>
                      <a:pPr marL="0" marR="0" lvl="0" indent="0" algn="ctr" defTabSz="121912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91918"/>
                          </a:solidFill>
                          <a:effectLst/>
                          <a:uLnTx/>
                          <a:uFillTx/>
                          <a:latin typeface="Cambria" panose="02040503050406030204" pitchFamily="18" charset="0"/>
                          <a:ea typeface="+mn-ea"/>
                          <a:cs typeface="+mn-cs"/>
                        </a:rPr>
                        <a:t>Mar. 25, 2022</a:t>
                      </a:r>
                    </a:p>
                  </a:txBody>
                  <a:tcPr marL="226711" marR="75570" anchor="ctr"/>
                </a:tc>
                <a:extLst>
                  <a:ext uri="{0D108BD9-81ED-4DB2-BD59-A6C34878D82A}">
                    <a16:rowId xmlns:a16="http://schemas.microsoft.com/office/drawing/2014/main" val="707727561"/>
                  </a:ext>
                </a:extLst>
              </a:tr>
            </a:tbl>
          </a:graphicData>
        </a:graphic>
      </p:graphicFrame>
    </p:spTree>
    <p:extLst>
      <p:ext uri="{BB962C8B-B14F-4D97-AF65-F5344CB8AC3E}">
        <p14:creationId xmlns:p14="http://schemas.microsoft.com/office/powerpoint/2010/main" val="4045756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door, computer, desk, electronics&#10;&#10;Description automatically generated">
            <a:extLst>
              <a:ext uri="{FF2B5EF4-FFF2-40B4-BE49-F238E27FC236}">
                <a16:creationId xmlns:a16="http://schemas.microsoft.com/office/drawing/2014/main" id="{2FC62F1A-04DF-4997-B5A8-0D4B018B40D4}"/>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l="25404" t="-1" r="15208" b="-1"/>
          <a:stretch/>
        </p:blipFill>
        <p:spPr>
          <a:xfrm>
            <a:off x="6096595" y="10"/>
            <a:ext cx="6101503" cy="6857990"/>
          </a:xfrm>
          <a:prstGeom prst="rect">
            <a:avLst/>
          </a:prstGeom>
          <a:noFill/>
        </p:spPr>
      </p:pic>
      <p:sp>
        <p:nvSpPr>
          <p:cNvPr id="10" name="Text Placeholder 2">
            <a:extLst>
              <a:ext uri="{FF2B5EF4-FFF2-40B4-BE49-F238E27FC236}">
                <a16:creationId xmlns:a16="http://schemas.microsoft.com/office/drawing/2014/main" id="{4F0ED993-EDB9-484C-995E-10155B913C31}"/>
              </a:ext>
            </a:extLst>
          </p:cNvPr>
          <p:cNvSpPr>
            <a:spLocks noGrp="1"/>
          </p:cNvSpPr>
          <p:nvPr>
            <p:ph type="body" sz="quarter" idx="20"/>
          </p:nvPr>
        </p:nvSpPr>
        <p:spPr>
          <a:xfrm>
            <a:off x="915052" y="3085688"/>
            <a:ext cx="4639929" cy="2514600"/>
          </a:xfrm>
        </p:spPr>
        <p:txBody>
          <a:bodyPr/>
          <a:lstStyle/>
          <a:p>
            <a:r>
              <a:rPr lang="en-US" dirty="0"/>
              <a:t>FSA is exploring the potential to incorporate additional non-servicing functionality into </a:t>
            </a:r>
            <a:r>
              <a:rPr lang="en-US"/>
              <a:t>the new-and-improved </a:t>
            </a:r>
            <a:r>
              <a:rPr lang="en-US" dirty="0"/>
              <a:t>FSAIC scope. </a:t>
            </a:r>
          </a:p>
          <a:p>
            <a:r>
              <a:rPr lang="en-US" dirty="0"/>
              <a:t>As always, we will keep schools and partners updated when additional functionality is added. The latest information can be found on </a:t>
            </a:r>
            <a:r>
              <a:rPr lang="en-US" dirty="0">
                <a:hlinkClick r:id="rId4"/>
              </a:rPr>
              <a:t>FSA’s Financial Aid Toolkit Website</a:t>
            </a:r>
            <a:r>
              <a:rPr lang="en-US" dirty="0"/>
              <a:t>.</a:t>
            </a:r>
          </a:p>
        </p:txBody>
      </p:sp>
      <p:sp>
        <p:nvSpPr>
          <p:cNvPr id="2" name="Title 1">
            <a:extLst>
              <a:ext uri="{FF2B5EF4-FFF2-40B4-BE49-F238E27FC236}">
                <a16:creationId xmlns:a16="http://schemas.microsoft.com/office/drawing/2014/main" id="{3EA9B4FC-CCCD-034B-982D-0DB26E7D1D3E}"/>
              </a:ext>
            </a:extLst>
          </p:cNvPr>
          <p:cNvSpPr>
            <a:spLocks noGrp="1"/>
          </p:cNvSpPr>
          <p:nvPr>
            <p:ph type="title"/>
          </p:nvPr>
        </p:nvSpPr>
        <p:spPr>
          <a:xfrm>
            <a:off x="915052" y="1152754"/>
            <a:ext cx="4639928" cy="1073884"/>
          </a:xfrm>
        </p:spPr>
        <p:txBody>
          <a:bodyPr wrap="square" anchor="b">
            <a:normAutofit/>
          </a:bodyPr>
          <a:lstStyle/>
          <a:p>
            <a:r>
              <a:rPr lang="en-US" dirty="0"/>
              <a:t>What’s Next?</a:t>
            </a:r>
          </a:p>
        </p:txBody>
      </p:sp>
      <p:sp>
        <p:nvSpPr>
          <p:cNvPr id="3" name="Slide Number Placeholder 2">
            <a:extLst>
              <a:ext uri="{FF2B5EF4-FFF2-40B4-BE49-F238E27FC236}">
                <a16:creationId xmlns:a16="http://schemas.microsoft.com/office/drawing/2014/main" id="{42E162C4-BB1D-6C4B-9CAC-9D1307DF34CE}"/>
              </a:ext>
            </a:extLst>
          </p:cNvPr>
          <p:cNvSpPr>
            <a:spLocks noGrp="1"/>
          </p:cNvSpPr>
          <p:nvPr>
            <p:ph type="sldNum" sz="quarter" idx="10"/>
          </p:nvPr>
        </p:nvSpPr>
        <p:spPr>
          <a:xfrm>
            <a:off x="11707151" y="6354240"/>
            <a:ext cx="399651" cy="312098"/>
          </a:xfrm>
        </p:spPr>
        <p:txBody>
          <a:bodyPr anchor="t">
            <a:normAutofit/>
          </a:bodyPr>
          <a:lstStyle/>
          <a:p>
            <a:pPr>
              <a:spcAft>
                <a:spcPts val="600"/>
              </a:spcAft>
            </a:pPr>
            <a:fld id="{234755BD-B4AC-9044-BCE4-27904766F8BB}" type="slidenum">
              <a:rPr lang="en-US" smtClean="0"/>
              <a:pPr>
                <a:spcAft>
                  <a:spcPts val="600"/>
                </a:spcAft>
              </a:pPr>
              <a:t>15</a:t>
            </a:fld>
            <a:endParaRPr lang="en-US"/>
          </a:p>
        </p:txBody>
      </p:sp>
    </p:spTree>
    <p:extLst>
      <p:ext uri="{BB962C8B-B14F-4D97-AF65-F5344CB8AC3E}">
        <p14:creationId xmlns:p14="http://schemas.microsoft.com/office/powerpoint/2010/main" val="3809852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7C79B1-B66E-F54C-9547-41926CFB32E9}"/>
              </a:ext>
            </a:extLst>
          </p:cNvPr>
          <p:cNvSpPr>
            <a:spLocks noGrp="1"/>
          </p:cNvSpPr>
          <p:nvPr>
            <p:ph type="sldNum" sz="quarter" idx="11"/>
          </p:nvPr>
        </p:nvSpPr>
        <p:spPr/>
        <p:txBody>
          <a:bodyPr/>
          <a:lstStyle/>
          <a:p>
            <a:fld id="{234755BD-B4AC-9044-BCE4-27904766F8BB}" type="slidenum">
              <a:rPr lang="en-US" smtClean="0"/>
              <a:pPr/>
              <a:t>16</a:t>
            </a:fld>
            <a:endParaRPr lang="en-US"/>
          </a:p>
        </p:txBody>
      </p:sp>
      <p:sp>
        <p:nvSpPr>
          <p:cNvPr id="4" name="Text Placeholder 4">
            <a:extLst>
              <a:ext uri="{FF2B5EF4-FFF2-40B4-BE49-F238E27FC236}">
                <a16:creationId xmlns:a16="http://schemas.microsoft.com/office/drawing/2014/main" id="{8C2EDCD5-5D28-844F-8A69-4FC8554F125A}"/>
              </a:ext>
            </a:extLst>
          </p:cNvPr>
          <p:cNvSpPr txBox="1">
            <a:spLocks/>
          </p:cNvSpPr>
          <p:nvPr/>
        </p:nvSpPr>
        <p:spPr>
          <a:xfrm>
            <a:off x="1992438" y="1802292"/>
            <a:ext cx="8207124" cy="1762542"/>
          </a:xfrm>
          <a:prstGeom prst="rect">
            <a:avLst/>
          </a:prstGeom>
          <a:noFill/>
        </p:spPr>
        <p:txBody>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0" b="1" dirty="0">
                <a:solidFill>
                  <a:schemeClr val="accent1"/>
                </a:solidFill>
                <a:latin typeface="Arial" panose="020B0604020202020204" pitchFamily="34" charset="0"/>
              </a:rPr>
              <a:t>QUESTIONS?</a:t>
            </a:r>
          </a:p>
        </p:txBody>
      </p:sp>
      <p:sp>
        <p:nvSpPr>
          <p:cNvPr id="5" name="Text Placeholder 3">
            <a:extLst>
              <a:ext uri="{FF2B5EF4-FFF2-40B4-BE49-F238E27FC236}">
                <a16:creationId xmlns:a16="http://schemas.microsoft.com/office/drawing/2014/main" id="{266E3C58-B4EF-B84D-A530-F02A1F1DB0E3}"/>
              </a:ext>
            </a:extLst>
          </p:cNvPr>
          <p:cNvSpPr txBox="1">
            <a:spLocks/>
          </p:cNvSpPr>
          <p:nvPr/>
        </p:nvSpPr>
        <p:spPr>
          <a:xfrm>
            <a:off x="1650894" y="3899275"/>
            <a:ext cx="8890211" cy="1534563"/>
          </a:xfrm>
          <a:prstGeom prst="rect">
            <a:avLst/>
          </a:prstGeom>
        </p:spPr>
        <p:txBody>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t>Please send any questions to :</a:t>
            </a:r>
          </a:p>
          <a:p>
            <a:pPr marL="0" indent="0" algn="ctr">
              <a:buNone/>
            </a:pPr>
            <a:r>
              <a:rPr lang="en-US" sz="2400" dirty="0">
                <a:solidFill>
                  <a:srgbClr val="0070C0"/>
                </a:solidFill>
              </a:rPr>
              <a:t>NextGenBPO@ed.gov </a:t>
            </a:r>
          </a:p>
        </p:txBody>
      </p:sp>
    </p:spTree>
    <p:extLst>
      <p:ext uri="{BB962C8B-B14F-4D97-AF65-F5344CB8AC3E}">
        <p14:creationId xmlns:p14="http://schemas.microsoft.com/office/powerpoint/2010/main" val="3120139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2</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Agenda</a:t>
            </a:r>
          </a:p>
        </p:txBody>
      </p:sp>
      <p:sp>
        <p:nvSpPr>
          <p:cNvPr id="5" name="Text Placeholder 3">
            <a:extLst>
              <a:ext uri="{FF2B5EF4-FFF2-40B4-BE49-F238E27FC236}">
                <a16:creationId xmlns:a16="http://schemas.microsoft.com/office/drawing/2014/main" id="{3C763BB8-F9DD-C947-A897-27FFA14BC632}"/>
              </a:ext>
            </a:extLst>
          </p:cNvPr>
          <p:cNvSpPr txBox="1">
            <a:spLocks/>
          </p:cNvSpPr>
          <p:nvPr/>
        </p:nvSpPr>
        <p:spPr>
          <a:xfrm>
            <a:off x="896938" y="1550988"/>
            <a:ext cx="10234612" cy="4803248"/>
          </a:xfrm>
          <a:prstGeom prst="rect">
            <a:avLst/>
          </a:prstGeom>
        </p:spPr>
        <p:txBody>
          <a:bodyPr/>
          <a:lst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8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00000"/>
              </a:lnSpc>
              <a:spcAft>
                <a:spcPts val="1000"/>
              </a:spcAft>
              <a:buSzPct val="100000"/>
              <a:buFont typeface="+mj-lt"/>
              <a:buAutoNum type="arabicPeriod"/>
            </a:pPr>
            <a:r>
              <a:rPr lang="en-US" dirty="0"/>
              <a:t>New-and-Improved FSAIC</a:t>
            </a:r>
          </a:p>
          <a:p>
            <a:pPr marL="514350" indent="-514350">
              <a:lnSpc>
                <a:spcPct val="100000"/>
              </a:lnSpc>
              <a:spcAft>
                <a:spcPts val="1000"/>
              </a:spcAft>
              <a:buSzPct val="100000"/>
              <a:buFont typeface="+mj-lt"/>
              <a:buAutoNum type="arabicPeriod"/>
            </a:pPr>
            <a:r>
              <a:rPr lang="en-US" dirty="0"/>
              <a:t>Current Challenges</a:t>
            </a:r>
          </a:p>
          <a:p>
            <a:pPr marL="514350" indent="-514350">
              <a:lnSpc>
                <a:spcPct val="100000"/>
              </a:lnSpc>
              <a:spcAft>
                <a:spcPts val="1000"/>
              </a:spcAft>
              <a:buSzPct val="100000"/>
              <a:buFont typeface="+mj-lt"/>
              <a:buAutoNum type="arabicPeriod"/>
            </a:pPr>
            <a:r>
              <a:rPr lang="en-US" dirty="0"/>
              <a:t>Benefits of the New-and-Improved FSAIC</a:t>
            </a:r>
          </a:p>
          <a:p>
            <a:pPr marL="514350" indent="-514350">
              <a:lnSpc>
                <a:spcPct val="100000"/>
              </a:lnSpc>
              <a:spcAft>
                <a:spcPts val="1000"/>
              </a:spcAft>
              <a:buSzPct val="100000"/>
              <a:buFont typeface="+mj-lt"/>
              <a:buAutoNum type="arabicPeriod"/>
            </a:pPr>
            <a:r>
              <a:rPr lang="en-US" dirty="0"/>
              <a:t>Implementation Timeline </a:t>
            </a:r>
          </a:p>
          <a:p>
            <a:pPr marL="514350" indent="-514350">
              <a:lnSpc>
                <a:spcPct val="100000"/>
              </a:lnSpc>
              <a:spcAft>
                <a:spcPts val="1000"/>
              </a:spcAft>
              <a:buSzPct val="100000"/>
              <a:buFont typeface="+mj-lt"/>
              <a:buAutoNum type="arabicPeriod"/>
            </a:pPr>
            <a:r>
              <a:rPr lang="en-US" dirty="0"/>
              <a:t>What’s Next?</a:t>
            </a:r>
          </a:p>
        </p:txBody>
      </p:sp>
    </p:spTree>
    <p:extLst>
      <p:ext uri="{BB962C8B-B14F-4D97-AF65-F5344CB8AC3E}">
        <p14:creationId xmlns:p14="http://schemas.microsoft.com/office/powerpoint/2010/main" val="498275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946783-3D65-6C46-A3CB-570CC65F5722}"/>
              </a:ext>
            </a:extLst>
          </p:cNvPr>
          <p:cNvSpPr>
            <a:spLocks noGrp="1"/>
          </p:cNvSpPr>
          <p:nvPr>
            <p:ph type="sldNum" sz="quarter" idx="10"/>
          </p:nvPr>
        </p:nvSpPr>
        <p:spPr/>
        <p:txBody>
          <a:bodyPr/>
          <a:lstStyle/>
          <a:p>
            <a:fld id="{234755BD-B4AC-9044-BCE4-27904766F8BB}" type="slidenum">
              <a:rPr lang="en-US" smtClean="0"/>
              <a:pPr/>
              <a:t>3</a:t>
            </a:fld>
            <a:endParaRPr lang="en-US"/>
          </a:p>
        </p:txBody>
      </p:sp>
      <p:sp>
        <p:nvSpPr>
          <p:cNvPr id="4" name="Text Placeholder 3">
            <a:extLst>
              <a:ext uri="{FF2B5EF4-FFF2-40B4-BE49-F238E27FC236}">
                <a16:creationId xmlns:a16="http://schemas.microsoft.com/office/drawing/2014/main" id="{1CF6C580-A776-A449-87A4-8503AAF9B21D}"/>
              </a:ext>
            </a:extLst>
          </p:cNvPr>
          <p:cNvSpPr>
            <a:spLocks noGrp="1"/>
          </p:cNvSpPr>
          <p:nvPr>
            <p:ph type="body" sz="quarter" idx="21"/>
          </p:nvPr>
        </p:nvSpPr>
        <p:spPr/>
        <p:txBody>
          <a:bodyPr/>
          <a:lstStyle/>
          <a:p>
            <a:r>
              <a:rPr lang="en-US" dirty="0"/>
              <a:t>Haven’t we had one for years?</a:t>
            </a:r>
          </a:p>
        </p:txBody>
      </p:sp>
      <p:sp>
        <p:nvSpPr>
          <p:cNvPr id="5" name="Title 4">
            <a:extLst>
              <a:ext uri="{FF2B5EF4-FFF2-40B4-BE49-F238E27FC236}">
                <a16:creationId xmlns:a16="http://schemas.microsoft.com/office/drawing/2014/main" id="{A14C954C-DCBB-CF4E-9CA3-1AF13A5FB3F6}"/>
              </a:ext>
            </a:extLst>
          </p:cNvPr>
          <p:cNvSpPr>
            <a:spLocks noGrp="1"/>
          </p:cNvSpPr>
          <p:nvPr>
            <p:ph type="title"/>
          </p:nvPr>
        </p:nvSpPr>
        <p:spPr>
          <a:xfrm>
            <a:off x="3939605" y="808552"/>
            <a:ext cx="7337344" cy="1107491"/>
          </a:xfrm>
        </p:spPr>
        <p:txBody>
          <a:bodyPr/>
          <a:lstStyle/>
          <a:p>
            <a:r>
              <a:rPr lang="en-US" dirty="0"/>
              <a:t>What is new about the </a:t>
            </a:r>
            <a:r>
              <a:rPr lang="en-US" dirty="0" err="1"/>
              <a:t>FSAic</a:t>
            </a:r>
            <a:r>
              <a:rPr lang="en-US" dirty="0"/>
              <a:t>?</a:t>
            </a:r>
          </a:p>
        </p:txBody>
      </p:sp>
      <p:sp>
        <p:nvSpPr>
          <p:cNvPr id="6" name="Text Placeholder 5">
            <a:extLst>
              <a:ext uri="{FF2B5EF4-FFF2-40B4-BE49-F238E27FC236}">
                <a16:creationId xmlns:a16="http://schemas.microsoft.com/office/drawing/2014/main" id="{3C31421C-4294-6544-B541-413435D340DA}"/>
              </a:ext>
            </a:extLst>
          </p:cNvPr>
          <p:cNvSpPr>
            <a:spLocks noGrp="1"/>
          </p:cNvSpPr>
          <p:nvPr>
            <p:ph type="body" sz="quarter" idx="24"/>
          </p:nvPr>
        </p:nvSpPr>
        <p:spPr>
          <a:xfrm>
            <a:off x="3961075" y="3972142"/>
            <a:ext cx="7315873" cy="2183154"/>
          </a:xfrm>
        </p:spPr>
        <p:txBody>
          <a:bodyPr/>
          <a:lstStyle/>
          <a:p>
            <a:pPr marL="285750" indent="-285750">
              <a:spcBef>
                <a:spcPts val="600"/>
              </a:spcBef>
              <a:spcAft>
                <a:spcPts val="0"/>
              </a:spcAft>
              <a:buClr>
                <a:schemeClr val="accent2"/>
              </a:buClr>
              <a:buFont typeface="Arial" panose="020B0604020202020204" pitchFamily="34" charset="0"/>
              <a:buChar char="•"/>
            </a:pPr>
            <a:r>
              <a:rPr lang="en-US" dirty="0"/>
              <a:t>Consistent customer experience</a:t>
            </a:r>
          </a:p>
          <a:p>
            <a:pPr marL="285750" indent="-285750">
              <a:spcBef>
                <a:spcPts val="600"/>
              </a:spcBef>
              <a:spcAft>
                <a:spcPts val="0"/>
              </a:spcAft>
              <a:buClr>
                <a:schemeClr val="accent2"/>
              </a:buClr>
              <a:buFont typeface="Arial" panose="020B0604020202020204" pitchFamily="34" charset="0"/>
              <a:buChar char="•"/>
            </a:pPr>
            <a:r>
              <a:rPr lang="en-US" dirty="0"/>
              <a:t>One unified FSA brand</a:t>
            </a:r>
          </a:p>
          <a:p>
            <a:pPr marL="285750" indent="-285750">
              <a:spcBef>
                <a:spcPts val="600"/>
              </a:spcBef>
              <a:spcAft>
                <a:spcPts val="0"/>
              </a:spcAft>
              <a:buClr>
                <a:schemeClr val="accent2"/>
              </a:buClr>
              <a:buFont typeface="Arial" panose="020B0604020202020204" pitchFamily="34" charset="0"/>
              <a:buChar char="•"/>
            </a:pPr>
            <a:r>
              <a:rPr lang="en-US" dirty="0"/>
              <a:t>Ability to handle non-servicing inquiries across the full life cycle of federal student aid </a:t>
            </a:r>
          </a:p>
          <a:p>
            <a:pPr marL="285750" indent="-285750">
              <a:spcBef>
                <a:spcPts val="600"/>
              </a:spcBef>
              <a:spcAft>
                <a:spcPts val="0"/>
              </a:spcAft>
              <a:buClr>
                <a:schemeClr val="accent2"/>
              </a:buClr>
              <a:buFont typeface="Arial" panose="020B0604020202020204" pitchFamily="34" charset="0"/>
              <a:buChar char="•"/>
            </a:pPr>
            <a:r>
              <a:rPr lang="en-US" dirty="0"/>
              <a:t>Five multifunctional vendors </a:t>
            </a:r>
          </a:p>
          <a:p>
            <a:pPr>
              <a:spcBef>
                <a:spcPts val="600"/>
              </a:spcBef>
              <a:spcAft>
                <a:spcPts val="0"/>
              </a:spcAft>
            </a:pPr>
            <a:endParaRPr lang="en-US" sz="1400" dirty="0"/>
          </a:p>
        </p:txBody>
      </p:sp>
      <p:sp>
        <p:nvSpPr>
          <p:cNvPr id="7" name="Text Placeholder 6">
            <a:extLst>
              <a:ext uri="{FF2B5EF4-FFF2-40B4-BE49-F238E27FC236}">
                <a16:creationId xmlns:a16="http://schemas.microsoft.com/office/drawing/2014/main" id="{53E934F6-2A51-5343-9BF2-B8ED999A03AF}"/>
              </a:ext>
            </a:extLst>
          </p:cNvPr>
          <p:cNvSpPr>
            <a:spLocks noGrp="1"/>
          </p:cNvSpPr>
          <p:nvPr>
            <p:ph type="body" sz="quarter" idx="25"/>
          </p:nvPr>
        </p:nvSpPr>
        <p:spPr>
          <a:xfrm>
            <a:off x="3961075" y="3077952"/>
            <a:ext cx="7147191" cy="632801"/>
          </a:xfrm>
        </p:spPr>
        <p:txBody>
          <a:bodyPr/>
          <a:lstStyle/>
          <a:p>
            <a:r>
              <a:rPr lang="en-US" dirty="0"/>
              <a:t>powered by Digital &amp; Customer Care (DCC) and Business Process Operations (BPO)</a:t>
            </a:r>
          </a:p>
          <a:p>
            <a:endParaRPr lang="en-US" dirty="0"/>
          </a:p>
        </p:txBody>
      </p:sp>
      <p:pic>
        <p:nvPicPr>
          <p:cNvPr id="13" name="Picture Placeholder 12" descr="A picture containing indoor, wooden, wood&#10;&#10;Description automatically generated">
            <a:extLst>
              <a:ext uri="{FF2B5EF4-FFF2-40B4-BE49-F238E27FC236}">
                <a16:creationId xmlns:a16="http://schemas.microsoft.com/office/drawing/2014/main" id="{4B1CA006-E4C6-4768-876F-1555CAC898FD}"/>
              </a:ext>
            </a:extLst>
          </p:cNvPr>
          <p:cNvPicPr>
            <a:picLocks noGrp="1" noChangeAspect="1"/>
          </p:cNvPicPr>
          <p:nvPr>
            <p:ph type="pic" idx="1"/>
          </p:nvPr>
        </p:nvPicPr>
        <p:blipFill>
          <a:blip r:embed="rId3">
            <a:alphaModFix amt="70000"/>
            <a:extLst>
              <a:ext uri="{28A0092B-C50C-407E-A947-70E740481C1C}">
                <a14:useLocalDpi xmlns:a14="http://schemas.microsoft.com/office/drawing/2010/main" val="0"/>
              </a:ext>
            </a:extLst>
          </a:blip>
          <a:srcRect l="12170" r="12170"/>
          <a:stretch>
            <a:fillRect/>
          </a:stretch>
        </p:blipFill>
        <p:spPr/>
      </p:pic>
    </p:spTree>
    <p:extLst>
      <p:ext uri="{BB962C8B-B14F-4D97-AF65-F5344CB8AC3E}">
        <p14:creationId xmlns:p14="http://schemas.microsoft.com/office/powerpoint/2010/main" val="1684374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Arrow Connector 22">
            <a:extLst>
              <a:ext uri="{FF2B5EF4-FFF2-40B4-BE49-F238E27FC236}">
                <a16:creationId xmlns:a16="http://schemas.microsoft.com/office/drawing/2014/main" id="{F90D992A-8939-4607-B178-2E22C94E047C}"/>
              </a:ext>
            </a:extLst>
          </p:cNvPr>
          <p:cNvCxnSpPr>
            <a:cxnSpLocks/>
          </p:cNvCxnSpPr>
          <p:nvPr/>
        </p:nvCxnSpPr>
        <p:spPr>
          <a:xfrm flipH="1">
            <a:off x="9781454" y="1920100"/>
            <a:ext cx="932" cy="244641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34F8B932-EA61-E64A-879D-2E4C54C647CE}"/>
              </a:ext>
            </a:extLst>
          </p:cNvPr>
          <p:cNvSpPr>
            <a:spLocks noGrp="1"/>
          </p:cNvSpPr>
          <p:nvPr>
            <p:ph type="sldNum" sz="quarter" idx="4"/>
          </p:nvPr>
        </p:nvSpPr>
        <p:spPr/>
        <p:txBody>
          <a:bodyPr/>
          <a:lstStyle/>
          <a:p>
            <a:fld id="{234755BD-B4AC-9044-BCE4-27904766F8BB}" type="slidenum">
              <a:rPr lang="en-US" smtClean="0"/>
              <a:pPr/>
              <a:t>4</a:t>
            </a:fld>
            <a:endParaRPr lang="en-US"/>
          </a:p>
        </p:txBody>
      </p:sp>
      <p:sp>
        <p:nvSpPr>
          <p:cNvPr id="3" name="Title 2">
            <a:extLst>
              <a:ext uri="{FF2B5EF4-FFF2-40B4-BE49-F238E27FC236}">
                <a16:creationId xmlns:a16="http://schemas.microsoft.com/office/drawing/2014/main" id="{84EEFAE4-7A0B-F342-B7BE-2B60A3DA13D0}"/>
              </a:ext>
            </a:extLst>
          </p:cNvPr>
          <p:cNvSpPr>
            <a:spLocks noGrp="1"/>
          </p:cNvSpPr>
          <p:nvPr>
            <p:ph type="title"/>
          </p:nvPr>
        </p:nvSpPr>
        <p:spPr/>
        <p:txBody>
          <a:bodyPr/>
          <a:lstStyle/>
          <a:p>
            <a:r>
              <a:rPr lang="en-US" dirty="0"/>
              <a:t>The New-and Improved FSAIC</a:t>
            </a:r>
          </a:p>
        </p:txBody>
      </p:sp>
      <p:sp>
        <p:nvSpPr>
          <p:cNvPr id="4" name="Text Placeholder 3">
            <a:extLst>
              <a:ext uri="{FF2B5EF4-FFF2-40B4-BE49-F238E27FC236}">
                <a16:creationId xmlns:a16="http://schemas.microsoft.com/office/drawing/2014/main" id="{F8CF1D10-DC71-E641-AF03-A730325A0159}"/>
              </a:ext>
            </a:extLst>
          </p:cNvPr>
          <p:cNvSpPr>
            <a:spLocks noGrp="1"/>
          </p:cNvSpPr>
          <p:nvPr>
            <p:ph type="body" sz="quarter" idx="11"/>
          </p:nvPr>
        </p:nvSpPr>
        <p:spPr>
          <a:xfrm>
            <a:off x="896938" y="1550988"/>
            <a:ext cx="6334609" cy="4803248"/>
          </a:xfrm>
        </p:spPr>
        <p:txBody>
          <a:bodyPr/>
          <a:lstStyle/>
          <a:p>
            <a:pPr marL="0" indent="0">
              <a:buNone/>
            </a:pPr>
            <a:r>
              <a:rPr lang="en-US" sz="1800" dirty="0"/>
              <a:t>The new FSAIC will merge all non-servicing contact center operations previously executed by several independent legacy contact centers.</a:t>
            </a:r>
          </a:p>
          <a:p>
            <a:r>
              <a:rPr lang="en-US" sz="1800" dirty="0"/>
              <a:t>Vendors will use an </a:t>
            </a:r>
            <a:r>
              <a:rPr lang="en-US" sz="1800" b="1" dirty="0">
                <a:solidFill>
                  <a:schemeClr val="accent1"/>
                </a:solidFill>
              </a:rPr>
              <a:t>enterprise-wide, FSA-branded digital platform</a:t>
            </a:r>
            <a:r>
              <a:rPr lang="en-US" sz="1800" dirty="0">
                <a:solidFill>
                  <a:schemeClr val="accent1"/>
                </a:solidFill>
              </a:rPr>
              <a:t>.</a:t>
            </a:r>
          </a:p>
          <a:p>
            <a:r>
              <a:rPr lang="en-US" sz="1800" dirty="0"/>
              <a:t>This platform will provide a </a:t>
            </a:r>
            <a:r>
              <a:rPr lang="en-US" sz="1800" b="1" dirty="0">
                <a:solidFill>
                  <a:schemeClr val="accent1"/>
                </a:solidFill>
              </a:rPr>
              <a:t>unified contact center environment across the FSA student/parent/borrower life cycle.</a:t>
            </a:r>
          </a:p>
          <a:p>
            <a:r>
              <a:rPr lang="en-US" sz="1800" dirty="0"/>
              <a:t>FSA will have increased</a:t>
            </a:r>
            <a:r>
              <a:rPr lang="en-US" sz="1800" b="1" dirty="0">
                <a:solidFill>
                  <a:schemeClr val="accent1"/>
                </a:solidFill>
              </a:rPr>
              <a:t> control, visibility, and operational flexibility </a:t>
            </a:r>
            <a:r>
              <a:rPr lang="en-US" sz="1800" dirty="0"/>
              <a:t>for its contact centers.</a:t>
            </a:r>
          </a:p>
          <a:p>
            <a:r>
              <a:rPr lang="en-US" sz="1800" dirty="0"/>
              <a:t>Customers will receive a</a:t>
            </a:r>
            <a:r>
              <a:rPr lang="en-US" sz="1800" b="1" dirty="0">
                <a:solidFill>
                  <a:schemeClr val="accent1"/>
                </a:solidFill>
              </a:rPr>
              <a:t> consistent experience solely under the FSA brand.</a:t>
            </a:r>
          </a:p>
        </p:txBody>
      </p:sp>
      <p:sp>
        <p:nvSpPr>
          <p:cNvPr id="9" name="Rectangle: Rounded Corners 8">
            <a:extLst>
              <a:ext uri="{FF2B5EF4-FFF2-40B4-BE49-F238E27FC236}">
                <a16:creationId xmlns:a16="http://schemas.microsoft.com/office/drawing/2014/main" id="{635BF257-1D47-4645-9BF2-9D96A3E9B3D4}"/>
              </a:ext>
            </a:extLst>
          </p:cNvPr>
          <p:cNvSpPr/>
          <p:nvPr/>
        </p:nvSpPr>
        <p:spPr>
          <a:xfrm>
            <a:off x="8841795" y="3226863"/>
            <a:ext cx="1891071" cy="798177"/>
          </a:xfrm>
          <a:prstGeom prst="roundRect">
            <a:avLst/>
          </a:prstGeom>
          <a:solidFill>
            <a:schemeClr val="bg1">
              <a:lumMod val="85000"/>
            </a:schemeClr>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mbria" panose="02040503050406030204" pitchFamily="18" charset="0"/>
                <a:ea typeface="Cambria" panose="02040503050406030204" pitchFamily="18" charset="0"/>
              </a:rPr>
              <a:t>Federal Student Aid Information Center (FSAIC)</a:t>
            </a:r>
          </a:p>
        </p:txBody>
      </p:sp>
      <p:sp>
        <p:nvSpPr>
          <p:cNvPr id="10" name="Rectangle: Rounded Corners 9">
            <a:extLst>
              <a:ext uri="{FF2B5EF4-FFF2-40B4-BE49-F238E27FC236}">
                <a16:creationId xmlns:a16="http://schemas.microsoft.com/office/drawing/2014/main" id="{92C7AF67-A7B4-416A-BE43-448A0E9943F3}"/>
              </a:ext>
            </a:extLst>
          </p:cNvPr>
          <p:cNvSpPr/>
          <p:nvPr/>
        </p:nvSpPr>
        <p:spPr>
          <a:xfrm>
            <a:off x="9850222" y="2328320"/>
            <a:ext cx="1891071" cy="798177"/>
          </a:xfrm>
          <a:prstGeom prst="roundRect">
            <a:avLst/>
          </a:prstGeom>
          <a:solidFill>
            <a:schemeClr val="bg1">
              <a:lumMod val="85000"/>
            </a:schemeClr>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mbria" panose="02040503050406030204" pitchFamily="18" charset="0"/>
                <a:ea typeface="Cambria" panose="02040503050406030204" pitchFamily="18" charset="0"/>
              </a:rPr>
              <a:t>Student Loan Support Center (SLSC)</a:t>
            </a:r>
          </a:p>
        </p:txBody>
      </p:sp>
      <p:sp>
        <p:nvSpPr>
          <p:cNvPr id="11" name="Rectangle: Rounded Corners 10">
            <a:extLst>
              <a:ext uri="{FF2B5EF4-FFF2-40B4-BE49-F238E27FC236}">
                <a16:creationId xmlns:a16="http://schemas.microsoft.com/office/drawing/2014/main" id="{8765870D-467C-4575-9C0A-A067211C3CED}"/>
              </a:ext>
            </a:extLst>
          </p:cNvPr>
          <p:cNvSpPr/>
          <p:nvPr/>
        </p:nvSpPr>
        <p:spPr>
          <a:xfrm>
            <a:off x="7825234" y="1429777"/>
            <a:ext cx="1891071" cy="798177"/>
          </a:xfrm>
          <a:prstGeom prst="roundRect">
            <a:avLst/>
          </a:prstGeom>
          <a:solidFill>
            <a:schemeClr val="bg1">
              <a:lumMod val="85000"/>
            </a:schemeClr>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mbria" panose="02040503050406030204" pitchFamily="18" charset="0"/>
                <a:ea typeface="Cambria" panose="02040503050406030204" pitchFamily="18" charset="0"/>
              </a:rPr>
              <a:t>FSA Feedback Center </a:t>
            </a:r>
          </a:p>
        </p:txBody>
      </p:sp>
      <p:sp>
        <p:nvSpPr>
          <p:cNvPr id="12" name="Rectangle: Rounded Corners 11">
            <a:extLst>
              <a:ext uri="{FF2B5EF4-FFF2-40B4-BE49-F238E27FC236}">
                <a16:creationId xmlns:a16="http://schemas.microsoft.com/office/drawing/2014/main" id="{24A34C6C-2168-4D6D-B4CC-17C1D471053C}"/>
              </a:ext>
            </a:extLst>
          </p:cNvPr>
          <p:cNvSpPr/>
          <p:nvPr/>
        </p:nvSpPr>
        <p:spPr>
          <a:xfrm>
            <a:off x="7825233" y="2328320"/>
            <a:ext cx="1891071" cy="798177"/>
          </a:xfrm>
          <a:prstGeom prst="roundRect">
            <a:avLst/>
          </a:prstGeom>
          <a:solidFill>
            <a:schemeClr val="bg1">
              <a:lumMod val="85000"/>
            </a:schemeClr>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mbria" panose="02040503050406030204" pitchFamily="18" charset="0"/>
                <a:ea typeface="Cambria" panose="02040503050406030204" pitchFamily="18" charset="0"/>
              </a:rPr>
              <a:t>Borrower Defense Customer Support</a:t>
            </a:r>
          </a:p>
        </p:txBody>
      </p:sp>
      <p:sp>
        <p:nvSpPr>
          <p:cNvPr id="13" name="Rectangle: Rounded Corners 12">
            <a:extLst>
              <a:ext uri="{FF2B5EF4-FFF2-40B4-BE49-F238E27FC236}">
                <a16:creationId xmlns:a16="http://schemas.microsoft.com/office/drawing/2014/main" id="{5999640B-4375-448C-B5E0-983033524651}"/>
              </a:ext>
            </a:extLst>
          </p:cNvPr>
          <p:cNvSpPr/>
          <p:nvPr/>
        </p:nvSpPr>
        <p:spPr>
          <a:xfrm>
            <a:off x="9850222" y="1429777"/>
            <a:ext cx="1891071" cy="798177"/>
          </a:xfrm>
          <a:prstGeom prst="roundRect">
            <a:avLst/>
          </a:prstGeom>
          <a:solidFill>
            <a:schemeClr val="bg1">
              <a:lumMod val="85000"/>
            </a:schemeClr>
          </a:solidFill>
          <a:ln w="127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mbria" panose="02040503050406030204" pitchFamily="18" charset="0"/>
                <a:ea typeface="Cambria" panose="02040503050406030204" pitchFamily="18" charset="0"/>
              </a:rPr>
              <a:t>FSA Ombudsman Group</a:t>
            </a:r>
          </a:p>
        </p:txBody>
      </p:sp>
      <p:sp>
        <p:nvSpPr>
          <p:cNvPr id="14" name="Rectangle: Rounded Corners 13">
            <a:extLst>
              <a:ext uri="{FF2B5EF4-FFF2-40B4-BE49-F238E27FC236}">
                <a16:creationId xmlns:a16="http://schemas.microsoft.com/office/drawing/2014/main" id="{9E6E8CE2-F4A2-43ED-A9E5-8B0CFA2928DC}"/>
              </a:ext>
            </a:extLst>
          </p:cNvPr>
          <p:cNvSpPr/>
          <p:nvPr/>
        </p:nvSpPr>
        <p:spPr>
          <a:xfrm>
            <a:off x="7825233" y="4909656"/>
            <a:ext cx="3916060" cy="1370985"/>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latin typeface="Cambria" panose="02040503050406030204" pitchFamily="18" charset="0"/>
              <a:ea typeface="Cambria" panose="02040503050406030204" pitchFamily="18" charset="0"/>
            </a:endParaRPr>
          </a:p>
          <a:p>
            <a:pPr algn="ctr"/>
            <a:endParaRPr lang="en-US" sz="1400" b="1" dirty="0">
              <a:solidFill>
                <a:schemeClr val="tx1"/>
              </a:solidFill>
              <a:latin typeface="Cambria" panose="02040503050406030204" pitchFamily="18" charset="0"/>
              <a:ea typeface="Cambria" panose="02040503050406030204" pitchFamily="18" charset="0"/>
            </a:endParaRPr>
          </a:p>
          <a:p>
            <a:pPr algn="ctr"/>
            <a:r>
              <a:rPr lang="en-US" sz="1400" b="1" dirty="0">
                <a:solidFill>
                  <a:schemeClr val="tx1"/>
                </a:solidFill>
                <a:latin typeface="Cambria" panose="02040503050406030204" pitchFamily="18" charset="0"/>
                <a:ea typeface="Cambria" panose="02040503050406030204" pitchFamily="18" charset="0"/>
              </a:rPr>
              <a:t>The New–and-Improved </a:t>
            </a:r>
          </a:p>
          <a:p>
            <a:pPr algn="ctr"/>
            <a:r>
              <a:rPr lang="en-US" sz="1400" b="1" dirty="0">
                <a:solidFill>
                  <a:schemeClr val="tx1"/>
                </a:solidFill>
                <a:latin typeface="Cambria" panose="02040503050406030204" pitchFamily="18" charset="0"/>
                <a:ea typeface="Cambria" panose="02040503050406030204" pitchFamily="18" charset="0"/>
              </a:rPr>
              <a:t>Federal Student Aid Information Center (FSAIC)</a:t>
            </a:r>
          </a:p>
        </p:txBody>
      </p:sp>
      <p:sp>
        <p:nvSpPr>
          <p:cNvPr id="16" name="Oval 15">
            <a:extLst>
              <a:ext uri="{FF2B5EF4-FFF2-40B4-BE49-F238E27FC236}">
                <a16:creationId xmlns:a16="http://schemas.microsoft.com/office/drawing/2014/main" id="{90C25A18-CD11-4A29-8619-089D97F0B0DE}"/>
              </a:ext>
            </a:extLst>
          </p:cNvPr>
          <p:cNvSpPr/>
          <p:nvPr/>
        </p:nvSpPr>
        <p:spPr>
          <a:xfrm>
            <a:off x="9447640" y="1920100"/>
            <a:ext cx="691793" cy="691793"/>
          </a:xfrm>
          <a:prstGeom prst="ellipse">
            <a:avLst/>
          </a:prstGeom>
          <a:solidFill>
            <a:schemeClr val="tx1">
              <a:lumMod val="10000"/>
              <a:lumOff val="90000"/>
            </a:schemeClr>
          </a:solid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BDB8EBED-FB3F-4153-8DC8-219B8846901E}"/>
              </a:ext>
            </a:extLst>
          </p:cNvPr>
          <p:cNvGrpSpPr/>
          <p:nvPr/>
        </p:nvGrpSpPr>
        <p:grpSpPr>
          <a:xfrm>
            <a:off x="9623115" y="2060645"/>
            <a:ext cx="361391" cy="476250"/>
            <a:chOff x="212725" y="2903538"/>
            <a:chExt cx="409576" cy="539750"/>
          </a:xfrm>
        </p:grpSpPr>
        <p:sp>
          <p:nvSpPr>
            <p:cNvPr id="18" name="Freeform 20">
              <a:extLst>
                <a:ext uri="{FF2B5EF4-FFF2-40B4-BE49-F238E27FC236}">
                  <a16:creationId xmlns:a16="http://schemas.microsoft.com/office/drawing/2014/main" id="{9DFBDFE7-9691-4E3E-AFD3-EC58BCF0E52D}"/>
                </a:ext>
              </a:extLst>
            </p:cNvPr>
            <p:cNvSpPr>
              <a:spLocks noEditPoints="1"/>
            </p:cNvSpPr>
            <p:nvPr/>
          </p:nvSpPr>
          <p:spPr bwMode="auto">
            <a:xfrm>
              <a:off x="239713" y="2903538"/>
              <a:ext cx="382588" cy="192088"/>
            </a:xfrm>
            <a:custGeom>
              <a:avLst/>
              <a:gdLst>
                <a:gd name="T0" fmla="*/ 171 w 174"/>
                <a:gd name="T1" fmla="*/ 36 h 87"/>
                <a:gd name="T2" fmla="*/ 136 w 174"/>
                <a:gd name="T3" fmla="*/ 14 h 87"/>
                <a:gd name="T4" fmla="*/ 133 w 174"/>
                <a:gd name="T5" fmla="*/ 14 h 87"/>
                <a:gd name="T6" fmla="*/ 85 w 174"/>
                <a:gd name="T7" fmla="*/ 19 h 87"/>
                <a:gd name="T8" fmla="*/ 85 w 174"/>
                <a:gd name="T9" fmla="*/ 4 h 87"/>
                <a:gd name="T10" fmla="*/ 80 w 174"/>
                <a:gd name="T11" fmla="*/ 0 h 87"/>
                <a:gd name="T12" fmla="*/ 75 w 174"/>
                <a:gd name="T13" fmla="*/ 4 h 87"/>
                <a:gd name="T14" fmla="*/ 75 w 174"/>
                <a:gd name="T15" fmla="*/ 20 h 87"/>
                <a:gd name="T16" fmla="*/ 4 w 174"/>
                <a:gd name="T17" fmla="*/ 28 h 87"/>
                <a:gd name="T18" fmla="*/ 1 w 174"/>
                <a:gd name="T19" fmla="*/ 30 h 87"/>
                <a:gd name="T20" fmla="*/ 0 w 174"/>
                <a:gd name="T21" fmla="*/ 33 h 87"/>
                <a:gd name="T22" fmla="*/ 5 w 174"/>
                <a:gd name="T23" fmla="*/ 82 h 87"/>
                <a:gd name="T24" fmla="*/ 10 w 174"/>
                <a:gd name="T25" fmla="*/ 87 h 87"/>
                <a:gd name="T26" fmla="*/ 11 w 174"/>
                <a:gd name="T27" fmla="*/ 87 h 87"/>
                <a:gd name="T28" fmla="*/ 139 w 174"/>
                <a:gd name="T29" fmla="*/ 72 h 87"/>
                <a:gd name="T30" fmla="*/ 142 w 174"/>
                <a:gd name="T31" fmla="*/ 71 h 87"/>
                <a:gd name="T32" fmla="*/ 172 w 174"/>
                <a:gd name="T33" fmla="*/ 43 h 87"/>
                <a:gd name="T34" fmla="*/ 174 w 174"/>
                <a:gd name="T35" fmla="*/ 39 h 87"/>
                <a:gd name="T36" fmla="*/ 171 w 174"/>
                <a:gd name="T37" fmla="*/ 36 h 87"/>
                <a:gd name="T38" fmla="*/ 137 w 174"/>
                <a:gd name="T39" fmla="*/ 63 h 87"/>
                <a:gd name="T40" fmla="*/ 15 w 174"/>
                <a:gd name="T41" fmla="*/ 76 h 87"/>
                <a:gd name="T42" fmla="*/ 10 w 174"/>
                <a:gd name="T43" fmla="*/ 37 h 87"/>
                <a:gd name="T44" fmla="*/ 132 w 174"/>
                <a:gd name="T45" fmla="*/ 24 h 87"/>
                <a:gd name="T46" fmla="*/ 160 w 174"/>
                <a:gd name="T47" fmla="*/ 41 h 87"/>
                <a:gd name="T48" fmla="*/ 137 w 174"/>
                <a:gd name="T49" fmla="*/ 6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87">
                  <a:moveTo>
                    <a:pt x="171" y="36"/>
                  </a:moveTo>
                  <a:cubicBezTo>
                    <a:pt x="136" y="14"/>
                    <a:pt x="136" y="14"/>
                    <a:pt x="136" y="14"/>
                  </a:cubicBezTo>
                  <a:cubicBezTo>
                    <a:pt x="135" y="14"/>
                    <a:pt x="134" y="14"/>
                    <a:pt x="133" y="14"/>
                  </a:cubicBezTo>
                  <a:cubicBezTo>
                    <a:pt x="85" y="19"/>
                    <a:pt x="85" y="19"/>
                    <a:pt x="85" y="19"/>
                  </a:cubicBezTo>
                  <a:cubicBezTo>
                    <a:pt x="85" y="4"/>
                    <a:pt x="85" y="4"/>
                    <a:pt x="85" y="4"/>
                  </a:cubicBezTo>
                  <a:cubicBezTo>
                    <a:pt x="85" y="2"/>
                    <a:pt x="83" y="0"/>
                    <a:pt x="80" y="0"/>
                  </a:cubicBezTo>
                  <a:cubicBezTo>
                    <a:pt x="78" y="0"/>
                    <a:pt x="75" y="2"/>
                    <a:pt x="75" y="4"/>
                  </a:cubicBezTo>
                  <a:cubicBezTo>
                    <a:pt x="75" y="20"/>
                    <a:pt x="75" y="20"/>
                    <a:pt x="75" y="20"/>
                  </a:cubicBezTo>
                  <a:cubicBezTo>
                    <a:pt x="4" y="28"/>
                    <a:pt x="4" y="28"/>
                    <a:pt x="4" y="28"/>
                  </a:cubicBezTo>
                  <a:cubicBezTo>
                    <a:pt x="3" y="28"/>
                    <a:pt x="2" y="29"/>
                    <a:pt x="1" y="30"/>
                  </a:cubicBezTo>
                  <a:cubicBezTo>
                    <a:pt x="0" y="31"/>
                    <a:pt x="0" y="32"/>
                    <a:pt x="0" y="33"/>
                  </a:cubicBezTo>
                  <a:cubicBezTo>
                    <a:pt x="5" y="82"/>
                    <a:pt x="5" y="82"/>
                    <a:pt x="5" y="82"/>
                  </a:cubicBezTo>
                  <a:cubicBezTo>
                    <a:pt x="6" y="85"/>
                    <a:pt x="8" y="87"/>
                    <a:pt x="10" y="87"/>
                  </a:cubicBezTo>
                  <a:cubicBezTo>
                    <a:pt x="10" y="87"/>
                    <a:pt x="11" y="87"/>
                    <a:pt x="11" y="87"/>
                  </a:cubicBezTo>
                  <a:cubicBezTo>
                    <a:pt x="139" y="72"/>
                    <a:pt x="139" y="72"/>
                    <a:pt x="139" y="72"/>
                  </a:cubicBezTo>
                  <a:cubicBezTo>
                    <a:pt x="140" y="72"/>
                    <a:pt x="141" y="72"/>
                    <a:pt x="142" y="71"/>
                  </a:cubicBezTo>
                  <a:cubicBezTo>
                    <a:pt x="172" y="43"/>
                    <a:pt x="172" y="43"/>
                    <a:pt x="172" y="43"/>
                  </a:cubicBezTo>
                  <a:cubicBezTo>
                    <a:pt x="173" y="42"/>
                    <a:pt x="174" y="41"/>
                    <a:pt x="174" y="39"/>
                  </a:cubicBezTo>
                  <a:cubicBezTo>
                    <a:pt x="173" y="38"/>
                    <a:pt x="173" y="36"/>
                    <a:pt x="171" y="36"/>
                  </a:cubicBezTo>
                  <a:close/>
                  <a:moveTo>
                    <a:pt x="137" y="63"/>
                  </a:moveTo>
                  <a:cubicBezTo>
                    <a:pt x="15" y="76"/>
                    <a:pt x="15" y="76"/>
                    <a:pt x="15" y="76"/>
                  </a:cubicBezTo>
                  <a:cubicBezTo>
                    <a:pt x="10" y="37"/>
                    <a:pt x="10" y="37"/>
                    <a:pt x="10" y="37"/>
                  </a:cubicBezTo>
                  <a:cubicBezTo>
                    <a:pt x="132" y="24"/>
                    <a:pt x="132" y="24"/>
                    <a:pt x="132" y="24"/>
                  </a:cubicBezTo>
                  <a:cubicBezTo>
                    <a:pt x="160" y="41"/>
                    <a:pt x="160" y="41"/>
                    <a:pt x="160" y="41"/>
                  </a:cubicBezTo>
                  <a:lnTo>
                    <a:pt x="137" y="63"/>
                  </a:ln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19" name="Freeform 21">
              <a:extLst>
                <a:ext uri="{FF2B5EF4-FFF2-40B4-BE49-F238E27FC236}">
                  <a16:creationId xmlns:a16="http://schemas.microsoft.com/office/drawing/2014/main" id="{A8C38E39-D1FD-4389-9CE8-AB976FCB81F2}"/>
                </a:ext>
              </a:extLst>
            </p:cNvPr>
            <p:cNvSpPr>
              <a:spLocks noEditPoints="1"/>
            </p:cNvSpPr>
            <p:nvPr/>
          </p:nvSpPr>
          <p:spPr bwMode="auto">
            <a:xfrm>
              <a:off x="212725" y="3092450"/>
              <a:ext cx="382588" cy="158750"/>
            </a:xfrm>
            <a:custGeom>
              <a:avLst/>
              <a:gdLst>
                <a:gd name="T0" fmla="*/ 163 w 174"/>
                <a:gd name="T1" fmla="*/ 0 h 72"/>
                <a:gd name="T2" fmla="*/ 35 w 174"/>
                <a:gd name="T3" fmla="*/ 13 h 72"/>
                <a:gd name="T4" fmla="*/ 32 w 174"/>
                <a:gd name="T5" fmla="*/ 14 h 72"/>
                <a:gd name="T6" fmla="*/ 1 w 174"/>
                <a:gd name="T7" fmla="*/ 42 h 72"/>
                <a:gd name="T8" fmla="*/ 0 w 174"/>
                <a:gd name="T9" fmla="*/ 46 h 72"/>
                <a:gd name="T10" fmla="*/ 2 w 174"/>
                <a:gd name="T11" fmla="*/ 50 h 72"/>
                <a:gd name="T12" fmla="*/ 37 w 174"/>
                <a:gd name="T13" fmla="*/ 71 h 72"/>
                <a:gd name="T14" fmla="*/ 40 w 174"/>
                <a:gd name="T15" fmla="*/ 72 h 72"/>
                <a:gd name="T16" fmla="*/ 40 w 174"/>
                <a:gd name="T17" fmla="*/ 72 h 72"/>
                <a:gd name="T18" fmla="*/ 169 w 174"/>
                <a:gd name="T19" fmla="*/ 59 h 72"/>
                <a:gd name="T20" fmla="*/ 172 w 174"/>
                <a:gd name="T21" fmla="*/ 57 h 72"/>
                <a:gd name="T22" fmla="*/ 173 w 174"/>
                <a:gd name="T23" fmla="*/ 54 h 72"/>
                <a:gd name="T24" fmla="*/ 169 w 174"/>
                <a:gd name="T25" fmla="*/ 5 h 72"/>
                <a:gd name="T26" fmla="*/ 163 w 174"/>
                <a:gd name="T27" fmla="*/ 0 h 72"/>
                <a:gd name="T28" fmla="*/ 41 w 174"/>
                <a:gd name="T29" fmla="*/ 62 h 72"/>
                <a:gd name="T30" fmla="*/ 13 w 174"/>
                <a:gd name="T31" fmla="*/ 45 h 72"/>
                <a:gd name="T32" fmla="*/ 37 w 174"/>
                <a:gd name="T33" fmla="*/ 23 h 72"/>
                <a:gd name="T34" fmla="*/ 159 w 174"/>
                <a:gd name="T35" fmla="*/ 11 h 72"/>
                <a:gd name="T36" fmla="*/ 163 w 174"/>
                <a:gd name="T37" fmla="*/ 50 h 72"/>
                <a:gd name="T38" fmla="*/ 41 w 174"/>
                <a:gd name="T39" fmla="*/ 6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4" h="72">
                  <a:moveTo>
                    <a:pt x="163" y="0"/>
                  </a:moveTo>
                  <a:cubicBezTo>
                    <a:pt x="35" y="13"/>
                    <a:pt x="35" y="13"/>
                    <a:pt x="35" y="13"/>
                  </a:cubicBezTo>
                  <a:cubicBezTo>
                    <a:pt x="33" y="13"/>
                    <a:pt x="32" y="14"/>
                    <a:pt x="32" y="14"/>
                  </a:cubicBezTo>
                  <a:cubicBezTo>
                    <a:pt x="1" y="42"/>
                    <a:pt x="1" y="42"/>
                    <a:pt x="1" y="42"/>
                  </a:cubicBezTo>
                  <a:cubicBezTo>
                    <a:pt x="0" y="43"/>
                    <a:pt x="0" y="44"/>
                    <a:pt x="0" y="46"/>
                  </a:cubicBezTo>
                  <a:cubicBezTo>
                    <a:pt x="0" y="47"/>
                    <a:pt x="1" y="49"/>
                    <a:pt x="2" y="50"/>
                  </a:cubicBezTo>
                  <a:cubicBezTo>
                    <a:pt x="37" y="71"/>
                    <a:pt x="37" y="71"/>
                    <a:pt x="37" y="71"/>
                  </a:cubicBezTo>
                  <a:cubicBezTo>
                    <a:pt x="38" y="72"/>
                    <a:pt x="39" y="72"/>
                    <a:pt x="40" y="72"/>
                  </a:cubicBezTo>
                  <a:cubicBezTo>
                    <a:pt x="40" y="72"/>
                    <a:pt x="40" y="72"/>
                    <a:pt x="40" y="72"/>
                  </a:cubicBezTo>
                  <a:cubicBezTo>
                    <a:pt x="169" y="59"/>
                    <a:pt x="169" y="59"/>
                    <a:pt x="169" y="59"/>
                  </a:cubicBezTo>
                  <a:cubicBezTo>
                    <a:pt x="170" y="59"/>
                    <a:pt x="172" y="58"/>
                    <a:pt x="172" y="57"/>
                  </a:cubicBezTo>
                  <a:cubicBezTo>
                    <a:pt x="173" y="56"/>
                    <a:pt x="174" y="55"/>
                    <a:pt x="173" y="54"/>
                  </a:cubicBezTo>
                  <a:cubicBezTo>
                    <a:pt x="169" y="5"/>
                    <a:pt x="169" y="5"/>
                    <a:pt x="169" y="5"/>
                  </a:cubicBezTo>
                  <a:cubicBezTo>
                    <a:pt x="168" y="2"/>
                    <a:pt x="166" y="0"/>
                    <a:pt x="163" y="0"/>
                  </a:cubicBezTo>
                  <a:close/>
                  <a:moveTo>
                    <a:pt x="41" y="62"/>
                  </a:moveTo>
                  <a:cubicBezTo>
                    <a:pt x="13" y="45"/>
                    <a:pt x="13" y="45"/>
                    <a:pt x="13" y="45"/>
                  </a:cubicBezTo>
                  <a:cubicBezTo>
                    <a:pt x="37" y="23"/>
                    <a:pt x="37" y="23"/>
                    <a:pt x="37" y="23"/>
                  </a:cubicBezTo>
                  <a:cubicBezTo>
                    <a:pt x="159" y="11"/>
                    <a:pt x="159" y="11"/>
                    <a:pt x="159" y="11"/>
                  </a:cubicBezTo>
                  <a:cubicBezTo>
                    <a:pt x="163" y="50"/>
                    <a:pt x="163" y="50"/>
                    <a:pt x="163" y="50"/>
                  </a:cubicBezTo>
                  <a:lnTo>
                    <a:pt x="41" y="62"/>
                  </a:ln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20" name="Freeform 22">
              <a:extLst>
                <a:ext uri="{FF2B5EF4-FFF2-40B4-BE49-F238E27FC236}">
                  <a16:creationId xmlns:a16="http://schemas.microsoft.com/office/drawing/2014/main" id="{769505F4-3783-4B7E-851A-9A94BE1D868A}"/>
                </a:ext>
              </a:extLst>
            </p:cNvPr>
            <p:cNvSpPr>
              <a:spLocks/>
            </p:cNvSpPr>
            <p:nvPr/>
          </p:nvSpPr>
          <p:spPr bwMode="auto">
            <a:xfrm>
              <a:off x="404813" y="3267075"/>
              <a:ext cx="20638" cy="176213"/>
            </a:xfrm>
            <a:custGeom>
              <a:avLst/>
              <a:gdLst>
                <a:gd name="T0" fmla="*/ 5 w 10"/>
                <a:gd name="T1" fmla="*/ 0 h 80"/>
                <a:gd name="T2" fmla="*/ 0 w 10"/>
                <a:gd name="T3" fmla="*/ 5 h 80"/>
                <a:gd name="T4" fmla="*/ 0 w 10"/>
                <a:gd name="T5" fmla="*/ 75 h 80"/>
                <a:gd name="T6" fmla="*/ 5 w 10"/>
                <a:gd name="T7" fmla="*/ 80 h 80"/>
                <a:gd name="T8" fmla="*/ 10 w 10"/>
                <a:gd name="T9" fmla="*/ 75 h 80"/>
                <a:gd name="T10" fmla="*/ 10 w 10"/>
                <a:gd name="T11" fmla="*/ 5 h 80"/>
                <a:gd name="T12" fmla="*/ 5 w 10"/>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10" h="80">
                  <a:moveTo>
                    <a:pt x="5" y="0"/>
                  </a:moveTo>
                  <a:cubicBezTo>
                    <a:pt x="3" y="0"/>
                    <a:pt x="0" y="3"/>
                    <a:pt x="0" y="5"/>
                  </a:cubicBezTo>
                  <a:cubicBezTo>
                    <a:pt x="0" y="75"/>
                    <a:pt x="0" y="75"/>
                    <a:pt x="0" y="75"/>
                  </a:cubicBezTo>
                  <a:cubicBezTo>
                    <a:pt x="0" y="78"/>
                    <a:pt x="3" y="80"/>
                    <a:pt x="5" y="80"/>
                  </a:cubicBezTo>
                  <a:cubicBezTo>
                    <a:pt x="8" y="80"/>
                    <a:pt x="10" y="78"/>
                    <a:pt x="10" y="75"/>
                  </a:cubicBezTo>
                  <a:cubicBezTo>
                    <a:pt x="10" y="5"/>
                    <a:pt x="10" y="5"/>
                    <a:pt x="10" y="5"/>
                  </a:cubicBezTo>
                  <a:cubicBezTo>
                    <a:pt x="10" y="3"/>
                    <a:pt x="8" y="0"/>
                    <a:pt x="5"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grpSp>
      <p:sp>
        <p:nvSpPr>
          <p:cNvPr id="21" name="Oval 20">
            <a:extLst>
              <a:ext uri="{FF2B5EF4-FFF2-40B4-BE49-F238E27FC236}">
                <a16:creationId xmlns:a16="http://schemas.microsoft.com/office/drawing/2014/main" id="{2EF74436-63F4-454E-8F72-D54627BB9855}"/>
              </a:ext>
            </a:extLst>
          </p:cNvPr>
          <p:cNvSpPr/>
          <p:nvPr/>
        </p:nvSpPr>
        <p:spPr>
          <a:xfrm>
            <a:off x="9349687" y="4460230"/>
            <a:ext cx="901707" cy="901707"/>
          </a:xfrm>
          <a:prstGeom prst="ellipse">
            <a:avLst/>
          </a:prstGeom>
          <a:solidFill>
            <a:srgbClr val="E3F1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174F1B09-F3A2-4C7D-AD5B-092A41FDEC9E}"/>
              </a:ext>
            </a:extLst>
          </p:cNvPr>
          <p:cNvGrpSpPr/>
          <p:nvPr/>
        </p:nvGrpSpPr>
        <p:grpSpPr>
          <a:xfrm>
            <a:off x="9559310" y="4605248"/>
            <a:ext cx="482459" cy="608818"/>
            <a:chOff x="7823200" y="2862263"/>
            <a:chExt cx="400050" cy="504825"/>
          </a:xfrm>
        </p:grpSpPr>
        <p:sp>
          <p:nvSpPr>
            <p:cNvPr id="6" name="Freeform 341">
              <a:extLst>
                <a:ext uri="{FF2B5EF4-FFF2-40B4-BE49-F238E27FC236}">
                  <a16:creationId xmlns:a16="http://schemas.microsoft.com/office/drawing/2014/main" id="{A6CF2772-12DC-4385-8E66-637657BF86E0}"/>
                </a:ext>
              </a:extLst>
            </p:cNvPr>
            <p:cNvSpPr>
              <a:spLocks noEditPoints="1"/>
            </p:cNvSpPr>
            <p:nvPr/>
          </p:nvSpPr>
          <p:spPr bwMode="auto">
            <a:xfrm>
              <a:off x="7823200" y="2862263"/>
              <a:ext cx="400050" cy="504825"/>
            </a:xfrm>
            <a:custGeom>
              <a:avLst/>
              <a:gdLst>
                <a:gd name="T0" fmla="*/ 175 w 187"/>
                <a:gd name="T1" fmla="*/ 101 h 236"/>
                <a:gd name="T2" fmla="*/ 175 w 187"/>
                <a:gd name="T3" fmla="*/ 101 h 236"/>
                <a:gd name="T4" fmla="*/ 175 w 187"/>
                <a:gd name="T5" fmla="*/ 82 h 236"/>
                <a:gd name="T6" fmla="*/ 93 w 187"/>
                <a:gd name="T7" fmla="*/ 0 h 236"/>
                <a:gd name="T8" fmla="*/ 11 w 187"/>
                <a:gd name="T9" fmla="*/ 82 h 236"/>
                <a:gd name="T10" fmla="*/ 11 w 187"/>
                <a:gd name="T11" fmla="*/ 101 h 236"/>
                <a:gd name="T12" fmla="*/ 11 w 187"/>
                <a:gd name="T13" fmla="*/ 102 h 236"/>
                <a:gd name="T14" fmla="*/ 0 w 187"/>
                <a:gd name="T15" fmla="*/ 120 h 236"/>
                <a:gd name="T16" fmla="*/ 0 w 187"/>
                <a:gd name="T17" fmla="*/ 164 h 236"/>
                <a:gd name="T18" fmla="*/ 20 w 187"/>
                <a:gd name="T19" fmla="*/ 185 h 236"/>
                <a:gd name="T20" fmla="*/ 33 w 187"/>
                <a:gd name="T21" fmla="*/ 185 h 236"/>
                <a:gd name="T22" fmla="*/ 38 w 187"/>
                <a:gd name="T23" fmla="*/ 180 h 236"/>
                <a:gd name="T24" fmla="*/ 38 w 187"/>
                <a:gd name="T25" fmla="*/ 104 h 236"/>
                <a:gd name="T26" fmla="*/ 33 w 187"/>
                <a:gd name="T27" fmla="*/ 99 h 236"/>
                <a:gd name="T28" fmla="*/ 21 w 187"/>
                <a:gd name="T29" fmla="*/ 99 h 236"/>
                <a:gd name="T30" fmla="*/ 21 w 187"/>
                <a:gd name="T31" fmla="*/ 82 h 236"/>
                <a:gd name="T32" fmla="*/ 93 w 187"/>
                <a:gd name="T33" fmla="*/ 10 h 236"/>
                <a:gd name="T34" fmla="*/ 165 w 187"/>
                <a:gd name="T35" fmla="*/ 82 h 236"/>
                <a:gd name="T36" fmla="*/ 165 w 187"/>
                <a:gd name="T37" fmla="*/ 99 h 236"/>
                <a:gd name="T38" fmla="*/ 153 w 187"/>
                <a:gd name="T39" fmla="*/ 99 h 236"/>
                <a:gd name="T40" fmla="*/ 148 w 187"/>
                <a:gd name="T41" fmla="*/ 104 h 236"/>
                <a:gd name="T42" fmla="*/ 148 w 187"/>
                <a:gd name="T43" fmla="*/ 180 h 236"/>
                <a:gd name="T44" fmla="*/ 153 w 187"/>
                <a:gd name="T45" fmla="*/ 185 h 236"/>
                <a:gd name="T46" fmla="*/ 166 w 187"/>
                <a:gd name="T47" fmla="*/ 185 h 236"/>
                <a:gd name="T48" fmla="*/ 168 w 187"/>
                <a:gd name="T49" fmla="*/ 185 h 236"/>
                <a:gd name="T50" fmla="*/ 120 w 187"/>
                <a:gd name="T51" fmla="*/ 219 h 236"/>
                <a:gd name="T52" fmla="*/ 109 w 187"/>
                <a:gd name="T53" fmla="*/ 212 h 236"/>
                <a:gd name="T54" fmla="*/ 89 w 187"/>
                <a:gd name="T55" fmla="*/ 212 h 236"/>
                <a:gd name="T56" fmla="*/ 77 w 187"/>
                <a:gd name="T57" fmla="*/ 224 h 236"/>
                <a:gd name="T58" fmla="*/ 89 w 187"/>
                <a:gd name="T59" fmla="*/ 236 h 236"/>
                <a:gd name="T60" fmla="*/ 109 w 187"/>
                <a:gd name="T61" fmla="*/ 236 h 236"/>
                <a:gd name="T62" fmla="*/ 120 w 187"/>
                <a:gd name="T63" fmla="*/ 229 h 236"/>
                <a:gd name="T64" fmla="*/ 179 w 187"/>
                <a:gd name="T65" fmla="*/ 180 h 236"/>
                <a:gd name="T66" fmla="*/ 187 w 187"/>
                <a:gd name="T67" fmla="*/ 164 h 236"/>
                <a:gd name="T68" fmla="*/ 187 w 187"/>
                <a:gd name="T69" fmla="*/ 120 h 236"/>
                <a:gd name="T70" fmla="*/ 175 w 187"/>
                <a:gd name="T71" fmla="*/ 101 h 236"/>
                <a:gd name="T72" fmla="*/ 28 w 187"/>
                <a:gd name="T73" fmla="*/ 175 h 236"/>
                <a:gd name="T74" fmla="*/ 20 w 187"/>
                <a:gd name="T75" fmla="*/ 175 h 236"/>
                <a:gd name="T76" fmla="*/ 9 w 187"/>
                <a:gd name="T77" fmla="*/ 164 h 236"/>
                <a:gd name="T78" fmla="*/ 9 w 187"/>
                <a:gd name="T79" fmla="*/ 120 h 236"/>
                <a:gd name="T80" fmla="*/ 20 w 187"/>
                <a:gd name="T81" fmla="*/ 109 h 236"/>
                <a:gd name="T82" fmla="*/ 28 w 187"/>
                <a:gd name="T83" fmla="*/ 109 h 236"/>
                <a:gd name="T84" fmla="*/ 28 w 187"/>
                <a:gd name="T85" fmla="*/ 175 h 236"/>
                <a:gd name="T86" fmla="*/ 109 w 187"/>
                <a:gd name="T87" fmla="*/ 226 h 236"/>
                <a:gd name="T88" fmla="*/ 89 w 187"/>
                <a:gd name="T89" fmla="*/ 226 h 236"/>
                <a:gd name="T90" fmla="*/ 87 w 187"/>
                <a:gd name="T91" fmla="*/ 224 h 236"/>
                <a:gd name="T92" fmla="*/ 89 w 187"/>
                <a:gd name="T93" fmla="*/ 222 h 236"/>
                <a:gd name="T94" fmla="*/ 109 w 187"/>
                <a:gd name="T95" fmla="*/ 222 h 236"/>
                <a:gd name="T96" fmla="*/ 111 w 187"/>
                <a:gd name="T97" fmla="*/ 224 h 236"/>
                <a:gd name="T98" fmla="*/ 109 w 187"/>
                <a:gd name="T99" fmla="*/ 226 h 236"/>
                <a:gd name="T100" fmla="*/ 158 w 187"/>
                <a:gd name="T101" fmla="*/ 175 h 236"/>
                <a:gd name="T102" fmla="*/ 158 w 187"/>
                <a:gd name="T103" fmla="*/ 109 h 236"/>
                <a:gd name="T104" fmla="*/ 166 w 187"/>
                <a:gd name="T105" fmla="*/ 109 h 236"/>
                <a:gd name="T106" fmla="*/ 177 w 187"/>
                <a:gd name="T107" fmla="*/ 120 h 236"/>
                <a:gd name="T108" fmla="*/ 177 w 187"/>
                <a:gd name="T109" fmla="*/ 164 h 236"/>
                <a:gd name="T110" fmla="*/ 166 w 187"/>
                <a:gd name="T111" fmla="*/ 175 h 236"/>
                <a:gd name="T112" fmla="*/ 158 w 187"/>
                <a:gd name="T113" fmla="*/ 17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236">
                  <a:moveTo>
                    <a:pt x="175" y="101"/>
                  </a:moveTo>
                  <a:cubicBezTo>
                    <a:pt x="175" y="101"/>
                    <a:pt x="175" y="101"/>
                    <a:pt x="175" y="101"/>
                  </a:cubicBezTo>
                  <a:cubicBezTo>
                    <a:pt x="175" y="82"/>
                    <a:pt x="175" y="82"/>
                    <a:pt x="175" y="82"/>
                  </a:cubicBezTo>
                  <a:cubicBezTo>
                    <a:pt x="175" y="36"/>
                    <a:pt x="138" y="0"/>
                    <a:pt x="93" y="0"/>
                  </a:cubicBezTo>
                  <a:cubicBezTo>
                    <a:pt x="48" y="0"/>
                    <a:pt x="11" y="36"/>
                    <a:pt x="11" y="82"/>
                  </a:cubicBezTo>
                  <a:cubicBezTo>
                    <a:pt x="11" y="101"/>
                    <a:pt x="11" y="101"/>
                    <a:pt x="11" y="101"/>
                  </a:cubicBezTo>
                  <a:cubicBezTo>
                    <a:pt x="11" y="101"/>
                    <a:pt x="11" y="101"/>
                    <a:pt x="11" y="102"/>
                  </a:cubicBezTo>
                  <a:cubicBezTo>
                    <a:pt x="4" y="105"/>
                    <a:pt x="0" y="112"/>
                    <a:pt x="0" y="120"/>
                  </a:cubicBezTo>
                  <a:cubicBezTo>
                    <a:pt x="0" y="164"/>
                    <a:pt x="0" y="164"/>
                    <a:pt x="0" y="164"/>
                  </a:cubicBezTo>
                  <a:cubicBezTo>
                    <a:pt x="0" y="175"/>
                    <a:pt x="9" y="185"/>
                    <a:pt x="20" y="185"/>
                  </a:cubicBezTo>
                  <a:cubicBezTo>
                    <a:pt x="33" y="185"/>
                    <a:pt x="33" y="185"/>
                    <a:pt x="33" y="185"/>
                  </a:cubicBezTo>
                  <a:cubicBezTo>
                    <a:pt x="36" y="185"/>
                    <a:pt x="38" y="183"/>
                    <a:pt x="38" y="180"/>
                  </a:cubicBezTo>
                  <a:cubicBezTo>
                    <a:pt x="38" y="104"/>
                    <a:pt x="38" y="104"/>
                    <a:pt x="38" y="104"/>
                  </a:cubicBezTo>
                  <a:cubicBezTo>
                    <a:pt x="38" y="101"/>
                    <a:pt x="36" y="99"/>
                    <a:pt x="33" y="99"/>
                  </a:cubicBezTo>
                  <a:cubicBezTo>
                    <a:pt x="21" y="99"/>
                    <a:pt x="21" y="99"/>
                    <a:pt x="21" y="99"/>
                  </a:cubicBezTo>
                  <a:cubicBezTo>
                    <a:pt x="21" y="82"/>
                    <a:pt x="21" y="82"/>
                    <a:pt x="21" y="82"/>
                  </a:cubicBezTo>
                  <a:cubicBezTo>
                    <a:pt x="21" y="42"/>
                    <a:pt x="53" y="10"/>
                    <a:pt x="93" y="10"/>
                  </a:cubicBezTo>
                  <a:cubicBezTo>
                    <a:pt x="133" y="10"/>
                    <a:pt x="165" y="42"/>
                    <a:pt x="165" y="82"/>
                  </a:cubicBezTo>
                  <a:cubicBezTo>
                    <a:pt x="165" y="99"/>
                    <a:pt x="165" y="99"/>
                    <a:pt x="165" y="99"/>
                  </a:cubicBezTo>
                  <a:cubicBezTo>
                    <a:pt x="153" y="99"/>
                    <a:pt x="153" y="99"/>
                    <a:pt x="153" y="99"/>
                  </a:cubicBezTo>
                  <a:cubicBezTo>
                    <a:pt x="150" y="99"/>
                    <a:pt x="148" y="101"/>
                    <a:pt x="148" y="104"/>
                  </a:cubicBezTo>
                  <a:cubicBezTo>
                    <a:pt x="148" y="180"/>
                    <a:pt x="148" y="180"/>
                    <a:pt x="148" y="180"/>
                  </a:cubicBezTo>
                  <a:cubicBezTo>
                    <a:pt x="148" y="183"/>
                    <a:pt x="150" y="185"/>
                    <a:pt x="153" y="185"/>
                  </a:cubicBezTo>
                  <a:cubicBezTo>
                    <a:pt x="166" y="185"/>
                    <a:pt x="166" y="185"/>
                    <a:pt x="166" y="185"/>
                  </a:cubicBezTo>
                  <a:cubicBezTo>
                    <a:pt x="167" y="185"/>
                    <a:pt x="167" y="185"/>
                    <a:pt x="168" y="185"/>
                  </a:cubicBezTo>
                  <a:cubicBezTo>
                    <a:pt x="165" y="209"/>
                    <a:pt x="150" y="217"/>
                    <a:pt x="120" y="219"/>
                  </a:cubicBezTo>
                  <a:cubicBezTo>
                    <a:pt x="118" y="215"/>
                    <a:pt x="114" y="212"/>
                    <a:pt x="109" y="212"/>
                  </a:cubicBezTo>
                  <a:cubicBezTo>
                    <a:pt x="89" y="212"/>
                    <a:pt x="89" y="212"/>
                    <a:pt x="89" y="212"/>
                  </a:cubicBezTo>
                  <a:cubicBezTo>
                    <a:pt x="83" y="212"/>
                    <a:pt x="77" y="218"/>
                    <a:pt x="77" y="224"/>
                  </a:cubicBezTo>
                  <a:cubicBezTo>
                    <a:pt x="77" y="231"/>
                    <a:pt x="83" y="236"/>
                    <a:pt x="89" y="236"/>
                  </a:cubicBezTo>
                  <a:cubicBezTo>
                    <a:pt x="109" y="236"/>
                    <a:pt x="109" y="236"/>
                    <a:pt x="109" y="236"/>
                  </a:cubicBezTo>
                  <a:cubicBezTo>
                    <a:pt x="114" y="236"/>
                    <a:pt x="119" y="233"/>
                    <a:pt x="120" y="229"/>
                  </a:cubicBezTo>
                  <a:cubicBezTo>
                    <a:pt x="153" y="227"/>
                    <a:pt x="176" y="218"/>
                    <a:pt x="179" y="180"/>
                  </a:cubicBezTo>
                  <a:cubicBezTo>
                    <a:pt x="183" y="176"/>
                    <a:pt x="187" y="171"/>
                    <a:pt x="187" y="164"/>
                  </a:cubicBezTo>
                  <a:cubicBezTo>
                    <a:pt x="187" y="120"/>
                    <a:pt x="187" y="120"/>
                    <a:pt x="187" y="120"/>
                  </a:cubicBezTo>
                  <a:cubicBezTo>
                    <a:pt x="187" y="112"/>
                    <a:pt x="182" y="105"/>
                    <a:pt x="175" y="101"/>
                  </a:cubicBezTo>
                  <a:close/>
                  <a:moveTo>
                    <a:pt x="28" y="175"/>
                  </a:moveTo>
                  <a:cubicBezTo>
                    <a:pt x="20" y="175"/>
                    <a:pt x="20" y="175"/>
                    <a:pt x="20" y="175"/>
                  </a:cubicBezTo>
                  <a:cubicBezTo>
                    <a:pt x="14" y="175"/>
                    <a:pt x="9" y="170"/>
                    <a:pt x="9" y="164"/>
                  </a:cubicBezTo>
                  <a:cubicBezTo>
                    <a:pt x="9" y="120"/>
                    <a:pt x="9" y="120"/>
                    <a:pt x="9" y="120"/>
                  </a:cubicBezTo>
                  <a:cubicBezTo>
                    <a:pt x="9" y="114"/>
                    <a:pt x="14" y="109"/>
                    <a:pt x="20" y="109"/>
                  </a:cubicBezTo>
                  <a:cubicBezTo>
                    <a:pt x="28" y="109"/>
                    <a:pt x="28" y="109"/>
                    <a:pt x="28" y="109"/>
                  </a:cubicBezTo>
                  <a:lnTo>
                    <a:pt x="28" y="175"/>
                  </a:lnTo>
                  <a:close/>
                  <a:moveTo>
                    <a:pt x="109" y="226"/>
                  </a:moveTo>
                  <a:cubicBezTo>
                    <a:pt x="89" y="226"/>
                    <a:pt x="89" y="226"/>
                    <a:pt x="89" y="226"/>
                  </a:cubicBezTo>
                  <a:cubicBezTo>
                    <a:pt x="88" y="226"/>
                    <a:pt x="87" y="225"/>
                    <a:pt x="87" y="224"/>
                  </a:cubicBezTo>
                  <a:cubicBezTo>
                    <a:pt x="87" y="223"/>
                    <a:pt x="88" y="222"/>
                    <a:pt x="89" y="222"/>
                  </a:cubicBezTo>
                  <a:cubicBezTo>
                    <a:pt x="109" y="222"/>
                    <a:pt x="109" y="222"/>
                    <a:pt x="109" y="222"/>
                  </a:cubicBezTo>
                  <a:cubicBezTo>
                    <a:pt x="110" y="222"/>
                    <a:pt x="111" y="223"/>
                    <a:pt x="111" y="224"/>
                  </a:cubicBezTo>
                  <a:cubicBezTo>
                    <a:pt x="111" y="225"/>
                    <a:pt x="110" y="226"/>
                    <a:pt x="109" y="226"/>
                  </a:cubicBezTo>
                  <a:close/>
                  <a:moveTo>
                    <a:pt x="158" y="175"/>
                  </a:moveTo>
                  <a:cubicBezTo>
                    <a:pt x="158" y="109"/>
                    <a:pt x="158" y="109"/>
                    <a:pt x="158" y="109"/>
                  </a:cubicBezTo>
                  <a:cubicBezTo>
                    <a:pt x="166" y="109"/>
                    <a:pt x="166" y="109"/>
                    <a:pt x="166" y="109"/>
                  </a:cubicBezTo>
                  <a:cubicBezTo>
                    <a:pt x="172" y="109"/>
                    <a:pt x="177" y="114"/>
                    <a:pt x="177" y="120"/>
                  </a:cubicBezTo>
                  <a:cubicBezTo>
                    <a:pt x="177" y="164"/>
                    <a:pt x="177" y="164"/>
                    <a:pt x="177" y="164"/>
                  </a:cubicBezTo>
                  <a:cubicBezTo>
                    <a:pt x="177" y="170"/>
                    <a:pt x="172" y="175"/>
                    <a:pt x="166" y="175"/>
                  </a:cubicBezTo>
                  <a:lnTo>
                    <a:pt x="158" y="175"/>
                  </a:ln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7" name="Freeform 342">
              <a:extLst>
                <a:ext uri="{FF2B5EF4-FFF2-40B4-BE49-F238E27FC236}">
                  <a16:creationId xmlns:a16="http://schemas.microsoft.com/office/drawing/2014/main" id="{B818A114-D0AB-49ED-867A-D6301FBC3924}"/>
                </a:ext>
              </a:extLst>
            </p:cNvPr>
            <p:cNvSpPr>
              <a:spLocks/>
            </p:cNvSpPr>
            <p:nvPr/>
          </p:nvSpPr>
          <p:spPr bwMode="auto">
            <a:xfrm>
              <a:off x="7918450" y="3074988"/>
              <a:ext cx="19050" cy="182563"/>
            </a:xfrm>
            <a:custGeom>
              <a:avLst/>
              <a:gdLst>
                <a:gd name="T0" fmla="*/ 5 w 9"/>
                <a:gd name="T1" fmla="*/ 0 h 86"/>
                <a:gd name="T2" fmla="*/ 0 w 9"/>
                <a:gd name="T3" fmla="*/ 5 h 86"/>
                <a:gd name="T4" fmla="*/ 0 w 9"/>
                <a:gd name="T5" fmla="*/ 81 h 86"/>
                <a:gd name="T6" fmla="*/ 5 w 9"/>
                <a:gd name="T7" fmla="*/ 86 h 86"/>
                <a:gd name="T8" fmla="*/ 9 w 9"/>
                <a:gd name="T9" fmla="*/ 81 h 86"/>
                <a:gd name="T10" fmla="*/ 9 w 9"/>
                <a:gd name="T11" fmla="*/ 5 h 86"/>
                <a:gd name="T12" fmla="*/ 5 w 9"/>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9" h="86">
                  <a:moveTo>
                    <a:pt x="5" y="0"/>
                  </a:moveTo>
                  <a:cubicBezTo>
                    <a:pt x="2" y="0"/>
                    <a:pt x="0" y="2"/>
                    <a:pt x="0" y="5"/>
                  </a:cubicBezTo>
                  <a:cubicBezTo>
                    <a:pt x="0" y="81"/>
                    <a:pt x="0" y="81"/>
                    <a:pt x="0" y="81"/>
                  </a:cubicBezTo>
                  <a:cubicBezTo>
                    <a:pt x="0" y="84"/>
                    <a:pt x="2" y="86"/>
                    <a:pt x="5" y="86"/>
                  </a:cubicBezTo>
                  <a:cubicBezTo>
                    <a:pt x="7" y="86"/>
                    <a:pt x="9" y="84"/>
                    <a:pt x="9" y="81"/>
                  </a:cubicBezTo>
                  <a:cubicBezTo>
                    <a:pt x="9" y="5"/>
                    <a:pt x="9" y="5"/>
                    <a:pt x="9" y="5"/>
                  </a:cubicBezTo>
                  <a:cubicBezTo>
                    <a:pt x="9" y="2"/>
                    <a:pt x="7" y="0"/>
                    <a:pt x="5"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8" name="Freeform 343">
              <a:extLst>
                <a:ext uri="{FF2B5EF4-FFF2-40B4-BE49-F238E27FC236}">
                  <a16:creationId xmlns:a16="http://schemas.microsoft.com/office/drawing/2014/main" id="{BFE7CE37-0F2B-428D-815B-6591707590D4}"/>
                </a:ext>
              </a:extLst>
            </p:cNvPr>
            <p:cNvSpPr>
              <a:spLocks/>
            </p:cNvSpPr>
            <p:nvPr/>
          </p:nvSpPr>
          <p:spPr bwMode="auto">
            <a:xfrm>
              <a:off x="8107363" y="3074988"/>
              <a:ext cx="22225" cy="182563"/>
            </a:xfrm>
            <a:custGeom>
              <a:avLst/>
              <a:gdLst>
                <a:gd name="T0" fmla="*/ 10 w 10"/>
                <a:gd name="T1" fmla="*/ 81 h 86"/>
                <a:gd name="T2" fmla="*/ 10 w 10"/>
                <a:gd name="T3" fmla="*/ 5 h 86"/>
                <a:gd name="T4" fmla="*/ 5 w 10"/>
                <a:gd name="T5" fmla="*/ 0 h 86"/>
                <a:gd name="T6" fmla="*/ 0 w 10"/>
                <a:gd name="T7" fmla="*/ 5 h 86"/>
                <a:gd name="T8" fmla="*/ 0 w 10"/>
                <a:gd name="T9" fmla="*/ 81 h 86"/>
                <a:gd name="T10" fmla="*/ 5 w 10"/>
                <a:gd name="T11" fmla="*/ 86 h 86"/>
                <a:gd name="T12" fmla="*/ 10 w 10"/>
                <a:gd name="T13" fmla="*/ 81 h 86"/>
              </a:gdLst>
              <a:ahLst/>
              <a:cxnLst>
                <a:cxn ang="0">
                  <a:pos x="T0" y="T1"/>
                </a:cxn>
                <a:cxn ang="0">
                  <a:pos x="T2" y="T3"/>
                </a:cxn>
                <a:cxn ang="0">
                  <a:pos x="T4" y="T5"/>
                </a:cxn>
                <a:cxn ang="0">
                  <a:pos x="T6" y="T7"/>
                </a:cxn>
                <a:cxn ang="0">
                  <a:pos x="T8" y="T9"/>
                </a:cxn>
                <a:cxn ang="0">
                  <a:pos x="T10" y="T11"/>
                </a:cxn>
                <a:cxn ang="0">
                  <a:pos x="T12" y="T13"/>
                </a:cxn>
              </a:cxnLst>
              <a:rect l="0" t="0" r="r" b="b"/>
              <a:pathLst>
                <a:path w="10" h="86">
                  <a:moveTo>
                    <a:pt x="10" y="81"/>
                  </a:moveTo>
                  <a:cubicBezTo>
                    <a:pt x="10" y="5"/>
                    <a:pt x="10" y="5"/>
                    <a:pt x="10" y="5"/>
                  </a:cubicBezTo>
                  <a:cubicBezTo>
                    <a:pt x="10" y="2"/>
                    <a:pt x="7" y="0"/>
                    <a:pt x="5" y="0"/>
                  </a:cubicBezTo>
                  <a:cubicBezTo>
                    <a:pt x="2" y="0"/>
                    <a:pt x="0" y="2"/>
                    <a:pt x="0" y="5"/>
                  </a:cubicBezTo>
                  <a:cubicBezTo>
                    <a:pt x="0" y="81"/>
                    <a:pt x="0" y="81"/>
                    <a:pt x="0" y="81"/>
                  </a:cubicBezTo>
                  <a:cubicBezTo>
                    <a:pt x="0" y="84"/>
                    <a:pt x="2" y="86"/>
                    <a:pt x="5" y="86"/>
                  </a:cubicBezTo>
                  <a:cubicBezTo>
                    <a:pt x="7" y="86"/>
                    <a:pt x="10" y="84"/>
                    <a:pt x="10" y="81"/>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grpSp>
    </p:spTree>
    <p:extLst>
      <p:ext uri="{BB962C8B-B14F-4D97-AF65-F5344CB8AC3E}">
        <p14:creationId xmlns:p14="http://schemas.microsoft.com/office/powerpoint/2010/main" val="3119252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946783-3D65-6C46-A3CB-570CC65F5722}"/>
              </a:ext>
            </a:extLst>
          </p:cNvPr>
          <p:cNvSpPr>
            <a:spLocks noGrp="1"/>
          </p:cNvSpPr>
          <p:nvPr>
            <p:ph type="sldNum" sz="quarter" idx="10"/>
          </p:nvPr>
        </p:nvSpPr>
        <p:spPr/>
        <p:txBody>
          <a:bodyPr/>
          <a:lstStyle/>
          <a:p>
            <a:fld id="{234755BD-B4AC-9044-BCE4-27904766F8BB}" type="slidenum">
              <a:rPr lang="en-US" smtClean="0"/>
              <a:pPr/>
              <a:t>5</a:t>
            </a:fld>
            <a:endParaRPr lang="en-US"/>
          </a:p>
        </p:txBody>
      </p:sp>
      <p:pic>
        <p:nvPicPr>
          <p:cNvPr id="7" name="Picture Placeholder 6" descr="A picture containing text, computer, person, indoor&#10;&#10;Description automatically generated">
            <a:extLst>
              <a:ext uri="{FF2B5EF4-FFF2-40B4-BE49-F238E27FC236}">
                <a16:creationId xmlns:a16="http://schemas.microsoft.com/office/drawing/2014/main" id="{89018328-2348-4ECD-95BA-4CBC3915F1B2}"/>
              </a:ext>
            </a:extLst>
          </p:cNvPr>
          <p:cNvPicPr>
            <a:picLocks noGrp="1" noChangeAspect="1"/>
          </p:cNvPicPr>
          <p:nvPr>
            <p:ph type="pic" idx="1"/>
          </p:nvPr>
        </p:nvPicPr>
        <p:blipFill rotWithShape="1">
          <a:blip r:embed="rId3">
            <a:alphaModFix amt="85000"/>
            <a:extLst>
              <a:ext uri="{28A0092B-C50C-407E-A947-70E740481C1C}">
                <a14:useLocalDpi xmlns:a14="http://schemas.microsoft.com/office/drawing/2010/main" val="0"/>
              </a:ext>
            </a:extLst>
          </a:blip>
          <a:srcRect l="25780" r="40526"/>
          <a:stretch/>
        </p:blipFill>
        <p:spPr>
          <a:xfrm>
            <a:off x="1" y="17756"/>
            <a:ext cx="3458849" cy="6858000"/>
          </a:xfrm>
        </p:spPr>
      </p:pic>
      <p:sp>
        <p:nvSpPr>
          <p:cNvPr id="5" name="Title 4">
            <a:extLst>
              <a:ext uri="{FF2B5EF4-FFF2-40B4-BE49-F238E27FC236}">
                <a16:creationId xmlns:a16="http://schemas.microsoft.com/office/drawing/2014/main" id="{A14C954C-DCBB-CF4E-9CA3-1AF13A5FB3F6}"/>
              </a:ext>
            </a:extLst>
          </p:cNvPr>
          <p:cNvSpPr>
            <a:spLocks noGrp="1"/>
          </p:cNvSpPr>
          <p:nvPr>
            <p:ph type="title"/>
          </p:nvPr>
        </p:nvSpPr>
        <p:spPr>
          <a:xfrm>
            <a:off x="3939604" y="1147219"/>
            <a:ext cx="7337344" cy="1107491"/>
          </a:xfrm>
        </p:spPr>
        <p:txBody>
          <a:bodyPr/>
          <a:lstStyle/>
          <a:p>
            <a:r>
              <a:rPr lang="en-US" dirty="0"/>
              <a:t>What Challenges will the New FSAIC Address?</a:t>
            </a:r>
          </a:p>
        </p:txBody>
      </p:sp>
      <p:sp>
        <p:nvSpPr>
          <p:cNvPr id="6" name="Text Placeholder 5">
            <a:extLst>
              <a:ext uri="{FF2B5EF4-FFF2-40B4-BE49-F238E27FC236}">
                <a16:creationId xmlns:a16="http://schemas.microsoft.com/office/drawing/2014/main" id="{3C31421C-4294-6544-B541-413435D340DA}"/>
              </a:ext>
            </a:extLst>
          </p:cNvPr>
          <p:cNvSpPr>
            <a:spLocks noGrp="1"/>
          </p:cNvSpPr>
          <p:nvPr>
            <p:ph type="body" sz="quarter" idx="24"/>
          </p:nvPr>
        </p:nvSpPr>
        <p:spPr>
          <a:xfrm>
            <a:off x="3961075" y="3870542"/>
            <a:ext cx="7315873" cy="2183154"/>
          </a:xfrm>
        </p:spPr>
        <p:txBody>
          <a:bodyPr/>
          <a:lstStyle/>
          <a:p>
            <a:r>
              <a:rPr lang="en-US" dirty="0"/>
              <a:t>Previously, contact center operations for Federal Student Aid were performed by independent legacy centers and executed on separate platforms, resulting in a decentralized contact center environment. </a:t>
            </a:r>
          </a:p>
          <a:p>
            <a:r>
              <a:rPr lang="en-US" dirty="0"/>
              <a:t>This setup introduced several challenges that will be addressed by the new–and-improved FSAIC.</a:t>
            </a:r>
          </a:p>
          <a:p>
            <a:endParaRPr lang="en-US" dirty="0"/>
          </a:p>
          <a:p>
            <a:endParaRPr lang="en-US" dirty="0"/>
          </a:p>
        </p:txBody>
      </p:sp>
      <p:pic>
        <p:nvPicPr>
          <p:cNvPr id="13" name="Graphic 12">
            <a:extLst>
              <a:ext uri="{FF2B5EF4-FFF2-40B4-BE49-F238E27FC236}">
                <a16:creationId xmlns:a16="http://schemas.microsoft.com/office/drawing/2014/main" id="{459EAF0B-EA15-4579-B061-DD7722DC6847}"/>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156284" y="2987458"/>
            <a:ext cx="760222" cy="667512"/>
          </a:xfrm>
          <a:prstGeom prst="rect">
            <a:avLst/>
          </a:prstGeom>
        </p:spPr>
      </p:pic>
    </p:spTree>
    <p:extLst>
      <p:ext uri="{BB962C8B-B14F-4D97-AF65-F5344CB8AC3E}">
        <p14:creationId xmlns:p14="http://schemas.microsoft.com/office/powerpoint/2010/main" val="245769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946783-3D65-6C46-A3CB-570CC65F5722}"/>
              </a:ext>
            </a:extLst>
          </p:cNvPr>
          <p:cNvSpPr>
            <a:spLocks noGrp="1"/>
          </p:cNvSpPr>
          <p:nvPr>
            <p:ph type="sldNum" sz="quarter" idx="10"/>
          </p:nvPr>
        </p:nvSpPr>
        <p:spPr/>
        <p:txBody>
          <a:bodyPr/>
          <a:lstStyle/>
          <a:p>
            <a:fld id="{234755BD-B4AC-9044-BCE4-27904766F8BB}" type="slidenum">
              <a:rPr lang="en-US" smtClean="0"/>
              <a:pPr/>
              <a:t>6</a:t>
            </a:fld>
            <a:endParaRPr lang="en-US"/>
          </a:p>
        </p:txBody>
      </p:sp>
      <p:pic>
        <p:nvPicPr>
          <p:cNvPr id="7" name="Picture Placeholder 6" descr="A picture containing person, smiling&#10;&#10;Description automatically generated">
            <a:extLst>
              <a:ext uri="{FF2B5EF4-FFF2-40B4-BE49-F238E27FC236}">
                <a16:creationId xmlns:a16="http://schemas.microsoft.com/office/drawing/2014/main" id="{887C3C7E-95F1-491B-90F4-E83AB890643C}"/>
              </a:ext>
            </a:extLst>
          </p:cNvPr>
          <p:cNvPicPr>
            <a:picLocks noGrp="1" noChangeAspect="1"/>
          </p:cNvPicPr>
          <p:nvPr>
            <p:ph type="pic" idx="1"/>
          </p:nvPr>
        </p:nvPicPr>
        <p:blipFill>
          <a:blip r:embed="rId3">
            <a:alphaModFix amt="70000"/>
            <a:extLst>
              <a:ext uri="{28A0092B-C50C-407E-A947-70E740481C1C}">
                <a14:useLocalDpi xmlns:a14="http://schemas.microsoft.com/office/drawing/2010/main" val="0"/>
              </a:ext>
            </a:extLst>
          </a:blip>
          <a:srcRect l="12170" r="12170"/>
          <a:stretch>
            <a:fillRect/>
          </a:stretch>
        </p:blipFill>
        <p:spPr/>
      </p:pic>
      <p:sp>
        <p:nvSpPr>
          <p:cNvPr id="5" name="Title 4">
            <a:extLst>
              <a:ext uri="{FF2B5EF4-FFF2-40B4-BE49-F238E27FC236}">
                <a16:creationId xmlns:a16="http://schemas.microsoft.com/office/drawing/2014/main" id="{A14C954C-DCBB-CF4E-9CA3-1AF13A5FB3F6}"/>
              </a:ext>
            </a:extLst>
          </p:cNvPr>
          <p:cNvSpPr>
            <a:spLocks noGrp="1"/>
          </p:cNvSpPr>
          <p:nvPr>
            <p:ph type="title"/>
          </p:nvPr>
        </p:nvSpPr>
        <p:spPr>
          <a:xfrm>
            <a:off x="3939604" y="1147219"/>
            <a:ext cx="7337344" cy="1107491"/>
          </a:xfrm>
        </p:spPr>
        <p:txBody>
          <a:bodyPr/>
          <a:lstStyle/>
          <a:p>
            <a:r>
              <a:rPr lang="en-US" dirty="0"/>
              <a:t>What are the Benefits of the New-And-Improved FSAIC?</a:t>
            </a:r>
          </a:p>
        </p:txBody>
      </p:sp>
      <p:sp>
        <p:nvSpPr>
          <p:cNvPr id="6" name="Text Placeholder 5">
            <a:extLst>
              <a:ext uri="{FF2B5EF4-FFF2-40B4-BE49-F238E27FC236}">
                <a16:creationId xmlns:a16="http://schemas.microsoft.com/office/drawing/2014/main" id="{3C31421C-4294-6544-B541-413435D340DA}"/>
              </a:ext>
            </a:extLst>
          </p:cNvPr>
          <p:cNvSpPr>
            <a:spLocks noGrp="1"/>
          </p:cNvSpPr>
          <p:nvPr>
            <p:ph type="body" sz="quarter" idx="24"/>
          </p:nvPr>
        </p:nvSpPr>
        <p:spPr>
          <a:xfrm>
            <a:off x="3961075" y="3982054"/>
            <a:ext cx="7315873" cy="2183154"/>
          </a:xfrm>
        </p:spPr>
        <p:txBody>
          <a:bodyPr/>
          <a:lstStyle/>
          <a:p>
            <a:pPr marL="342900" indent="-342900">
              <a:spcBef>
                <a:spcPts val="600"/>
              </a:spcBef>
              <a:spcAft>
                <a:spcPts val="300"/>
              </a:spcAft>
              <a:buClr>
                <a:schemeClr val="accent2"/>
              </a:buClr>
              <a:buFont typeface="Arial" panose="020B0604020202020204" pitchFamily="34" charset="0"/>
              <a:buChar char="•"/>
            </a:pPr>
            <a:r>
              <a:rPr lang="en-US" i="1" dirty="0"/>
              <a:t>Centralized Source of Information for Students and Families </a:t>
            </a:r>
          </a:p>
          <a:p>
            <a:pPr marL="342900" indent="-342900">
              <a:spcBef>
                <a:spcPts val="600"/>
              </a:spcBef>
              <a:spcAft>
                <a:spcPts val="300"/>
              </a:spcAft>
              <a:buClr>
                <a:schemeClr val="accent2"/>
              </a:buClr>
              <a:buFont typeface="Arial" panose="020B0604020202020204" pitchFamily="34" charset="0"/>
              <a:buChar char="•"/>
            </a:pPr>
            <a:r>
              <a:rPr lang="en-US" i="1" dirty="0"/>
              <a:t>Consolidated FSA Brand and Centralized Operations</a:t>
            </a:r>
          </a:p>
          <a:p>
            <a:pPr marL="342900" indent="-342900">
              <a:spcBef>
                <a:spcPts val="600"/>
              </a:spcBef>
              <a:spcAft>
                <a:spcPts val="300"/>
              </a:spcAft>
              <a:buClr>
                <a:schemeClr val="accent2"/>
              </a:buClr>
              <a:buFont typeface="Arial" panose="020B0604020202020204" pitchFamily="34" charset="0"/>
              <a:buChar char="•"/>
            </a:pPr>
            <a:r>
              <a:rPr lang="en-US" i="1" dirty="0"/>
              <a:t>Increased Operational Flexibility and Reduced Complexity</a:t>
            </a:r>
          </a:p>
          <a:p>
            <a:pPr marL="342900" indent="-342900">
              <a:spcBef>
                <a:spcPts val="600"/>
              </a:spcBef>
              <a:spcAft>
                <a:spcPts val="300"/>
              </a:spcAft>
              <a:buClr>
                <a:schemeClr val="accent2"/>
              </a:buClr>
              <a:buFont typeface="Arial" panose="020B0604020202020204" pitchFamily="34" charset="0"/>
              <a:buChar char="•"/>
            </a:pPr>
            <a:r>
              <a:rPr lang="en-US" i="1" dirty="0"/>
              <a:t>Expanded Functionality and Support</a:t>
            </a:r>
          </a:p>
          <a:p>
            <a:pPr>
              <a:spcBef>
                <a:spcPts val="600"/>
              </a:spcBef>
            </a:pPr>
            <a:endParaRPr lang="en-US" i="1" dirty="0"/>
          </a:p>
          <a:p>
            <a:pPr>
              <a:spcBef>
                <a:spcPts val="600"/>
              </a:spcBef>
            </a:pPr>
            <a:endParaRPr lang="en-US" i="1" dirty="0"/>
          </a:p>
        </p:txBody>
      </p:sp>
      <p:pic>
        <p:nvPicPr>
          <p:cNvPr id="18" name="Graphic 17" descr="Speaker Phone">
            <a:extLst>
              <a:ext uri="{FF2B5EF4-FFF2-40B4-BE49-F238E27FC236}">
                <a16:creationId xmlns:a16="http://schemas.microsoft.com/office/drawing/2014/main" id="{1252C93D-B0EF-48C3-B1E0-4C6D3FEEFB4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69910" y="2956142"/>
            <a:ext cx="914400" cy="914400"/>
          </a:xfrm>
          <a:prstGeom prst="rect">
            <a:avLst/>
          </a:prstGeom>
        </p:spPr>
      </p:pic>
    </p:spTree>
    <p:extLst>
      <p:ext uri="{BB962C8B-B14F-4D97-AF65-F5344CB8AC3E}">
        <p14:creationId xmlns:p14="http://schemas.microsoft.com/office/powerpoint/2010/main" val="939830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BCC17-EF08-8F40-AB04-ED8FF1D80BE2}"/>
              </a:ext>
            </a:extLst>
          </p:cNvPr>
          <p:cNvSpPr>
            <a:spLocks noGrp="1"/>
          </p:cNvSpPr>
          <p:nvPr>
            <p:ph type="sldNum" sz="quarter" idx="32"/>
          </p:nvPr>
        </p:nvSpPr>
        <p:spPr/>
        <p:txBody>
          <a:bodyPr/>
          <a:lstStyle/>
          <a:p>
            <a:fld id="{234755BD-B4AC-9044-BCE4-27904766F8BB}" type="slidenum">
              <a:rPr lang="en-US" smtClean="0"/>
              <a:pPr/>
              <a:t>7</a:t>
            </a:fld>
            <a:endParaRPr lang="en-US"/>
          </a:p>
        </p:txBody>
      </p:sp>
      <p:sp>
        <p:nvSpPr>
          <p:cNvPr id="3" name="Title 2">
            <a:extLst>
              <a:ext uri="{FF2B5EF4-FFF2-40B4-BE49-F238E27FC236}">
                <a16:creationId xmlns:a16="http://schemas.microsoft.com/office/drawing/2014/main" id="{B84EC1F5-1C52-7142-BF31-EE647E6E919C}"/>
              </a:ext>
            </a:extLst>
          </p:cNvPr>
          <p:cNvSpPr>
            <a:spLocks noGrp="1"/>
          </p:cNvSpPr>
          <p:nvPr>
            <p:ph type="title"/>
          </p:nvPr>
        </p:nvSpPr>
        <p:spPr/>
        <p:txBody>
          <a:bodyPr/>
          <a:lstStyle/>
          <a:p>
            <a:r>
              <a:rPr lang="en-US" dirty="0"/>
              <a:t>Benefits</a:t>
            </a:r>
          </a:p>
        </p:txBody>
      </p:sp>
      <p:pic>
        <p:nvPicPr>
          <p:cNvPr id="17" name="Picture Placeholder 16" descr="Telephone">
            <a:extLst>
              <a:ext uri="{FF2B5EF4-FFF2-40B4-BE49-F238E27FC236}">
                <a16:creationId xmlns:a16="http://schemas.microsoft.com/office/drawing/2014/main" id="{92EF3B74-973A-4B8C-A95B-A7E6B94321C3}"/>
              </a:ext>
            </a:extLst>
          </p:cNvPr>
          <p:cNvPicPr>
            <a:picLocks noGrp="1" noChangeAspect="1"/>
          </p:cNvPicPr>
          <p:nvPr>
            <p:ph type="pic" sz="quarter" idx="28"/>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5706" b="15706"/>
          <a:stretch>
            <a:fillRect/>
          </a:stretch>
        </p:blipFill>
        <p:spPr>
          <a:xfrm>
            <a:off x="328905" y="2307702"/>
            <a:ext cx="798512" cy="547688"/>
          </a:xfrm>
        </p:spPr>
      </p:pic>
      <p:sp>
        <p:nvSpPr>
          <p:cNvPr id="5" name="Text Placeholder 4">
            <a:extLst>
              <a:ext uri="{FF2B5EF4-FFF2-40B4-BE49-F238E27FC236}">
                <a16:creationId xmlns:a16="http://schemas.microsoft.com/office/drawing/2014/main" id="{08CDD228-F09B-2947-B2D2-65E8BE36381B}"/>
              </a:ext>
            </a:extLst>
          </p:cNvPr>
          <p:cNvSpPr>
            <a:spLocks noGrp="1"/>
          </p:cNvSpPr>
          <p:nvPr>
            <p:ph type="body" sz="quarter" idx="31"/>
          </p:nvPr>
        </p:nvSpPr>
        <p:spPr>
          <a:xfrm>
            <a:off x="3529451" y="2307702"/>
            <a:ext cx="2535969" cy="833623"/>
          </a:xfrm>
        </p:spPr>
        <p:txBody>
          <a:bodyPr/>
          <a:lstStyle/>
          <a:p>
            <a:r>
              <a:rPr lang="en-US" dirty="0"/>
              <a:t>(800) 433-3243 </a:t>
            </a:r>
          </a:p>
          <a:p>
            <a:r>
              <a:rPr lang="en-US" dirty="0"/>
              <a:t>(800) 4-FED-AID</a:t>
            </a:r>
          </a:p>
        </p:txBody>
      </p:sp>
      <p:sp>
        <p:nvSpPr>
          <p:cNvPr id="6" name="Text Placeholder 5">
            <a:extLst>
              <a:ext uri="{FF2B5EF4-FFF2-40B4-BE49-F238E27FC236}">
                <a16:creationId xmlns:a16="http://schemas.microsoft.com/office/drawing/2014/main" id="{CC0F8D33-08D9-5E4F-82FA-92736E652DC8}"/>
              </a:ext>
            </a:extLst>
          </p:cNvPr>
          <p:cNvSpPr>
            <a:spLocks noGrp="1"/>
          </p:cNvSpPr>
          <p:nvPr>
            <p:ph type="body" sz="quarter" idx="33"/>
          </p:nvPr>
        </p:nvSpPr>
        <p:spPr>
          <a:xfrm>
            <a:off x="1125830" y="2435672"/>
            <a:ext cx="2373042" cy="605466"/>
          </a:xfrm>
        </p:spPr>
        <p:txBody>
          <a:bodyPr/>
          <a:lstStyle/>
          <a:p>
            <a:r>
              <a:rPr lang="en-US" dirty="0"/>
              <a:t>One Phone number</a:t>
            </a:r>
          </a:p>
        </p:txBody>
      </p:sp>
      <p:pic>
        <p:nvPicPr>
          <p:cNvPr id="19" name="Picture Placeholder 18" descr="Envelope">
            <a:extLst>
              <a:ext uri="{FF2B5EF4-FFF2-40B4-BE49-F238E27FC236}">
                <a16:creationId xmlns:a16="http://schemas.microsoft.com/office/drawing/2014/main" id="{7312E385-4031-4B6E-ADAF-3D6DC077CFE4}"/>
              </a:ext>
            </a:extLst>
          </p:cNvPr>
          <p:cNvPicPr>
            <a:picLocks noGrp="1" noChangeAspect="1"/>
          </p:cNvPicPr>
          <p:nvPr>
            <p:ph type="pic" sz="quarter" idx="42"/>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t="15637" b="15637"/>
          <a:stretch>
            <a:fillRect/>
          </a:stretch>
        </p:blipFill>
        <p:spPr>
          <a:xfrm>
            <a:off x="5425985" y="4906826"/>
            <a:ext cx="796925" cy="547688"/>
          </a:xfrm>
        </p:spPr>
      </p:pic>
      <p:sp>
        <p:nvSpPr>
          <p:cNvPr id="12" name="Text Placeholder 11">
            <a:extLst>
              <a:ext uri="{FF2B5EF4-FFF2-40B4-BE49-F238E27FC236}">
                <a16:creationId xmlns:a16="http://schemas.microsoft.com/office/drawing/2014/main" id="{8C2911AA-0C7F-164F-91B3-51EDAD790798}"/>
              </a:ext>
            </a:extLst>
          </p:cNvPr>
          <p:cNvSpPr>
            <a:spLocks noGrp="1"/>
          </p:cNvSpPr>
          <p:nvPr>
            <p:ph type="body" sz="quarter" idx="44"/>
          </p:nvPr>
        </p:nvSpPr>
        <p:spPr>
          <a:xfrm>
            <a:off x="6423076" y="5045073"/>
            <a:ext cx="3481004" cy="605466"/>
          </a:xfrm>
        </p:spPr>
        <p:txBody>
          <a:bodyPr/>
          <a:lstStyle/>
          <a:p>
            <a:r>
              <a:rPr lang="en-US" dirty="0"/>
              <a:t>One Mailing Address</a:t>
            </a:r>
          </a:p>
        </p:txBody>
      </p:sp>
      <p:pic>
        <p:nvPicPr>
          <p:cNvPr id="21" name="Picture Placeholder 20" descr="Monitor">
            <a:extLst>
              <a:ext uri="{FF2B5EF4-FFF2-40B4-BE49-F238E27FC236}">
                <a16:creationId xmlns:a16="http://schemas.microsoft.com/office/drawing/2014/main" id="{9C27A57B-22E1-4401-8355-5E74CE8137E8}"/>
              </a:ext>
            </a:extLst>
          </p:cNvPr>
          <p:cNvPicPr>
            <a:picLocks noGrp="1" noChangeAspect="1"/>
          </p:cNvPicPr>
          <p:nvPr>
            <p:ph type="pic" sz="quarter" idx="45"/>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t="15637" b="15637"/>
          <a:stretch>
            <a:fillRect/>
          </a:stretch>
        </p:blipFill>
        <p:spPr>
          <a:xfrm>
            <a:off x="371408" y="5093627"/>
            <a:ext cx="796925" cy="547688"/>
          </a:xfrm>
        </p:spPr>
      </p:pic>
      <p:sp>
        <p:nvSpPr>
          <p:cNvPr id="14" name="Text Placeholder 13">
            <a:extLst>
              <a:ext uri="{FF2B5EF4-FFF2-40B4-BE49-F238E27FC236}">
                <a16:creationId xmlns:a16="http://schemas.microsoft.com/office/drawing/2014/main" id="{37259B02-6D3D-C74D-BDC4-FBD3DE7A877B}"/>
              </a:ext>
            </a:extLst>
          </p:cNvPr>
          <p:cNvSpPr>
            <a:spLocks noGrp="1"/>
          </p:cNvSpPr>
          <p:nvPr>
            <p:ph type="body" sz="quarter" idx="46"/>
          </p:nvPr>
        </p:nvSpPr>
        <p:spPr>
          <a:xfrm>
            <a:off x="2833569" y="5055306"/>
            <a:ext cx="1649654" cy="445497"/>
          </a:xfrm>
        </p:spPr>
        <p:txBody>
          <a:bodyPr/>
          <a:lstStyle/>
          <a:p>
            <a:r>
              <a:rPr lang="en-US" dirty="0"/>
              <a:t>StudentAid.gov</a:t>
            </a:r>
          </a:p>
        </p:txBody>
      </p:sp>
      <p:sp>
        <p:nvSpPr>
          <p:cNvPr id="15" name="Text Placeholder 14">
            <a:extLst>
              <a:ext uri="{FF2B5EF4-FFF2-40B4-BE49-F238E27FC236}">
                <a16:creationId xmlns:a16="http://schemas.microsoft.com/office/drawing/2014/main" id="{2D995EEE-C984-7645-B47E-F7F170630626}"/>
              </a:ext>
            </a:extLst>
          </p:cNvPr>
          <p:cNvSpPr>
            <a:spLocks noGrp="1"/>
          </p:cNvSpPr>
          <p:nvPr>
            <p:ph type="body" sz="quarter" idx="47"/>
          </p:nvPr>
        </p:nvSpPr>
        <p:spPr>
          <a:xfrm>
            <a:off x="1238891" y="5145348"/>
            <a:ext cx="2259981" cy="605466"/>
          </a:xfrm>
        </p:spPr>
        <p:txBody>
          <a:bodyPr/>
          <a:lstStyle/>
          <a:p>
            <a:r>
              <a:rPr lang="en-US" dirty="0"/>
              <a:t>One website</a:t>
            </a:r>
          </a:p>
        </p:txBody>
      </p:sp>
      <p:sp>
        <p:nvSpPr>
          <p:cNvPr id="16" name="TextBox 15">
            <a:extLst>
              <a:ext uri="{FF2B5EF4-FFF2-40B4-BE49-F238E27FC236}">
                <a16:creationId xmlns:a16="http://schemas.microsoft.com/office/drawing/2014/main" id="{D25EFB55-5492-429D-B680-92D69A60E7AA}"/>
              </a:ext>
            </a:extLst>
          </p:cNvPr>
          <p:cNvSpPr txBox="1"/>
          <p:nvPr/>
        </p:nvSpPr>
        <p:spPr>
          <a:xfrm>
            <a:off x="910088" y="1505585"/>
            <a:ext cx="10371822" cy="461665"/>
          </a:xfrm>
          <a:prstGeom prst="rect">
            <a:avLst/>
          </a:prstGeom>
          <a:noFill/>
        </p:spPr>
        <p:txBody>
          <a:bodyPr wrap="square" rtlCol="0">
            <a:spAutoFit/>
          </a:bodyPr>
          <a:lstStyle/>
          <a:p>
            <a:r>
              <a:rPr lang="en-US" sz="2400" b="1" i="1" dirty="0">
                <a:latin typeface="Cambria" panose="02040503050406030204" pitchFamily="18" charset="0"/>
                <a:ea typeface="Cambria" panose="02040503050406030204" pitchFamily="18" charset="0"/>
              </a:rPr>
              <a:t>Consolidated FSA Brand and Centralized Operations</a:t>
            </a:r>
          </a:p>
        </p:txBody>
      </p:sp>
      <p:sp>
        <p:nvSpPr>
          <p:cNvPr id="20" name="Text Placeholder 13">
            <a:extLst>
              <a:ext uri="{FF2B5EF4-FFF2-40B4-BE49-F238E27FC236}">
                <a16:creationId xmlns:a16="http://schemas.microsoft.com/office/drawing/2014/main" id="{04CEABCD-7116-49E7-A366-5A7411FD8584}"/>
              </a:ext>
            </a:extLst>
          </p:cNvPr>
          <p:cNvSpPr txBox="1">
            <a:spLocks/>
          </p:cNvSpPr>
          <p:nvPr/>
        </p:nvSpPr>
        <p:spPr>
          <a:xfrm>
            <a:off x="8680128" y="2171802"/>
            <a:ext cx="3430477" cy="566603"/>
          </a:xfrm>
          <a:prstGeom prst="rect">
            <a:avLst/>
          </a:prstGeom>
        </p:spPr>
        <p:txBody>
          <a:bodyPr vert="horz" lIns="0" tIns="45720" rIns="91440" bIns="45720" rtlCol="0">
            <a:noAutofit/>
          </a:bodyPr>
          <a:lstStyle>
            <a:lvl1pPr marL="0" indent="0" algn="l" defTabSz="914173" rtl="0" eaLnBrk="1" latinLnBrk="0" hangingPunct="1">
              <a:lnSpc>
                <a:spcPct val="110000"/>
              </a:lnSpc>
              <a:spcBef>
                <a:spcPts val="1000"/>
              </a:spcBef>
              <a:buClr>
                <a:schemeClr val="accent2"/>
              </a:buClr>
              <a:buFontTx/>
              <a:buNone/>
              <a:defRPr sz="1800" b="0" i="0" kern="1200" baseline="0">
                <a:solidFill>
                  <a:schemeClr val="tx1"/>
                </a:solidFill>
                <a:latin typeface="Cambria" panose="02040503050406030204" pitchFamily="18" charset="0"/>
                <a:ea typeface="+mn-ea"/>
                <a:cs typeface="Arial" panose="020B0604020202020204" pitchFamily="34" charset="0"/>
              </a:defRPr>
            </a:lvl1pPr>
            <a:lvl2pPr marL="457099" indent="0" algn="l" defTabSz="914173" rtl="0" eaLnBrk="1" latinLnBrk="0" hangingPunct="1">
              <a:lnSpc>
                <a:spcPct val="90000"/>
              </a:lnSpc>
              <a:spcBef>
                <a:spcPts val="500"/>
              </a:spcBef>
              <a:buClr>
                <a:schemeClr val="accent2"/>
              </a:buClr>
              <a:buFontTx/>
              <a:buNone/>
              <a:defRPr sz="1401" b="0" i="0" kern="1200">
                <a:solidFill>
                  <a:schemeClr val="tx1"/>
                </a:solidFill>
                <a:latin typeface="Cambria" panose="02040503050406030204" pitchFamily="18" charset="0"/>
                <a:ea typeface="+mn-ea"/>
                <a:cs typeface="Arial" panose="020B0604020202020204" pitchFamily="34" charset="0"/>
              </a:defRPr>
            </a:lvl2pPr>
            <a:lvl3pPr marL="914196" indent="0" algn="l" defTabSz="914173" rtl="0" eaLnBrk="1" latinLnBrk="0" hangingPunct="1">
              <a:lnSpc>
                <a:spcPct val="90000"/>
              </a:lnSpc>
              <a:spcBef>
                <a:spcPts val="500"/>
              </a:spcBef>
              <a:buClr>
                <a:schemeClr val="accent2"/>
              </a:buClr>
              <a:buFontTx/>
              <a:buNone/>
              <a:defRPr sz="1401"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1"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601"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u="sng" dirty="0">
                <a:solidFill>
                  <a:srgbClr val="0563C1"/>
                </a:solidFill>
                <a:effectLst/>
                <a:ea typeface="Cambria" panose="02040503050406030204" pitchFamily="18" charset="0"/>
              </a:rPr>
              <a:t>customerservice@studentaid.gov</a:t>
            </a:r>
            <a:endParaRPr lang="en-US" dirty="0">
              <a:ea typeface="Cambria" panose="02040503050406030204" pitchFamily="18" charset="0"/>
            </a:endParaRPr>
          </a:p>
        </p:txBody>
      </p:sp>
      <p:sp>
        <p:nvSpPr>
          <p:cNvPr id="22" name="Text Placeholder 14">
            <a:extLst>
              <a:ext uri="{FF2B5EF4-FFF2-40B4-BE49-F238E27FC236}">
                <a16:creationId xmlns:a16="http://schemas.microsoft.com/office/drawing/2014/main" id="{C69252FF-D340-4818-AC00-2912C6D982A2}"/>
              </a:ext>
            </a:extLst>
          </p:cNvPr>
          <p:cNvSpPr txBox="1">
            <a:spLocks/>
          </p:cNvSpPr>
          <p:nvPr/>
        </p:nvSpPr>
        <p:spPr>
          <a:xfrm>
            <a:off x="6222910" y="2228668"/>
            <a:ext cx="2380039" cy="605466"/>
          </a:xfrm>
          <a:prstGeom prst="rect">
            <a:avLst/>
          </a:prstGeom>
        </p:spPr>
        <p:txBody>
          <a:bodyPr vert="horz" lIns="0" tIns="0" rIns="0" bIns="0" rtlCol="0" anchor="t" anchorCtr="0">
            <a:noAutofit/>
          </a:bodyPr>
          <a:lstStyle>
            <a:lvl1pPr marL="0" indent="0" algn="l" defTabSz="914173" rtl="0" eaLnBrk="1" latinLnBrk="0" hangingPunct="1">
              <a:lnSpc>
                <a:spcPct val="90000"/>
              </a:lnSpc>
              <a:spcBef>
                <a:spcPts val="1000"/>
              </a:spcBef>
              <a:buClr>
                <a:schemeClr val="accent2"/>
              </a:buClr>
              <a:buFontTx/>
              <a:buNone/>
              <a:defRPr lang="en-US" sz="2050" b="1" i="0" kern="1200" cap="all" baseline="0" dirty="0">
                <a:solidFill>
                  <a:schemeClr val="accent1"/>
                </a:solidFill>
                <a:latin typeface="Arial Narrow" panose="020B0604020202020204" pitchFamily="34" charset="0"/>
                <a:ea typeface="+mn-ea"/>
                <a:cs typeface="Arial Narrow"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One Email Address</a:t>
            </a:r>
          </a:p>
        </p:txBody>
      </p:sp>
      <p:pic>
        <p:nvPicPr>
          <p:cNvPr id="7" name="Graphic 6" descr="Email">
            <a:extLst>
              <a:ext uri="{FF2B5EF4-FFF2-40B4-BE49-F238E27FC236}">
                <a16:creationId xmlns:a16="http://schemas.microsoft.com/office/drawing/2014/main" id="{507E7FC1-7635-459C-832E-714320851F6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425985" y="1962426"/>
            <a:ext cx="796925" cy="796925"/>
          </a:xfrm>
          <a:prstGeom prst="rect">
            <a:avLst/>
          </a:prstGeom>
        </p:spPr>
      </p:pic>
      <p:sp>
        <p:nvSpPr>
          <p:cNvPr id="8" name="TextBox 7">
            <a:extLst>
              <a:ext uri="{FF2B5EF4-FFF2-40B4-BE49-F238E27FC236}">
                <a16:creationId xmlns:a16="http://schemas.microsoft.com/office/drawing/2014/main" id="{B4D30F0D-2FF0-44C9-BF84-73E3D1377264}"/>
              </a:ext>
            </a:extLst>
          </p:cNvPr>
          <p:cNvSpPr txBox="1"/>
          <p:nvPr/>
        </p:nvSpPr>
        <p:spPr>
          <a:xfrm>
            <a:off x="6279689" y="2636394"/>
            <a:ext cx="5827113" cy="2585323"/>
          </a:xfrm>
          <a:prstGeom prst="rect">
            <a:avLst/>
          </a:prstGeom>
          <a:noFill/>
        </p:spPr>
        <p:txBody>
          <a:bodyPr wrap="square" rtlCol="0">
            <a:spAutoFit/>
          </a:bodyPr>
          <a:lstStyle/>
          <a:p>
            <a:r>
              <a:rPr lang="en-US" dirty="0">
                <a:latin typeface="Cambria" panose="02040503050406030204" pitchFamily="18" charset="0"/>
                <a:ea typeface="Cambria" panose="02040503050406030204" pitchFamily="18" charset="0"/>
              </a:rPr>
              <a:t>The following eMail addresses were migrated to the </a:t>
            </a:r>
            <a:r>
              <a:rPr lang="en-US" sz="1800" dirty="0">
                <a:effectLst/>
                <a:latin typeface="Cambria" panose="02040503050406030204" pitchFamily="18" charset="0"/>
                <a:ea typeface="Cambria" panose="02040503050406030204" pitchFamily="18" charset="0"/>
              </a:rPr>
              <a:t>customerservice@studentaid.gov on Sep. 26</a:t>
            </a:r>
            <a:r>
              <a:rPr lang="en-US" sz="1800" baseline="30000" dirty="0">
                <a:effectLst/>
                <a:latin typeface="Cambria" panose="02040503050406030204" pitchFamily="18" charset="0"/>
                <a:ea typeface="Cambria" panose="02040503050406030204" pitchFamily="18" charset="0"/>
              </a:rPr>
              <a:t>th</a:t>
            </a:r>
            <a:r>
              <a:rPr lang="en-US" sz="1800" dirty="0">
                <a:effectLst/>
                <a:latin typeface="Cambria" panose="02040503050406030204" pitchFamily="18" charset="0"/>
                <a:ea typeface="Cambria" panose="02040503050406030204" pitchFamily="18" charset="0"/>
              </a:rPr>
              <a:t> </a:t>
            </a:r>
          </a:p>
          <a:p>
            <a:endParaRPr lang="en-US" dirty="0">
              <a:latin typeface="Cambria" panose="02040503050406030204" pitchFamily="18" charset="0"/>
              <a:ea typeface="Cambria" panose="02040503050406030204" pitchFamily="18" charset="0"/>
            </a:endParaRPr>
          </a:p>
          <a:p>
            <a:r>
              <a:rPr lang="en-US" dirty="0">
                <a:solidFill>
                  <a:srgbClr val="0070C0"/>
                </a:solidFill>
                <a:latin typeface="Cambria" panose="02040503050406030204" pitchFamily="18" charset="0"/>
                <a:ea typeface="Cambria" panose="02040503050406030204" pitchFamily="18" charset="0"/>
              </a:rPr>
              <a:t>- </a:t>
            </a:r>
            <a:r>
              <a:rPr lang="en-US" dirty="0">
                <a:solidFill>
                  <a:srgbClr val="0070C0"/>
                </a:solidFill>
                <a:latin typeface="Cambria" panose="02040503050406030204" pitchFamily="18" charset="0"/>
                <a:cs typeface="Arial" panose="020B0604020202020204" pitchFamily="34" charset="0"/>
              </a:rPr>
              <a:t>octsrply@ed.gov (FDMS - Ombudsman)</a:t>
            </a:r>
          </a:p>
          <a:p>
            <a:r>
              <a:rPr lang="en-US" dirty="0">
                <a:solidFill>
                  <a:srgbClr val="0070C0"/>
                </a:solidFill>
                <a:latin typeface="Cambria" panose="02040503050406030204" pitchFamily="18" charset="0"/>
                <a:cs typeface="Arial" panose="020B0604020202020204" pitchFamily="34" charset="0"/>
              </a:rPr>
              <a:t>- studentaidfeedback@ed.gov (FDMS - Feedback)</a:t>
            </a:r>
          </a:p>
          <a:p>
            <a:r>
              <a:rPr lang="en-US" dirty="0">
                <a:solidFill>
                  <a:srgbClr val="0070C0"/>
                </a:solidFill>
                <a:latin typeface="Cambria" panose="02040503050406030204" pitchFamily="18" charset="0"/>
                <a:cs typeface="Arial" panose="020B0604020202020204" pitchFamily="34" charset="0"/>
              </a:rPr>
              <a:t>- borrowerdefense@ed.gov (Borrower Defense)</a:t>
            </a:r>
          </a:p>
          <a:p>
            <a:r>
              <a:rPr lang="en-US" dirty="0">
                <a:solidFill>
                  <a:srgbClr val="0070C0"/>
                </a:solidFill>
                <a:latin typeface="Cambria" panose="02040503050406030204" pitchFamily="18" charset="0"/>
                <a:cs typeface="Arial" panose="020B0604020202020204" pitchFamily="34" charset="0"/>
              </a:rPr>
              <a:t>- studentaid@ed.gov (FSAIC)</a:t>
            </a:r>
          </a:p>
          <a:p>
            <a:r>
              <a:rPr lang="en-US" dirty="0">
                <a:latin typeface="Cambria" panose="02040503050406030204" pitchFamily="18" charset="0"/>
                <a:cs typeface="Arial" panose="020B0604020202020204" pitchFamily="34" charset="0"/>
              </a:rPr>
              <a:t>- studentloansupport@ed.gov-- will migrate January 2022</a:t>
            </a:r>
          </a:p>
          <a:p>
            <a:endParaRPr lang="en-US" dirty="0"/>
          </a:p>
        </p:txBody>
      </p:sp>
    </p:spTree>
    <p:extLst>
      <p:ext uri="{BB962C8B-B14F-4D97-AF65-F5344CB8AC3E}">
        <p14:creationId xmlns:p14="http://schemas.microsoft.com/office/powerpoint/2010/main" val="688461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BCC17-EF08-8F40-AB04-ED8FF1D80BE2}"/>
              </a:ext>
            </a:extLst>
          </p:cNvPr>
          <p:cNvSpPr>
            <a:spLocks noGrp="1"/>
          </p:cNvSpPr>
          <p:nvPr>
            <p:ph type="sldNum" sz="quarter" idx="32"/>
          </p:nvPr>
        </p:nvSpPr>
        <p:spPr/>
        <p:txBody>
          <a:bodyPr/>
          <a:lstStyle/>
          <a:p>
            <a:fld id="{234755BD-B4AC-9044-BCE4-27904766F8BB}" type="slidenum">
              <a:rPr lang="en-US" smtClean="0"/>
              <a:pPr/>
              <a:t>8</a:t>
            </a:fld>
            <a:endParaRPr lang="en-US"/>
          </a:p>
        </p:txBody>
      </p:sp>
      <p:sp>
        <p:nvSpPr>
          <p:cNvPr id="3" name="Title 2">
            <a:extLst>
              <a:ext uri="{FF2B5EF4-FFF2-40B4-BE49-F238E27FC236}">
                <a16:creationId xmlns:a16="http://schemas.microsoft.com/office/drawing/2014/main" id="{B84EC1F5-1C52-7142-BF31-EE647E6E919C}"/>
              </a:ext>
            </a:extLst>
          </p:cNvPr>
          <p:cNvSpPr>
            <a:spLocks noGrp="1"/>
          </p:cNvSpPr>
          <p:nvPr>
            <p:ph type="title"/>
          </p:nvPr>
        </p:nvSpPr>
        <p:spPr/>
        <p:txBody>
          <a:bodyPr/>
          <a:lstStyle/>
          <a:p>
            <a:r>
              <a:rPr lang="en-US" dirty="0"/>
              <a:t>Benefits, Cont.</a:t>
            </a:r>
          </a:p>
        </p:txBody>
      </p:sp>
      <p:sp>
        <p:nvSpPr>
          <p:cNvPr id="5" name="Text Placeholder 4">
            <a:extLst>
              <a:ext uri="{FF2B5EF4-FFF2-40B4-BE49-F238E27FC236}">
                <a16:creationId xmlns:a16="http://schemas.microsoft.com/office/drawing/2014/main" id="{08CDD228-F09B-2947-B2D2-65E8BE36381B}"/>
              </a:ext>
            </a:extLst>
          </p:cNvPr>
          <p:cNvSpPr>
            <a:spLocks noGrp="1"/>
          </p:cNvSpPr>
          <p:nvPr>
            <p:ph type="body" sz="quarter" idx="31"/>
          </p:nvPr>
        </p:nvSpPr>
        <p:spPr>
          <a:xfrm>
            <a:off x="910088" y="3558233"/>
            <a:ext cx="4934997" cy="2665036"/>
          </a:xfrm>
        </p:spPr>
        <p:txBody>
          <a:bodyPr/>
          <a:lstStyle/>
          <a:p>
            <a:pPr marL="285750" indent="-285750">
              <a:buFont typeface="Arial" panose="020B0604020202020204" pitchFamily="34" charset="0"/>
              <a:buChar char="•"/>
            </a:pPr>
            <a:r>
              <a:rPr lang="en-US" dirty="0"/>
              <a:t>The contact center answering questions about the FAFSA form will also be able to answer  questions about topics including c</a:t>
            </a:r>
            <a:r>
              <a:rPr lang="en-US" sz="1800" dirty="0"/>
              <a:t>redit </a:t>
            </a:r>
            <a:r>
              <a:rPr lang="en-US" dirty="0"/>
              <a:t>a</a:t>
            </a:r>
            <a:r>
              <a:rPr lang="en-US" sz="1800" dirty="0"/>
              <a:t>ppeals, feedback, borrower defense, and  ombudsman.</a:t>
            </a:r>
          </a:p>
        </p:txBody>
      </p:sp>
      <p:sp>
        <p:nvSpPr>
          <p:cNvPr id="6" name="Text Placeholder 5">
            <a:extLst>
              <a:ext uri="{FF2B5EF4-FFF2-40B4-BE49-F238E27FC236}">
                <a16:creationId xmlns:a16="http://schemas.microsoft.com/office/drawing/2014/main" id="{CC0F8D33-08D9-5E4F-82FA-92736E652DC8}"/>
              </a:ext>
            </a:extLst>
          </p:cNvPr>
          <p:cNvSpPr>
            <a:spLocks noGrp="1"/>
          </p:cNvSpPr>
          <p:nvPr>
            <p:ph type="body" sz="quarter" idx="33"/>
          </p:nvPr>
        </p:nvSpPr>
        <p:spPr>
          <a:xfrm>
            <a:off x="910088" y="3083738"/>
            <a:ext cx="4934999" cy="605466"/>
          </a:xfrm>
        </p:spPr>
        <p:txBody>
          <a:bodyPr/>
          <a:lstStyle/>
          <a:p>
            <a:r>
              <a:rPr lang="en-US" dirty="0"/>
              <a:t>More seamless Support</a:t>
            </a:r>
          </a:p>
        </p:txBody>
      </p:sp>
      <p:sp>
        <p:nvSpPr>
          <p:cNvPr id="11" name="Text Placeholder 10">
            <a:extLst>
              <a:ext uri="{FF2B5EF4-FFF2-40B4-BE49-F238E27FC236}">
                <a16:creationId xmlns:a16="http://schemas.microsoft.com/office/drawing/2014/main" id="{F0777A84-34B4-7A48-BEC9-7E12FA74800B}"/>
              </a:ext>
            </a:extLst>
          </p:cNvPr>
          <p:cNvSpPr>
            <a:spLocks noGrp="1"/>
          </p:cNvSpPr>
          <p:nvPr>
            <p:ph type="body" sz="quarter" idx="43"/>
          </p:nvPr>
        </p:nvSpPr>
        <p:spPr>
          <a:xfrm>
            <a:off x="6346913" y="3558233"/>
            <a:ext cx="4934997" cy="2101926"/>
          </a:xfrm>
        </p:spPr>
        <p:txBody>
          <a:bodyPr/>
          <a:lstStyle/>
          <a:p>
            <a:pPr marL="285750" indent="-285750">
              <a:buFont typeface="Arial" panose="020B0604020202020204" pitchFamily="34" charset="0"/>
              <a:buChar char="•"/>
            </a:pPr>
            <a:r>
              <a:rPr lang="en-US" dirty="0"/>
              <a:t>Reduced transfer complexity, since all functions will be executed by a centralized contact center.</a:t>
            </a:r>
          </a:p>
          <a:p>
            <a:pPr marL="285750" indent="-285750">
              <a:buFont typeface="Arial" panose="020B0604020202020204" pitchFamily="34" charset="0"/>
              <a:buChar char="•"/>
            </a:pPr>
            <a:r>
              <a:rPr lang="en-US" dirty="0"/>
              <a:t>Customers will be able to call one number to get an answer and not be transferred between multiple vendors.</a:t>
            </a:r>
          </a:p>
        </p:txBody>
      </p:sp>
      <p:sp>
        <p:nvSpPr>
          <p:cNvPr id="12" name="Text Placeholder 11">
            <a:extLst>
              <a:ext uri="{FF2B5EF4-FFF2-40B4-BE49-F238E27FC236}">
                <a16:creationId xmlns:a16="http://schemas.microsoft.com/office/drawing/2014/main" id="{8C2911AA-0C7F-164F-91B3-51EDAD790798}"/>
              </a:ext>
            </a:extLst>
          </p:cNvPr>
          <p:cNvSpPr>
            <a:spLocks noGrp="1"/>
          </p:cNvSpPr>
          <p:nvPr>
            <p:ph type="body" sz="quarter" idx="44"/>
          </p:nvPr>
        </p:nvSpPr>
        <p:spPr>
          <a:xfrm>
            <a:off x="6346911" y="3083738"/>
            <a:ext cx="4934999" cy="605466"/>
          </a:xfrm>
        </p:spPr>
        <p:txBody>
          <a:bodyPr/>
          <a:lstStyle/>
          <a:p>
            <a:r>
              <a:rPr lang="en-US" dirty="0"/>
              <a:t>More Efficient Navigation for Inquiries</a:t>
            </a:r>
          </a:p>
        </p:txBody>
      </p:sp>
      <p:sp>
        <p:nvSpPr>
          <p:cNvPr id="16" name="TextBox 15">
            <a:extLst>
              <a:ext uri="{FF2B5EF4-FFF2-40B4-BE49-F238E27FC236}">
                <a16:creationId xmlns:a16="http://schemas.microsoft.com/office/drawing/2014/main" id="{D25EFB55-5492-429D-B680-92D69A60E7AA}"/>
              </a:ext>
            </a:extLst>
          </p:cNvPr>
          <p:cNvSpPr txBox="1"/>
          <p:nvPr/>
        </p:nvSpPr>
        <p:spPr>
          <a:xfrm>
            <a:off x="910088" y="1505585"/>
            <a:ext cx="10371822" cy="461665"/>
          </a:xfrm>
          <a:prstGeom prst="rect">
            <a:avLst/>
          </a:prstGeom>
          <a:noFill/>
        </p:spPr>
        <p:txBody>
          <a:bodyPr wrap="square" rtlCol="0">
            <a:spAutoFit/>
          </a:bodyPr>
          <a:lstStyle/>
          <a:p>
            <a:r>
              <a:rPr lang="en-US" sz="2400" b="1" i="1" dirty="0">
                <a:latin typeface="Cambria" panose="02040503050406030204" pitchFamily="18" charset="0"/>
                <a:ea typeface="Cambria" panose="02040503050406030204" pitchFamily="18" charset="0"/>
              </a:rPr>
              <a:t>Increased Operational Flexibility and Reduced Complexity</a:t>
            </a:r>
          </a:p>
        </p:txBody>
      </p:sp>
      <p:pic>
        <p:nvPicPr>
          <p:cNvPr id="15" name="Picture Placeholder 14" descr="Connections">
            <a:extLst>
              <a:ext uri="{FF2B5EF4-FFF2-40B4-BE49-F238E27FC236}">
                <a16:creationId xmlns:a16="http://schemas.microsoft.com/office/drawing/2014/main" id="{03D046CF-1125-41FB-AD56-FBA09223C076}"/>
              </a:ext>
            </a:extLst>
          </p:cNvPr>
          <p:cNvPicPr>
            <a:picLocks noGrp="1" noChangeAspect="1"/>
          </p:cNvPicPr>
          <p:nvPr>
            <p:ph type="pic" sz="quarter" idx="28"/>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910088" y="2244398"/>
            <a:ext cx="750295" cy="750369"/>
          </a:xfrm>
        </p:spPr>
      </p:pic>
      <p:pic>
        <p:nvPicPr>
          <p:cNvPr id="19" name="Graphic 18" descr="Compass">
            <a:extLst>
              <a:ext uri="{FF2B5EF4-FFF2-40B4-BE49-F238E27FC236}">
                <a16:creationId xmlns:a16="http://schemas.microsoft.com/office/drawing/2014/main" id="{D2F86DB7-7621-462B-BF22-CE9D0523189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46911" y="2244472"/>
            <a:ext cx="750295" cy="750295"/>
          </a:xfrm>
          <a:prstGeom prst="rect">
            <a:avLst/>
          </a:prstGeom>
        </p:spPr>
      </p:pic>
    </p:spTree>
    <p:extLst>
      <p:ext uri="{BB962C8B-B14F-4D97-AF65-F5344CB8AC3E}">
        <p14:creationId xmlns:p14="http://schemas.microsoft.com/office/powerpoint/2010/main" val="2766025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BCC17-EF08-8F40-AB04-ED8FF1D80BE2}"/>
              </a:ext>
            </a:extLst>
          </p:cNvPr>
          <p:cNvSpPr>
            <a:spLocks noGrp="1"/>
          </p:cNvSpPr>
          <p:nvPr>
            <p:ph type="sldNum" sz="quarter" idx="32"/>
          </p:nvPr>
        </p:nvSpPr>
        <p:spPr/>
        <p:txBody>
          <a:bodyPr/>
          <a:lstStyle/>
          <a:p>
            <a:fld id="{234755BD-B4AC-9044-BCE4-27904766F8BB}" type="slidenum">
              <a:rPr lang="en-US" smtClean="0"/>
              <a:pPr/>
              <a:t>9</a:t>
            </a:fld>
            <a:endParaRPr lang="en-US"/>
          </a:p>
        </p:txBody>
      </p:sp>
      <p:sp>
        <p:nvSpPr>
          <p:cNvPr id="3" name="Title 2">
            <a:extLst>
              <a:ext uri="{FF2B5EF4-FFF2-40B4-BE49-F238E27FC236}">
                <a16:creationId xmlns:a16="http://schemas.microsoft.com/office/drawing/2014/main" id="{B84EC1F5-1C52-7142-BF31-EE647E6E919C}"/>
              </a:ext>
            </a:extLst>
          </p:cNvPr>
          <p:cNvSpPr>
            <a:spLocks noGrp="1"/>
          </p:cNvSpPr>
          <p:nvPr>
            <p:ph type="title"/>
          </p:nvPr>
        </p:nvSpPr>
        <p:spPr/>
        <p:txBody>
          <a:bodyPr/>
          <a:lstStyle/>
          <a:p>
            <a:r>
              <a:rPr lang="en-US" dirty="0"/>
              <a:t>Benefits, Cont.</a:t>
            </a:r>
          </a:p>
        </p:txBody>
      </p:sp>
      <p:pic>
        <p:nvPicPr>
          <p:cNvPr id="8" name="Picture Placeholder 7" descr="Daily calendar">
            <a:extLst>
              <a:ext uri="{FF2B5EF4-FFF2-40B4-BE49-F238E27FC236}">
                <a16:creationId xmlns:a16="http://schemas.microsoft.com/office/drawing/2014/main" id="{D32E273A-DA54-40B8-974E-5926E5407869}"/>
              </a:ext>
            </a:extLst>
          </p:cNvPr>
          <p:cNvPicPr>
            <a:picLocks noGrp="1" noChangeAspect="1"/>
          </p:cNvPicPr>
          <p:nvPr>
            <p:ph type="pic" sz="quarter" idx="28"/>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5706" b="15706"/>
          <a:stretch>
            <a:fillRect/>
          </a:stretch>
        </p:blipFill>
        <p:spPr>
          <a:xfrm>
            <a:off x="909638" y="2368550"/>
            <a:ext cx="798512" cy="547688"/>
          </a:xfrm>
        </p:spPr>
      </p:pic>
      <p:sp>
        <p:nvSpPr>
          <p:cNvPr id="5" name="Text Placeholder 4">
            <a:extLst>
              <a:ext uri="{FF2B5EF4-FFF2-40B4-BE49-F238E27FC236}">
                <a16:creationId xmlns:a16="http://schemas.microsoft.com/office/drawing/2014/main" id="{08CDD228-F09B-2947-B2D2-65E8BE36381B}"/>
              </a:ext>
            </a:extLst>
          </p:cNvPr>
          <p:cNvSpPr>
            <a:spLocks noGrp="1"/>
          </p:cNvSpPr>
          <p:nvPr>
            <p:ph type="body" sz="quarter" idx="31"/>
          </p:nvPr>
        </p:nvSpPr>
        <p:spPr>
          <a:xfrm>
            <a:off x="910089" y="3778175"/>
            <a:ext cx="3130528" cy="2101926"/>
          </a:xfrm>
        </p:spPr>
        <p:txBody>
          <a:bodyPr/>
          <a:lstStyle/>
          <a:p>
            <a:pPr marL="285750" indent="-285750">
              <a:buFont typeface="Arial" panose="020B0604020202020204" pitchFamily="34" charset="0"/>
              <a:buChar char="•"/>
            </a:pPr>
            <a:r>
              <a:rPr lang="en-US" dirty="0"/>
              <a:t>For all work being done on the platform</a:t>
            </a:r>
          </a:p>
        </p:txBody>
      </p:sp>
      <p:sp>
        <p:nvSpPr>
          <p:cNvPr id="6" name="Text Placeholder 5">
            <a:extLst>
              <a:ext uri="{FF2B5EF4-FFF2-40B4-BE49-F238E27FC236}">
                <a16:creationId xmlns:a16="http://schemas.microsoft.com/office/drawing/2014/main" id="{CC0F8D33-08D9-5E4F-82FA-92736E652DC8}"/>
              </a:ext>
            </a:extLst>
          </p:cNvPr>
          <p:cNvSpPr>
            <a:spLocks noGrp="1"/>
          </p:cNvSpPr>
          <p:nvPr>
            <p:ph type="body" sz="quarter" idx="33"/>
          </p:nvPr>
        </p:nvSpPr>
        <p:spPr>
          <a:xfrm>
            <a:off x="910088" y="3083738"/>
            <a:ext cx="3130529" cy="605466"/>
          </a:xfrm>
        </p:spPr>
        <p:txBody>
          <a:bodyPr/>
          <a:lstStyle/>
          <a:p>
            <a:r>
              <a:rPr lang="en-US" dirty="0"/>
              <a:t>Expanded Days and Hours of Operations</a:t>
            </a:r>
          </a:p>
        </p:txBody>
      </p:sp>
      <p:pic>
        <p:nvPicPr>
          <p:cNvPr id="17" name="Picture Placeholder 16" descr="Chat">
            <a:extLst>
              <a:ext uri="{FF2B5EF4-FFF2-40B4-BE49-F238E27FC236}">
                <a16:creationId xmlns:a16="http://schemas.microsoft.com/office/drawing/2014/main" id="{0581FA81-4103-4C6E-AA75-4E73E7C87E70}"/>
              </a:ext>
            </a:extLst>
          </p:cNvPr>
          <p:cNvPicPr>
            <a:picLocks noGrp="1" noChangeAspect="1"/>
          </p:cNvPicPr>
          <p:nvPr>
            <p:ph type="pic" sz="quarter" idx="42"/>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t="15637" b="15637"/>
          <a:stretch>
            <a:fillRect/>
          </a:stretch>
        </p:blipFill>
        <p:spPr>
          <a:xfrm>
            <a:off x="4530725" y="2368550"/>
            <a:ext cx="796925" cy="547688"/>
          </a:xfrm>
        </p:spPr>
      </p:pic>
      <p:sp>
        <p:nvSpPr>
          <p:cNvPr id="11" name="Text Placeholder 10">
            <a:extLst>
              <a:ext uri="{FF2B5EF4-FFF2-40B4-BE49-F238E27FC236}">
                <a16:creationId xmlns:a16="http://schemas.microsoft.com/office/drawing/2014/main" id="{F0777A84-34B4-7A48-BEC9-7E12FA74800B}"/>
              </a:ext>
            </a:extLst>
          </p:cNvPr>
          <p:cNvSpPr>
            <a:spLocks noGrp="1"/>
          </p:cNvSpPr>
          <p:nvPr>
            <p:ph type="body" sz="quarter" idx="43"/>
          </p:nvPr>
        </p:nvSpPr>
        <p:spPr>
          <a:xfrm>
            <a:off x="4530736" y="3778175"/>
            <a:ext cx="3130528" cy="2101926"/>
          </a:xfrm>
        </p:spPr>
        <p:txBody>
          <a:bodyPr/>
          <a:lstStyle/>
          <a:p>
            <a:pPr marL="285750" indent="-285750">
              <a:buFont typeface="Arial" panose="020B0604020202020204" pitchFamily="34" charset="0"/>
              <a:buChar char="•"/>
            </a:pPr>
            <a:r>
              <a:rPr lang="en-US" dirty="0"/>
              <a:t>Inbound and outbound inquiries across multiple channels (e.g., phone, email, chat, social media, SMS/text, fax, and mail)</a:t>
            </a:r>
          </a:p>
        </p:txBody>
      </p:sp>
      <p:sp>
        <p:nvSpPr>
          <p:cNvPr id="12" name="Text Placeholder 11">
            <a:extLst>
              <a:ext uri="{FF2B5EF4-FFF2-40B4-BE49-F238E27FC236}">
                <a16:creationId xmlns:a16="http://schemas.microsoft.com/office/drawing/2014/main" id="{8C2911AA-0C7F-164F-91B3-51EDAD790798}"/>
              </a:ext>
            </a:extLst>
          </p:cNvPr>
          <p:cNvSpPr>
            <a:spLocks noGrp="1"/>
          </p:cNvSpPr>
          <p:nvPr>
            <p:ph type="body" sz="quarter" idx="44"/>
          </p:nvPr>
        </p:nvSpPr>
        <p:spPr>
          <a:xfrm>
            <a:off x="4530735" y="3083738"/>
            <a:ext cx="3130529" cy="605466"/>
          </a:xfrm>
        </p:spPr>
        <p:txBody>
          <a:bodyPr/>
          <a:lstStyle/>
          <a:p>
            <a:r>
              <a:rPr lang="en-US" dirty="0"/>
              <a:t>More Channels of Support</a:t>
            </a:r>
          </a:p>
        </p:txBody>
      </p:sp>
      <p:pic>
        <p:nvPicPr>
          <p:cNvPr id="19" name="Picture Placeholder 18" descr="Users">
            <a:extLst>
              <a:ext uri="{FF2B5EF4-FFF2-40B4-BE49-F238E27FC236}">
                <a16:creationId xmlns:a16="http://schemas.microsoft.com/office/drawing/2014/main" id="{15F66719-292C-46D9-B6B2-45018586DD13}"/>
              </a:ext>
            </a:extLst>
          </p:cNvPr>
          <p:cNvPicPr>
            <a:picLocks noGrp="1" noChangeAspect="1"/>
          </p:cNvPicPr>
          <p:nvPr>
            <p:ph type="pic" sz="quarter" idx="45"/>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t="15637" b="15637"/>
          <a:stretch>
            <a:fillRect/>
          </a:stretch>
        </p:blipFill>
        <p:spPr>
          <a:xfrm>
            <a:off x="8151813" y="2368550"/>
            <a:ext cx="796925" cy="547688"/>
          </a:xfrm>
        </p:spPr>
      </p:pic>
      <p:sp>
        <p:nvSpPr>
          <p:cNvPr id="14" name="Text Placeholder 13">
            <a:extLst>
              <a:ext uri="{FF2B5EF4-FFF2-40B4-BE49-F238E27FC236}">
                <a16:creationId xmlns:a16="http://schemas.microsoft.com/office/drawing/2014/main" id="{37259B02-6D3D-C74D-BDC4-FBD3DE7A877B}"/>
              </a:ext>
            </a:extLst>
          </p:cNvPr>
          <p:cNvSpPr>
            <a:spLocks noGrp="1"/>
          </p:cNvSpPr>
          <p:nvPr>
            <p:ph type="body" sz="quarter" idx="46"/>
          </p:nvPr>
        </p:nvSpPr>
        <p:spPr>
          <a:xfrm>
            <a:off x="8151382" y="3778175"/>
            <a:ext cx="3130528" cy="2101926"/>
          </a:xfrm>
        </p:spPr>
        <p:txBody>
          <a:bodyPr/>
          <a:lstStyle/>
          <a:p>
            <a:pPr marL="285750" indent="-285750">
              <a:buFont typeface="Arial" panose="020B0604020202020204" pitchFamily="34" charset="0"/>
              <a:buChar char="•"/>
            </a:pPr>
            <a:r>
              <a:rPr lang="en-US" dirty="0"/>
              <a:t>English communications with Spanish support available for chats and emails</a:t>
            </a:r>
          </a:p>
        </p:txBody>
      </p:sp>
      <p:sp>
        <p:nvSpPr>
          <p:cNvPr id="15" name="Text Placeholder 14">
            <a:extLst>
              <a:ext uri="{FF2B5EF4-FFF2-40B4-BE49-F238E27FC236}">
                <a16:creationId xmlns:a16="http://schemas.microsoft.com/office/drawing/2014/main" id="{2D995EEE-C984-7645-B47E-F7F170630626}"/>
              </a:ext>
            </a:extLst>
          </p:cNvPr>
          <p:cNvSpPr>
            <a:spLocks noGrp="1"/>
          </p:cNvSpPr>
          <p:nvPr>
            <p:ph type="body" sz="quarter" idx="47"/>
          </p:nvPr>
        </p:nvSpPr>
        <p:spPr>
          <a:xfrm>
            <a:off x="8151381" y="3083738"/>
            <a:ext cx="3130529" cy="605466"/>
          </a:xfrm>
        </p:spPr>
        <p:txBody>
          <a:bodyPr/>
          <a:lstStyle/>
          <a:p>
            <a:r>
              <a:rPr lang="en-US" dirty="0"/>
              <a:t>Bilingual Customer Service</a:t>
            </a:r>
          </a:p>
        </p:txBody>
      </p:sp>
      <p:sp>
        <p:nvSpPr>
          <p:cNvPr id="16" name="TextBox 15">
            <a:extLst>
              <a:ext uri="{FF2B5EF4-FFF2-40B4-BE49-F238E27FC236}">
                <a16:creationId xmlns:a16="http://schemas.microsoft.com/office/drawing/2014/main" id="{D25EFB55-5492-429D-B680-92D69A60E7AA}"/>
              </a:ext>
            </a:extLst>
          </p:cNvPr>
          <p:cNvSpPr txBox="1"/>
          <p:nvPr/>
        </p:nvSpPr>
        <p:spPr>
          <a:xfrm>
            <a:off x="910088" y="1505585"/>
            <a:ext cx="10371822" cy="461665"/>
          </a:xfrm>
          <a:prstGeom prst="rect">
            <a:avLst/>
          </a:prstGeom>
          <a:noFill/>
        </p:spPr>
        <p:txBody>
          <a:bodyPr wrap="square" rtlCol="0">
            <a:spAutoFit/>
          </a:bodyPr>
          <a:lstStyle/>
          <a:p>
            <a:r>
              <a:rPr lang="en-US" sz="2400" b="1" i="1" dirty="0">
                <a:latin typeface="Cambria" panose="02040503050406030204" pitchFamily="18" charset="0"/>
                <a:ea typeface="Cambria" panose="02040503050406030204" pitchFamily="18" charset="0"/>
              </a:rPr>
              <a:t>Expanded Functionality and Support</a:t>
            </a:r>
          </a:p>
        </p:txBody>
      </p:sp>
    </p:spTree>
    <p:extLst>
      <p:ext uri="{BB962C8B-B14F-4D97-AF65-F5344CB8AC3E}">
        <p14:creationId xmlns:p14="http://schemas.microsoft.com/office/powerpoint/2010/main" val="3587800273"/>
      </p:ext>
    </p:extLst>
  </p:cSld>
  <p:clrMapOvr>
    <a:masterClrMapping/>
  </p:clrMapOvr>
</p:sld>
</file>

<file path=ppt/theme/theme1.xml><?xml version="1.0" encoding="utf-8"?>
<a:theme xmlns:a="http://schemas.openxmlformats.org/drawingml/2006/main" name="Office Theme">
  <a:themeElements>
    <a:clrScheme name="">
      <a:dk1>
        <a:srgbClr val="191918"/>
      </a:dk1>
      <a:lt1>
        <a:srgbClr val="FFFFFF"/>
      </a:lt1>
      <a:dk2>
        <a:srgbClr val="2F3337"/>
      </a:dk2>
      <a:lt2>
        <a:srgbClr val="FFFFFE"/>
      </a:lt2>
      <a:accent1>
        <a:srgbClr val="2279A7"/>
      </a:accent1>
      <a:accent2>
        <a:srgbClr val="3EA11B"/>
      </a:accent2>
      <a:accent3>
        <a:srgbClr val="1C7959"/>
      </a:accent3>
      <a:accent4>
        <a:srgbClr val="195B7D"/>
      </a:accent4>
      <a:accent5>
        <a:srgbClr val="E5DC6D"/>
      </a:accent5>
      <a:accent6>
        <a:srgbClr val="EBEDEE"/>
      </a:accent6>
      <a:hlink>
        <a:srgbClr val="2279A7"/>
      </a:hlink>
      <a:folHlink>
        <a:srgbClr val="34506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21.20_FSA_PowerpointTemplate" id="{0E69033A-4420-CB45-A9C1-9A9966634D49}" vid="{D5AB89A8-F229-504D-B51F-1F1DFB1E00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18C5530D6D2A84F81D5E9BB0F06F1FB" ma:contentTypeVersion="10" ma:contentTypeDescription="Create a new document." ma:contentTypeScope="" ma:versionID="034e62792004cf4b3778cac6e50d2c25">
  <xsd:schema xmlns:xsd="http://www.w3.org/2001/XMLSchema" xmlns:xs="http://www.w3.org/2001/XMLSchema" xmlns:p="http://schemas.microsoft.com/office/2006/metadata/properties" xmlns:ns3="7436df8e-5fbd-42d4-a6cf-3db32fa2041a" xmlns:ns4="b86029fa-a20a-40ce-89a2-1b2df3a4f635" targetNamespace="http://schemas.microsoft.com/office/2006/metadata/properties" ma:root="true" ma:fieldsID="acb8b00cf47fa758948ae6aecee44cc1" ns3:_="" ns4:_="">
    <xsd:import namespace="7436df8e-5fbd-42d4-a6cf-3db32fa2041a"/>
    <xsd:import namespace="b86029fa-a20a-40ce-89a2-1b2df3a4f635"/>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36df8e-5fbd-42d4-a6cf-3db32fa204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86029fa-a20a-40ce-89a2-1b2df3a4f635"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9AD137-879A-409F-8B47-561966CFDB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36df8e-5fbd-42d4-a6cf-3db32fa2041a"/>
    <ds:schemaRef ds:uri="b86029fa-a20a-40ce-89a2-1b2df3a4f6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376008-96D4-4ABA-979E-BB0A4B41A0EB}">
  <ds:schemaRef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www.w3.org/XML/1998/namespace"/>
    <ds:schemaRef ds:uri="b86029fa-a20a-40ce-89a2-1b2df3a4f635"/>
    <ds:schemaRef ds:uri="http://schemas.microsoft.com/office/infopath/2007/PartnerControls"/>
    <ds:schemaRef ds:uri="7436df8e-5fbd-42d4-a6cf-3db32fa2041a"/>
    <ds:schemaRef ds:uri="http://purl.org/dc/terms/"/>
  </ds:schemaRefs>
</ds:datastoreItem>
</file>

<file path=customXml/itemProps3.xml><?xml version="1.0" encoding="utf-8"?>
<ds:datastoreItem xmlns:ds="http://schemas.openxmlformats.org/officeDocument/2006/customXml" ds:itemID="{1B2DCF16-C109-4A1A-8065-614F11557B4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7256</TotalTime>
  <Words>1211</Words>
  <Application>Microsoft Office PowerPoint</Application>
  <PresentationFormat>Widescreen</PresentationFormat>
  <Paragraphs>200</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Narrow</vt:lpstr>
      <vt:lpstr>Calibri</vt:lpstr>
      <vt:lpstr>Cambria</vt:lpstr>
      <vt:lpstr>Oswald</vt:lpstr>
      <vt:lpstr>Office Theme</vt:lpstr>
      <vt:lpstr>Breakout Session #21</vt:lpstr>
      <vt:lpstr>Agenda</vt:lpstr>
      <vt:lpstr>What is new about the FSAic?</vt:lpstr>
      <vt:lpstr>The New-and Improved FSAIC</vt:lpstr>
      <vt:lpstr>What Challenges will the New FSAIC Address?</vt:lpstr>
      <vt:lpstr>What are the Benefits of the New-And-Improved FSAIC?</vt:lpstr>
      <vt:lpstr>Benefits</vt:lpstr>
      <vt:lpstr>Benefits, Cont.</vt:lpstr>
      <vt:lpstr>Benefits, Cont.</vt:lpstr>
      <vt:lpstr>Impact to Partners</vt:lpstr>
      <vt:lpstr>What is the timeline?</vt:lpstr>
      <vt:lpstr>TimeLine: Wave 1 Implementation</vt:lpstr>
      <vt:lpstr>TimeLine: Wave 2 Implementation</vt:lpstr>
      <vt:lpstr>TimeLine: Wave 3 Implementation</vt:lpstr>
      <vt:lpstr>What’s Next?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FSA PPT 16x9_Template 2020</dc:title>
  <dc:creator>Lloyd, Leslie</dc:creator>
  <cp:lastModifiedBy>Cottingham, Brittney</cp:lastModifiedBy>
  <cp:revision>135</cp:revision>
  <dcterms:created xsi:type="dcterms:W3CDTF">2020-06-18T13:31:15Z</dcterms:created>
  <dcterms:modified xsi:type="dcterms:W3CDTF">2021-10-06T13:50:11Z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0x010100618C5530D6D2A84F81D5E9BB0F06F1FB</vt:lpwstr>
  </property>
  <property fmtid="{D5CDD505-2E9C-101B-9397-08002B2CF9AE}" pid="3" name="AuthorIds_UIVersion_2560">
    <vt:lpwstr>79</vt:lpwstr>
  </property>
  <property fmtid="{D5CDD505-2E9C-101B-9397-08002B2CF9AE}" pid="4" name="_dlc_DocIdItemGuid">
    <vt:lpwstr>f3771e19-3d4d-4273-b8a0-0c915acd830e</vt:lpwstr>
  </property>
  <property fmtid="{D5CDD505-2E9C-101B-9397-08002B2CF9AE}" pid="5" name="MSIP_Label_ea60d57e-af5b-4752-ac57-3e4f28ca11dc_Enabled">
    <vt:lpwstr>true</vt:lpwstr>
  </property>
  <property fmtid="{D5CDD505-2E9C-101B-9397-08002B2CF9AE}" pid="6" name="MSIP_Label_ea60d57e-af5b-4752-ac57-3e4f28ca11dc_SetDate">
    <vt:lpwstr>2021-09-02T17:22:30Z</vt:lpwstr>
  </property>
  <property fmtid="{D5CDD505-2E9C-101B-9397-08002B2CF9AE}" pid="7" name="MSIP_Label_ea60d57e-af5b-4752-ac57-3e4f28ca11dc_Method">
    <vt:lpwstr>Standard</vt:lpwstr>
  </property>
  <property fmtid="{D5CDD505-2E9C-101B-9397-08002B2CF9AE}" pid="8" name="MSIP_Label_ea60d57e-af5b-4752-ac57-3e4f28ca11dc_Name">
    <vt:lpwstr>ea60d57e-af5b-4752-ac57-3e4f28ca11dc</vt:lpwstr>
  </property>
  <property fmtid="{D5CDD505-2E9C-101B-9397-08002B2CF9AE}" pid="9" name="MSIP_Label_ea60d57e-af5b-4752-ac57-3e4f28ca11dc_SiteId">
    <vt:lpwstr>36da45f1-dd2c-4d1f-af13-5abe46b99921</vt:lpwstr>
  </property>
  <property fmtid="{D5CDD505-2E9C-101B-9397-08002B2CF9AE}" pid="10" name="MSIP_Label_ea60d57e-af5b-4752-ac57-3e4f28ca11dc_ActionId">
    <vt:lpwstr>b60c61f6-6879-4360-a6a1-979467ae655f</vt:lpwstr>
  </property>
  <property fmtid="{D5CDD505-2E9C-101B-9397-08002B2CF9AE}" pid="11" name="MSIP_Label_ea60d57e-af5b-4752-ac57-3e4f28ca11dc_ContentBits">
    <vt:lpwstr>0</vt:lpwstr>
  </property>
</Properties>
</file>