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62"/>
  </p:notesMasterIdLst>
  <p:sldIdLst>
    <p:sldId id="352" r:id="rId5"/>
    <p:sldId id="409" r:id="rId6"/>
    <p:sldId id="310" r:id="rId7"/>
    <p:sldId id="459" r:id="rId8"/>
    <p:sldId id="468" r:id="rId9"/>
    <p:sldId id="472" r:id="rId10"/>
    <p:sldId id="473" r:id="rId11"/>
    <p:sldId id="474" r:id="rId12"/>
    <p:sldId id="511" r:id="rId13"/>
    <p:sldId id="460" r:id="rId14"/>
    <p:sldId id="465" r:id="rId15"/>
    <p:sldId id="466" r:id="rId16"/>
    <p:sldId id="467" r:id="rId17"/>
    <p:sldId id="458" r:id="rId18"/>
    <p:sldId id="513" r:id="rId19"/>
    <p:sldId id="413" r:id="rId20"/>
    <p:sldId id="476" r:id="rId21"/>
    <p:sldId id="477" r:id="rId22"/>
    <p:sldId id="457" r:id="rId23"/>
    <p:sldId id="522" r:id="rId24"/>
    <p:sldId id="479" r:id="rId25"/>
    <p:sldId id="480" r:id="rId26"/>
    <p:sldId id="481" r:id="rId27"/>
    <p:sldId id="482" r:id="rId28"/>
    <p:sldId id="523" r:id="rId29"/>
    <p:sldId id="483" r:id="rId30"/>
    <p:sldId id="520" r:id="rId31"/>
    <p:sldId id="515" r:id="rId32"/>
    <p:sldId id="486" r:id="rId33"/>
    <p:sldId id="487" r:id="rId34"/>
    <p:sldId id="524" r:id="rId35"/>
    <p:sldId id="493" r:id="rId36"/>
    <p:sldId id="491" r:id="rId37"/>
    <p:sldId id="525" r:id="rId38"/>
    <p:sldId id="521" r:id="rId39"/>
    <p:sldId id="526" r:id="rId40"/>
    <p:sldId id="495" r:id="rId41"/>
    <p:sldId id="512" r:id="rId42"/>
    <p:sldId id="455" r:id="rId43"/>
    <p:sldId id="517" r:id="rId44"/>
    <p:sldId id="499" r:id="rId45"/>
    <p:sldId id="500" r:id="rId46"/>
    <p:sldId id="501" r:id="rId47"/>
    <p:sldId id="502" r:id="rId48"/>
    <p:sldId id="503" r:id="rId49"/>
    <p:sldId id="471" r:id="rId50"/>
    <p:sldId id="528" r:id="rId51"/>
    <p:sldId id="470" r:id="rId52"/>
    <p:sldId id="516" r:id="rId53"/>
    <p:sldId id="355" r:id="rId54"/>
    <p:sldId id="529" r:id="rId55"/>
    <p:sldId id="518" r:id="rId56"/>
    <p:sldId id="462" r:id="rId57"/>
    <p:sldId id="463" r:id="rId58"/>
    <p:sldId id="464" r:id="rId59"/>
    <p:sldId id="530" r:id="rId60"/>
    <p:sldId id="509"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brough, Kai" initials="KK" lastIdx="8" clrIdx="0">
    <p:extLst>
      <p:ext uri="{19B8F6BF-5375-455C-9EA6-DF929625EA0E}">
        <p15:presenceInfo xmlns:p15="http://schemas.microsoft.com/office/powerpoint/2012/main" userId="S::Kai.Kimbrough@ed.gov::70a9ea47-e862-421c-b5e3-875ec4c07a06" providerId="AD"/>
      </p:ext>
    </p:extLst>
  </p:cmAuthor>
  <p:cmAuthor id="2" name="Susan Bowder" initials="SB" lastIdx="16" clrIdx="1">
    <p:extLst>
      <p:ext uri="{19B8F6BF-5375-455C-9EA6-DF929625EA0E}">
        <p15:presenceInfo xmlns:p15="http://schemas.microsoft.com/office/powerpoint/2012/main" userId="S::Susan.Bowder@ed.gov::ebf95fa5-e6bf-4694-b8b6-121b7c70138e" providerId="AD"/>
      </p:ext>
    </p:extLst>
  </p:cmAuthor>
  <p:cmAuthor id="3" name="Smith, Joseph" initials="SJ" lastIdx="1" clrIdx="2">
    <p:extLst>
      <p:ext uri="{19B8F6BF-5375-455C-9EA6-DF929625EA0E}">
        <p15:presenceInfo xmlns:p15="http://schemas.microsoft.com/office/powerpoint/2012/main" userId="Smith, Josep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3C52"/>
    <a:srgbClr val="E7EFF5"/>
    <a:srgbClr val="DDDEDF"/>
    <a:srgbClr val="113C53"/>
    <a:srgbClr val="0E2C3B"/>
    <a:srgbClr val="38546D"/>
    <a:srgbClr val="344F67"/>
    <a:srgbClr val="385770"/>
    <a:srgbClr val="324962"/>
    <a:srgbClr val="F6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86" autoAdjust="0"/>
    <p:restoredTop sz="94150"/>
  </p:normalViewPr>
  <p:slideViewPr>
    <p:cSldViewPr snapToGrid="0">
      <p:cViewPr varScale="1">
        <p:scale>
          <a:sx n="72" d="100"/>
          <a:sy n="72" d="100"/>
        </p:scale>
        <p:origin x="348" y="72"/>
      </p:cViewPr>
      <p:guideLst/>
    </p:cSldViewPr>
  </p:slideViewPr>
  <p:notesTextViewPr>
    <p:cViewPr>
      <p:scale>
        <a:sx n="1" d="1"/>
        <a:sy n="1" d="1"/>
      </p:scale>
      <p:origin x="0" y="0"/>
    </p:cViewPr>
  </p:notesTextViewPr>
  <p:sorterViewPr>
    <p:cViewPr varScale="1">
      <p:scale>
        <a:sx n="1" d="1"/>
        <a:sy n="1" d="1"/>
      </p:scale>
      <p:origin x="0" y="-132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956C91-25A8-6645-8647-A356254311F6}" type="doc">
      <dgm:prSet loTypeId="urn:microsoft.com/office/officeart/2005/8/layout/hChevron3" loCatId="" qsTypeId="urn:microsoft.com/office/officeart/2005/8/quickstyle/simple1" qsCatId="simple" csTypeId="urn:microsoft.com/office/officeart/2005/8/colors/accent1_3" csCatId="accent1" phldr="1"/>
      <dgm:spPr/>
    </dgm:pt>
    <dgm:pt modelId="{F883A617-567F-FF49-8B1B-74C370CB58DB}">
      <dgm:prSet phldrT="[Text]" custT="1"/>
      <dgm:spPr/>
      <dgm:t>
        <a:bodyPr lIns="0"/>
        <a:lstStyle/>
        <a:p>
          <a:r>
            <a:rPr lang="en-US" sz="1800" b="1" i="0" dirty="0">
              <a:latin typeface="Arial Narrow" panose="020B0604020202020204" pitchFamily="34" charset="0"/>
              <a:cs typeface="Arial Narrow" panose="020B0604020202020204" pitchFamily="34" charset="0"/>
            </a:rPr>
            <a:t>REVIEW AND UPDATE</a:t>
          </a:r>
        </a:p>
        <a:p>
          <a:r>
            <a:rPr lang="en-US" sz="1800" b="1" i="0" dirty="0">
              <a:latin typeface="Arial Narrow" panose="020B0604020202020204" pitchFamily="34" charset="0"/>
              <a:cs typeface="Arial Narrow" panose="020B0604020202020204" pitchFamily="34" charset="0"/>
            </a:rPr>
            <a:t> E-APP</a:t>
          </a:r>
        </a:p>
      </dgm:t>
    </dgm:pt>
    <dgm:pt modelId="{88C0B8C8-7D45-E042-AEBB-6037BE5D4FEE}" type="parTrans" cxnId="{F49C1EE9-2071-8646-B129-744C01C1C487}">
      <dgm:prSet/>
      <dgm:spPr/>
      <dgm:t>
        <a:bodyPr/>
        <a:lstStyle/>
        <a:p>
          <a:endParaRPr lang="en-US" b="0" i="0">
            <a:latin typeface="Franklin Gothic Medium Cond" panose="020B0606030402020204" pitchFamily="34" charset="0"/>
          </a:endParaRPr>
        </a:p>
      </dgm:t>
    </dgm:pt>
    <dgm:pt modelId="{D6C420A2-DF84-CF4E-B160-571342AF8CD9}" type="sibTrans" cxnId="{F49C1EE9-2071-8646-B129-744C01C1C487}">
      <dgm:prSet/>
      <dgm:spPr/>
      <dgm:t>
        <a:bodyPr/>
        <a:lstStyle/>
        <a:p>
          <a:endParaRPr lang="en-US" b="0" i="0">
            <a:latin typeface="Franklin Gothic Medium Cond" panose="020B0606030402020204" pitchFamily="34" charset="0"/>
          </a:endParaRPr>
        </a:p>
      </dgm:t>
    </dgm:pt>
    <dgm:pt modelId="{90AFCD9B-BDDD-B940-BCEE-FCCA25490357}">
      <dgm:prSet phldrT="[Text]" custT="1"/>
      <dgm:spPr/>
      <dgm:t>
        <a:bodyPr lIns="0"/>
        <a:lstStyle/>
        <a:p>
          <a:r>
            <a:rPr lang="en-US" sz="1800" b="1" i="0" dirty="0">
              <a:latin typeface="Arial Narrow" panose="020B0604020202020204" pitchFamily="34" charset="0"/>
              <a:cs typeface="Arial Narrow" panose="020B0604020202020204" pitchFamily="34" charset="0"/>
            </a:rPr>
            <a:t>SUBMIT DOCUMENTATION</a:t>
          </a:r>
        </a:p>
      </dgm:t>
    </dgm:pt>
    <dgm:pt modelId="{FA97B4AC-2274-AF42-AC17-50070E78AF1B}" type="parTrans" cxnId="{69EBA216-EA3C-5D4E-9A36-C4A9E7AC5C7B}">
      <dgm:prSet/>
      <dgm:spPr/>
      <dgm:t>
        <a:bodyPr/>
        <a:lstStyle/>
        <a:p>
          <a:endParaRPr lang="en-US" b="0" i="0">
            <a:latin typeface="Franklin Gothic Medium Cond" panose="020B0606030402020204" pitchFamily="34" charset="0"/>
          </a:endParaRPr>
        </a:p>
      </dgm:t>
    </dgm:pt>
    <dgm:pt modelId="{CA20AB87-BC51-BD43-BCB6-71F707CDE936}" type="sibTrans" cxnId="{69EBA216-EA3C-5D4E-9A36-C4A9E7AC5C7B}">
      <dgm:prSet/>
      <dgm:spPr/>
      <dgm:t>
        <a:bodyPr/>
        <a:lstStyle/>
        <a:p>
          <a:endParaRPr lang="en-US" b="0" i="0">
            <a:latin typeface="Franklin Gothic Medium Cond" panose="020B0606030402020204" pitchFamily="34" charset="0"/>
          </a:endParaRPr>
        </a:p>
      </dgm:t>
    </dgm:pt>
    <dgm:pt modelId="{D21DC98B-D9EE-B549-B6B8-CFB65354B7FB}">
      <dgm:prSet phldrT="[Text]" custT="1"/>
      <dgm:spPr/>
      <dgm:t>
        <a:bodyPr lIns="0"/>
        <a:lstStyle/>
        <a:p>
          <a:r>
            <a:rPr lang="en-US" sz="1800" b="1" i="0" dirty="0">
              <a:latin typeface="Arial Narrow" panose="020B0604020202020204" pitchFamily="34" charset="0"/>
              <a:cs typeface="Arial Narrow" panose="020B0604020202020204" pitchFamily="34" charset="0"/>
            </a:rPr>
            <a:t>SET REMINDERS</a:t>
          </a:r>
        </a:p>
      </dgm:t>
    </dgm:pt>
    <dgm:pt modelId="{A7BADDAF-E78C-ED4E-9E9A-CB3816B95062}" type="parTrans" cxnId="{AC5584D5-46EF-F94D-865A-247FC1554CA0}">
      <dgm:prSet/>
      <dgm:spPr/>
      <dgm:t>
        <a:bodyPr/>
        <a:lstStyle/>
        <a:p>
          <a:endParaRPr lang="en-US" b="0" i="0">
            <a:latin typeface="Franklin Gothic Medium Cond" panose="020B0606030402020204" pitchFamily="34" charset="0"/>
          </a:endParaRPr>
        </a:p>
      </dgm:t>
    </dgm:pt>
    <dgm:pt modelId="{F9D08F25-5BC3-5041-B18F-37DD9803E018}" type="sibTrans" cxnId="{AC5584D5-46EF-F94D-865A-247FC1554CA0}">
      <dgm:prSet/>
      <dgm:spPr/>
      <dgm:t>
        <a:bodyPr/>
        <a:lstStyle/>
        <a:p>
          <a:endParaRPr lang="en-US" b="0" i="0">
            <a:latin typeface="Franklin Gothic Medium Cond" panose="020B0606030402020204" pitchFamily="34" charset="0"/>
          </a:endParaRPr>
        </a:p>
      </dgm:t>
    </dgm:pt>
    <dgm:pt modelId="{DC165C25-5B71-E647-BA12-4EDE69A7E5F4}">
      <dgm:prSet phldrT="[Text]" custT="1"/>
      <dgm:spPr/>
      <dgm:t>
        <a:bodyPr lIns="0"/>
        <a:lstStyle/>
        <a:p>
          <a:r>
            <a:rPr lang="en-US" sz="1800" b="1" i="0" dirty="0">
              <a:latin typeface="Arial Narrow" panose="020B0604020202020204" pitchFamily="34" charset="0"/>
              <a:cs typeface="Arial Narrow" panose="020B0604020202020204" pitchFamily="34" charset="0"/>
            </a:rPr>
            <a:t>REVIEW, SIGN, RETURN PPA</a:t>
          </a:r>
        </a:p>
      </dgm:t>
    </dgm:pt>
    <dgm:pt modelId="{042C279A-4C60-574A-8492-417ADF85685A}" type="parTrans" cxnId="{2AE36035-4871-E049-9E54-3DA8C862A6FD}">
      <dgm:prSet/>
      <dgm:spPr/>
      <dgm:t>
        <a:bodyPr/>
        <a:lstStyle/>
        <a:p>
          <a:endParaRPr lang="en-US" b="0" i="0">
            <a:latin typeface="Franklin Gothic Medium Cond" panose="020B0606030402020204" pitchFamily="34" charset="0"/>
          </a:endParaRPr>
        </a:p>
      </dgm:t>
    </dgm:pt>
    <dgm:pt modelId="{E4AE09E8-8A3F-2946-9E1E-5A073AEAF52B}" type="sibTrans" cxnId="{2AE36035-4871-E049-9E54-3DA8C862A6FD}">
      <dgm:prSet/>
      <dgm:spPr/>
      <dgm:t>
        <a:bodyPr/>
        <a:lstStyle/>
        <a:p>
          <a:endParaRPr lang="en-US" b="0" i="0">
            <a:latin typeface="Franklin Gothic Medium Cond" panose="020B0606030402020204" pitchFamily="34" charset="0"/>
          </a:endParaRPr>
        </a:p>
      </dgm:t>
    </dgm:pt>
    <dgm:pt modelId="{497938C5-3FD2-204C-98F6-603AD40F7761}">
      <dgm:prSet phldrT="[Text]" custT="1"/>
      <dgm:spPr/>
      <dgm:t>
        <a:bodyPr lIns="0"/>
        <a:lstStyle/>
        <a:p>
          <a:r>
            <a:rPr lang="en-US" sz="1800" b="1" i="0" dirty="0">
              <a:latin typeface="Arial Narrow" panose="020B0604020202020204" pitchFamily="34" charset="0"/>
              <a:cs typeface="Arial Narrow" panose="020B0604020202020204" pitchFamily="34" charset="0"/>
            </a:rPr>
            <a:t>RECEIVE ED SIGNED PPA</a:t>
          </a:r>
        </a:p>
      </dgm:t>
    </dgm:pt>
    <dgm:pt modelId="{16A824E0-E8F8-7241-B9A6-CCDC74FF5956}" type="parTrans" cxnId="{C00117F0-E1FB-4644-BB9A-EA7D477A28E5}">
      <dgm:prSet/>
      <dgm:spPr/>
      <dgm:t>
        <a:bodyPr/>
        <a:lstStyle/>
        <a:p>
          <a:endParaRPr lang="en-US" b="0" i="0">
            <a:latin typeface="Franklin Gothic Medium Cond" panose="020B0606030402020204" pitchFamily="34" charset="0"/>
          </a:endParaRPr>
        </a:p>
      </dgm:t>
    </dgm:pt>
    <dgm:pt modelId="{3A1A4B11-4C16-9743-8DA1-1EB3450F3459}" type="sibTrans" cxnId="{C00117F0-E1FB-4644-BB9A-EA7D477A28E5}">
      <dgm:prSet/>
      <dgm:spPr/>
      <dgm:t>
        <a:bodyPr/>
        <a:lstStyle/>
        <a:p>
          <a:endParaRPr lang="en-US" b="0" i="0">
            <a:latin typeface="Franklin Gothic Medium Cond" panose="020B0606030402020204" pitchFamily="34" charset="0"/>
          </a:endParaRPr>
        </a:p>
      </dgm:t>
    </dgm:pt>
    <dgm:pt modelId="{3A98727C-6D8D-D44C-A881-64171C308DE8}" type="pres">
      <dgm:prSet presAssocID="{76956C91-25A8-6645-8647-A356254311F6}" presName="Name0" presStyleCnt="0">
        <dgm:presLayoutVars>
          <dgm:dir/>
          <dgm:resizeHandles val="exact"/>
        </dgm:presLayoutVars>
      </dgm:prSet>
      <dgm:spPr/>
    </dgm:pt>
    <dgm:pt modelId="{D5657BDA-FB4A-AA4C-9B8E-FFCF50F2DDF3}" type="pres">
      <dgm:prSet presAssocID="{F883A617-567F-FF49-8B1B-74C370CB58DB}" presName="parTxOnly" presStyleLbl="node1" presStyleIdx="0" presStyleCnt="5">
        <dgm:presLayoutVars>
          <dgm:bulletEnabled val="1"/>
        </dgm:presLayoutVars>
      </dgm:prSet>
      <dgm:spPr/>
    </dgm:pt>
    <dgm:pt modelId="{2E91ED8D-92EC-0446-9E54-A842C46B039B}" type="pres">
      <dgm:prSet presAssocID="{D6C420A2-DF84-CF4E-B160-571342AF8CD9}" presName="parSpace" presStyleCnt="0"/>
      <dgm:spPr/>
    </dgm:pt>
    <dgm:pt modelId="{73B92612-AA3E-024F-841B-48E0B74941C0}" type="pres">
      <dgm:prSet presAssocID="{90AFCD9B-BDDD-B940-BCEE-FCCA25490357}" presName="parTxOnly" presStyleLbl="node1" presStyleIdx="1" presStyleCnt="5">
        <dgm:presLayoutVars>
          <dgm:bulletEnabled val="1"/>
        </dgm:presLayoutVars>
      </dgm:prSet>
      <dgm:spPr/>
    </dgm:pt>
    <dgm:pt modelId="{01B3834B-1F32-7740-AFD4-D669B2E8E3CC}" type="pres">
      <dgm:prSet presAssocID="{CA20AB87-BC51-BD43-BCB6-71F707CDE936}" presName="parSpace" presStyleCnt="0"/>
      <dgm:spPr/>
    </dgm:pt>
    <dgm:pt modelId="{507A2488-E800-3E41-9194-0526AA446FC8}" type="pres">
      <dgm:prSet presAssocID="{DC165C25-5B71-E647-BA12-4EDE69A7E5F4}" presName="parTxOnly" presStyleLbl="node1" presStyleIdx="2" presStyleCnt="5" custLinFactY="31679" custLinFactNeighborX="-5514" custLinFactNeighborY="100000">
        <dgm:presLayoutVars>
          <dgm:bulletEnabled val="1"/>
        </dgm:presLayoutVars>
      </dgm:prSet>
      <dgm:spPr/>
    </dgm:pt>
    <dgm:pt modelId="{E829EDBB-024B-1F46-8CD2-1BD980758D88}" type="pres">
      <dgm:prSet presAssocID="{E4AE09E8-8A3F-2946-9E1E-5A073AEAF52B}" presName="parSpace" presStyleCnt="0"/>
      <dgm:spPr/>
    </dgm:pt>
    <dgm:pt modelId="{14779C0E-4F12-DE44-A3FC-07D9083A780C}" type="pres">
      <dgm:prSet presAssocID="{497938C5-3FD2-204C-98F6-603AD40F7761}" presName="parTxOnly" presStyleLbl="node1" presStyleIdx="3" presStyleCnt="5">
        <dgm:presLayoutVars>
          <dgm:bulletEnabled val="1"/>
        </dgm:presLayoutVars>
      </dgm:prSet>
      <dgm:spPr/>
    </dgm:pt>
    <dgm:pt modelId="{C476CE69-F9F8-DE48-9412-4A94214238F0}" type="pres">
      <dgm:prSet presAssocID="{3A1A4B11-4C16-9743-8DA1-1EB3450F3459}" presName="parSpace" presStyleCnt="0"/>
      <dgm:spPr/>
    </dgm:pt>
    <dgm:pt modelId="{0414B908-CFFD-FE4A-8A34-A46936881CC2}" type="pres">
      <dgm:prSet presAssocID="{D21DC98B-D9EE-B549-B6B8-CFB65354B7FB}" presName="parTxOnly" presStyleLbl="node1" presStyleIdx="4" presStyleCnt="5" custLinFactNeighborY="2258">
        <dgm:presLayoutVars>
          <dgm:bulletEnabled val="1"/>
        </dgm:presLayoutVars>
      </dgm:prSet>
      <dgm:spPr/>
    </dgm:pt>
  </dgm:ptLst>
  <dgm:cxnLst>
    <dgm:cxn modelId="{69EBA216-EA3C-5D4E-9A36-C4A9E7AC5C7B}" srcId="{76956C91-25A8-6645-8647-A356254311F6}" destId="{90AFCD9B-BDDD-B940-BCEE-FCCA25490357}" srcOrd="1" destOrd="0" parTransId="{FA97B4AC-2274-AF42-AC17-50070E78AF1B}" sibTransId="{CA20AB87-BC51-BD43-BCB6-71F707CDE936}"/>
    <dgm:cxn modelId="{2AE36035-4871-E049-9E54-3DA8C862A6FD}" srcId="{76956C91-25A8-6645-8647-A356254311F6}" destId="{DC165C25-5B71-E647-BA12-4EDE69A7E5F4}" srcOrd="2" destOrd="0" parTransId="{042C279A-4C60-574A-8492-417ADF85685A}" sibTransId="{E4AE09E8-8A3F-2946-9E1E-5A073AEAF52B}"/>
    <dgm:cxn modelId="{076FF940-E6FA-494D-81CC-2B0EED986D40}" type="presOf" srcId="{DC165C25-5B71-E647-BA12-4EDE69A7E5F4}" destId="{507A2488-E800-3E41-9194-0526AA446FC8}" srcOrd="0" destOrd="0" presId="urn:microsoft.com/office/officeart/2005/8/layout/hChevron3"/>
    <dgm:cxn modelId="{77FAF973-2617-0541-81AA-6EF04C3A091C}" type="presOf" srcId="{90AFCD9B-BDDD-B940-BCEE-FCCA25490357}" destId="{73B92612-AA3E-024F-841B-48E0B74941C0}" srcOrd="0" destOrd="0" presId="urn:microsoft.com/office/officeart/2005/8/layout/hChevron3"/>
    <dgm:cxn modelId="{05C11777-0BB2-2E49-A4D7-AEC5C3CE77CB}" type="presOf" srcId="{F883A617-567F-FF49-8B1B-74C370CB58DB}" destId="{D5657BDA-FB4A-AA4C-9B8E-FFCF50F2DDF3}" srcOrd="0" destOrd="0" presId="urn:microsoft.com/office/officeart/2005/8/layout/hChevron3"/>
    <dgm:cxn modelId="{9AFCC284-56CE-F245-8E69-A16CEAEE2CEE}" type="presOf" srcId="{76956C91-25A8-6645-8647-A356254311F6}" destId="{3A98727C-6D8D-D44C-A881-64171C308DE8}" srcOrd="0" destOrd="0" presId="urn:microsoft.com/office/officeart/2005/8/layout/hChevron3"/>
    <dgm:cxn modelId="{9A41739B-B035-F840-8013-B9A5DE23FCC0}" type="presOf" srcId="{497938C5-3FD2-204C-98F6-603AD40F7761}" destId="{14779C0E-4F12-DE44-A3FC-07D9083A780C}" srcOrd="0" destOrd="0" presId="urn:microsoft.com/office/officeart/2005/8/layout/hChevron3"/>
    <dgm:cxn modelId="{AC5584D5-46EF-F94D-865A-247FC1554CA0}" srcId="{76956C91-25A8-6645-8647-A356254311F6}" destId="{D21DC98B-D9EE-B549-B6B8-CFB65354B7FB}" srcOrd="4" destOrd="0" parTransId="{A7BADDAF-E78C-ED4E-9E9A-CB3816B95062}" sibTransId="{F9D08F25-5BC3-5041-B18F-37DD9803E018}"/>
    <dgm:cxn modelId="{F49C1EE9-2071-8646-B129-744C01C1C487}" srcId="{76956C91-25A8-6645-8647-A356254311F6}" destId="{F883A617-567F-FF49-8B1B-74C370CB58DB}" srcOrd="0" destOrd="0" parTransId="{88C0B8C8-7D45-E042-AEBB-6037BE5D4FEE}" sibTransId="{D6C420A2-DF84-CF4E-B160-571342AF8CD9}"/>
    <dgm:cxn modelId="{041F1FEE-1353-6B49-9257-7A727E0360AE}" type="presOf" srcId="{D21DC98B-D9EE-B549-B6B8-CFB65354B7FB}" destId="{0414B908-CFFD-FE4A-8A34-A46936881CC2}" srcOrd="0" destOrd="0" presId="urn:microsoft.com/office/officeart/2005/8/layout/hChevron3"/>
    <dgm:cxn modelId="{C00117F0-E1FB-4644-BB9A-EA7D477A28E5}" srcId="{76956C91-25A8-6645-8647-A356254311F6}" destId="{497938C5-3FD2-204C-98F6-603AD40F7761}" srcOrd="3" destOrd="0" parTransId="{16A824E0-E8F8-7241-B9A6-CCDC74FF5956}" sibTransId="{3A1A4B11-4C16-9743-8DA1-1EB3450F3459}"/>
    <dgm:cxn modelId="{2D3C7C01-3AF0-4E41-A6B1-794F2C4193D3}" type="presParOf" srcId="{3A98727C-6D8D-D44C-A881-64171C308DE8}" destId="{D5657BDA-FB4A-AA4C-9B8E-FFCF50F2DDF3}" srcOrd="0" destOrd="0" presId="urn:microsoft.com/office/officeart/2005/8/layout/hChevron3"/>
    <dgm:cxn modelId="{5D706F9C-3B8C-6743-AFF0-ADD619D0869E}" type="presParOf" srcId="{3A98727C-6D8D-D44C-A881-64171C308DE8}" destId="{2E91ED8D-92EC-0446-9E54-A842C46B039B}" srcOrd="1" destOrd="0" presId="urn:microsoft.com/office/officeart/2005/8/layout/hChevron3"/>
    <dgm:cxn modelId="{61C9312A-BAAD-3F45-8CED-6BD5F911CB67}" type="presParOf" srcId="{3A98727C-6D8D-D44C-A881-64171C308DE8}" destId="{73B92612-AA3E-024F-841B-48E0B74941C0}" srcOrd="2" destOrd="0" presId="urn:microsoft.com/office/officeart/2005/8/layout/hChevron3"/>
    <dgm:cxn modelId="{D4BEC526-E4E0-7F40-B055-1CA24615DFCC}" type="presParOf" srcId="{3A98727C-6D8D-D44C-A881-64171C308DE8}" destId="{01B3834B-1F32-7740-AFD4-D669B2E8E3CC}" srcOrd="3" destOrd="0" presId="urn:microsoft.com/office/officeart/2005/8/layout/hChevron3"/>
    <dgm:cxn modelId="{A4AF6899-30A9-FA4B-BE4F-0EA9E09A3226}" type="presParOf" srcId="{3A98727C-6D8D-D44C-A881-64171C308DE8}" destId="{507A2488-E800-3E41-9194-0526AA446FC8}" srcOrd="4" destOrd="0" presId="urn:microsoft.com/office/officeart/2005/8/layout/hChevron3"/>
    <dgm:cxn modelId="{81787C7D-0073-1945-BE2F-014A58BE9F8C}" type="presParOf" srcId="{3A98727C-6D8D-D44C-A881-64171C308DE8}" destId="{E829EDBB-024B-1F46-8CD2-1BD980758D88}" srcOrd="5" destOrd="0" presId="urn:microsoft.com/office/officeart/2005/8/layout/hChevron3"/>
    <dgm:cxn modelId="{09B93E0D-2B23-F442-BC98-D68AEF96ACCE}" type="presParOf" srcId="{3A98727C-6D8D-D44C-A881-64171C308DE8}" destId="{14779C0E-4F12-DE44-A3FC-07D9083A780C}" srcOrd="6" destOrd="0" presId="urn:microsoft.com/office/officeart/2005/8/layout/hChevron3"/>
    <dgm:cxn modelId="{0CA0563C-E50E-644B-B2EE-C98BA60E8C30}" type="presParOf" srcId="{3A98727C-6D8D-D44C-A881-64171C308DE8}" destId="{C476CE69-F9F8-DE48-9412-4A94214238F0}" srcOrd="7" destOrd="0" presId="urn:microsoft.com/office/officeart/2005/8/layout/hChevron3"/>
    <dgm:cxn modelId="{37EA6026-6E18-8A46-9FF7-252BA9463CCD}" type="presParOf" srcId="{3A98727C-6D8D-D44C-A881-64171C308DE8}" destId="{0414B908-CFFD-FE4A-8A34-A46936881CC2}" srcOrd="8"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57BDA-FB4A-AA4C-9B8E-FFCF50F2DDF3}">
      <dsp:nvSpPr>
        <dsp:cNvPr id="0" name=""/>
        <dsp:cNvSpPr/>
      </dsp:nvSpPr>
      <dsp:spPr>
        <a:xfrm>
          <a:off x="1328" y="0"/>
          <a:ext cx="2590957" cy="723221"/>
        </a:xfrm>
        <a:prstGeom prst="homePlat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24003" bIns="48006"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REVIEW AND UPDATE</a:t>
          </a:r>
        </a:p>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 E-APP</a:t>
          </a:r>
        </a:p>
      </dsp:txBody>
      <dsp:txXfrm>
        <a:off x="1328" y="0"/>
        <a:ext cx="2410152" cy="723221"/>
      </dsp:txXfrm>
    </dsp:sp>
    <dsp:sp modelId="{73B92612-AA3E-024F-841B-48E0B74941C0}">
      <dsp:nvSpPr>
        <dsp:cNvPr id="0" name=""/>
        <dsp:cNvSpPr/>
      </dsp:nvSpPr>
      <dsp:spPr>
        <a:xfrm>
          <a:off x="2074094" y="0"/>
          <a:ext cx="2590957" cy="723221"/>
        </a:xfrm>
        <a:prstGeom prst="chevron">
          <a:avLst/>
        </a:prstGeom>
        <a:solidFill>
          <a:schemeClr val="accent1">
            <a:shade val="80000"/>
            <a:hueOff val="123572"/>
            <a:satOff val="-9331"/>
            <a:lumOff val="83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24003" bIns="48006"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SUBMIT DOCUMENTATION</a:t>
          </a:r>
        </a:p>
      </dsp:txBody>
      <dsp:txXfrm>
        <a:off x="2435705" y="0"/>
        <a:ext cx="1867736" cy="723221"/>
      </dsp:txXfrm>
    </dsp:sp>
    <dsp:sp modelId="{507A2488-E800-3E41-9194-0526AA446FC8}">
      <dsp:nvSpPr>
        <dsp:cNvPr id="0" name=""/>
        <dsp:cNvSpPr/>
      </dsp:nvSpPr>
      <dsp:spPr>
        <a:xfrm>
          <a:off x="4118286" y="0"/>
          <a:ext cx="2590957" cy="723221"/>
        </a:xfrm>
        <a:prstGeom prst="chevron">
          <a:avLst/>
        </a:prstGeom>
        <a:solidFill>
          <a:schemeClr val="accent1">
            <a:shade val="80000"/>
            <a:hueOff val="247144"/>
            <a:satOff val="-18662"/>
            <a:lumOff val="166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24003" bIns="48006"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REVIEW, SIGN, RETURN PPA</a:t>
          </a:r>
        </a:p>
      </dsp:txBody>
      <dsp:txXfrm>
        <a:off x="4479897" y="0"/>
        <a:ext cx="1867736" cy="723221"/>
      </dsp:txXfrm>
    </dsp:sp>
    <dsp:sp modelId="{14779C0E-4F12-DE44-A3FC-07D9083A780C}">
      <dsp:nvSpPr>
        <dsp:cNvPr id="0" name=""/>
        <dsp:cNvSpPr/>
      </dsp:nvSpPr>
      <dsp:spPr>
        <a:xfrm>
          <a:off x="6219625" y="0"/>
          <a:ext cx="2590957" cy="723221"/>
        </a:xfrm>
        <a:prstGeom prst="chevron">
          <a:avLst/>
        </a:prstGeom>
        <a:solidFill>
          <a:schemeClr val="accent1">
            <a:shade val="80000"/>
            <a:hueOff val="370716"/>
            <a:satOff val="-27993"/>
            <a:lumOff val="249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24003" bIns="48006"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RECEIVE ED SIGNED PPA</a:t>
          </a:r>
        </a:p>
      </dsp:txBody>
      <dsp:txXfrm>
        <a:off x="6581236" y="0"/>
        <a:ext cx="1867736" cy="723221"/>
      </dsp:txXfrm>
    </dsp:sp>
    <dsp:sp modelId="{0414B908-CFFD-FE4A-8A34-A46936881CC2}">
      <dsp:nvSpPr>
        <dsp:cNvPr id="0" name=""/>
        <dsp:cNvSpPr/>
      </dsp:nvSpPr>
      <dsp:spPr>
        <a:xfrm>
          <a:off x="8292391" y="0"/>
          <a:ext cx="2590957" cy="723221"/>
        </a:xfrm>
        <a:prstGeom prst="chevron">
          <a:avLst/>
        </a:prstGeom>
        <a:solidFill>
          <a:schemeClr val="accent1">
            <a:shade val="80000"/>
            <a:hueOff val="494288"/>
            <a:satOff val="-37324"/>
            <a:lumOff val="332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24003" bIns="48006"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Narrow" panose="020B0604020202020204" pitchFamily="34" charset="0"/>
              <a:cs typeface="Arial Narrow" panose="020B0604020202020204" pitchFamily="34" charset="0"/>
            </a:rPr>
            <a:t>SET REMINDERS</a:t>
          </a:r>
        </a:p>
      </dsp:txBody>
      <dsp:txXfrm>
        <a:off x="8654002" y="0"/>
        <a:ext cx="1867736" cy="72322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3FDA72-2393-4B3F-8F8F-547617C5EA69}" type="datetimeFigureOut">
              <a:rPr lang="en-US" smtClean="0"/>
              <a:t>9/27/2021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9312DC-84F5-408B-947F-EAE8AD61D853}" type="slidenum">
              <a:rPr lang="en-US" smtClean="0"/>
              <a:t>‹#›</a:t>
            </a:fld>
            <a:endParaRPr lang="en-US"/>
          </a:p>
        </p:txBody>
      </p:sp>
    </p:spTree>
    <p:extLst>
      <p:ext uri="{BB962C8B-B14F-4D97-AF65-F5344CB8AC3E}">
        <p14:creationId xmlns:p14="http://schemas.microsoft.com/office/powerpoint/2010/main" val="339193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 Gradien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C7C30E-D304-7742-A362-367DDA60EADE}"/>
              </a:ext>
            </a:extLst>
          </p:cNvPr>
          <p:cNvSpPr/>
          <p:nvPr userDrawn="1"/>
        </p:nvSpPr>
        <p:spPr>
          <a:xfrm>
            <a:off x="0" y="5500688"/>
            <a:ext cx="12242987" cy="13573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noFill/>
            </a:endParaRPr>
          </a:p>
        </p:txBody>
      </p:sp>
      <p:sp>
        <p:nvSpPr>
          <p:cNvPr id="7" name="Subtitle 2"/>
          <p:cNvSpPr>
            <a:spLocks noGrp="1"/>
          </p:cNvSpPr>
          <p:nvPr>
            <p:ph type="subTitle" idx="1"/>
          </p:nvPr>
        </p:nvSpPr>
        <p:spPr>
          <a:xfrm>
            <a:off x="641779" y="2667004"/>
            <a:ext cx="10972800" cy="704851"/>
          </a:xfrm>
          <a:prstGeom prst="rect">
            <a:avLst/>
          </a:prstGeom>
        </p:spPr>
        <p:txBody>
          <a:bodyPr vert="horz"/>
          <a:lstStyle>
            <a:lvl1pPr marL="0" indent="0" algn="l">
              <a:buNone/>
              <a:defRPr sz="2800" b="0" i="0">
                <a:solidFill>
                  <a:schemeClr val="tx1"/>
                </a:solidFill>
                <a:latin typeface="Cambria" panose="02040503050406030204" pitchFamily="18" charset="0"/>
                <a:cs typeface="Arial"/>
              </a:defRPr>
            </a:lvl1pPr>
            <a:lvl2pPr marL="609495" indent="0" algn="ctr">
              <a:buNone/>
              <a:defRPr/>
            </a:lvl2pPr>
            <a:lvl3pPr marL="1218992" indent="0" algn="ctr">
              <a:buNone/>
              <a:defRPr/>
            </a:lvl3pPr>
            <a:lvl4pPr marL="1828488" indent="0" algn="ctr">
              <a:buNone/>
              <a:defRPr/>
            </a:lvl4pPr>
            <a:lvl5pPr marL="2437986" indent="0" algn="ctr">
              <a:buNone/>
              <a:defRPr/>
            </a:lvl5pPr>
            <a:lvl6pPr marL="3047480" indent="0" algn="ctr">
              <a:buNone/>
              <a:defRPr/>
            </a:lvl6pPr>
            <a:lvl7pPr marL="3656975" indent="0" algn="ctr">
              <a:buNone/>
              <a:defRPr/>
            </a:lvl7pPr>
            <a:lvl8pPr marL="4266471" indent="0" algn="ctr">
              <a:buNone/>
              <a:defRPr/>
            </a:lvl8pPr>
            <a:lvl9pPr marL="4875967" indent="0" algn="ctr">
              <a:buNone/>
              <a:defRPr/>
            </a:lvl9pPr>
          </a:lstStyle>
          <a:p>
            <a:r>
              <a:rPr lang="en-US" dirty="0"/>
              <a:t>Click to edit Master subtitle style</a:t>
            </a:r>
          </a:p>
        </p:txBody>
      </p:sp>
      <p:sp>
        <p:nvSpPr>
          <p:cNvPr id="8" name="Content Placeholder 10"/>
          <p:cNvSpPr>
            <a:spLocks noGrp="1"/>
          </p:cNvSpPr>
          <p:nvPr>
            <p:ph sz="quarter" idx="10" hasCustomPrompt="1"/>
          </p:nvPr>
        </p:nvSpPr>
        <p:spPr>
          <a:xfrm>
            <a:off x="2252865" y="4790092"/>
            <a:ext cx="9361715" cy="596678"/>
          </a:xfrm>
          <a:prstGeom prst="rect">
            <a:avLst/>
          </a:prstGeom>
        </p:spPr>
        <p:txBody>
          <a:bodyPr vert="horz"/>
          <a:lstStyle>
            <a:lvl1pPr marL="0" indent="0" algn="r">
              <a:buNone/>
              <a:defRPr sz="2400" i="1">
                <a:solidFill>
                  <a:schemeClr val="tx1"/>
                </a:solidFill>
                <a:latin typeface="Cambria" panose="02040503050406030204" pitchFamily="18" charset="0"/>
                <a:cs typeface="Arial"/>
              </a:defRPr>
            </a:lvl1pPr>
            <a:lvl2pPr algn="r">
              <a:defRPr sz="4799">
                <a:latin typeface="Arial"/>
                <a:cs typeface="Arial"/>
              </a:defRPr>
            </a:lvl2pPr>
            <a:lvl3pPr algn="r">
              <a:defRPr sz="4799">
                <a:latin typeface="Arial"/>
                <a:cs typeface="Arial"/>
              </a:defRPr>
            </a:lvl3pPr>
            <a:lvl4pPr algn="r">
              <a:defRPr sz="4799">
                <a:latin typeface="Arial"/>
                <a:cs typeface="Arial"/>
              </a:defRPr>
            </a:lvl4pPr>
            <a:lvl5pPr algn="r">
              <a:defRPr sz="4799">
                <a:latin typeface="Arial"/>
                <a:cs typeface="Arial"/>
              </a:defRPr>
            </a:lvl5pPr>
          </a:lstStyle>
          <a:p>
            <a:pPr lvl="0"/>
            <a:r>
              <a:rPr lang="en-US" dirty="0"/>
              <a:t>MM/DD/YYYY</a:t>
            </a:r>
          </a:p>
        </p:txBody>
      </p:sp>
      <p:sp>
        <p:nvSpPr>
          <p:cNvPr id="13" name="Title 12"/>
          <p:cNvSpPr>
            <a:spLocks noGrp="1"/>
          </p:cNvSpPr>
          <p:nvPr>
            <p:ph type="title"/>
          </p:nvPr>
        </p:nvSpPr>
        <p:spPr>
          <a:xfrm>
            <a:off x="641779" y="457202"/>
            <a:ext cx="10972800" cy="1881597"/>
          </a:xfrm>
          <a:prstGeom prst="rect">
            <a:avLst/>
          </a:prstGeom>
        </p:spPr>
        <p:txBody>
          <a:bodyPr vert="horz"/>
          <a:lstStyle>
            <a:lvl1pPr algn="l">
              <a:defRPr sz="6000" b="1" i="0">
                <a:solidFill>
                  <a:schemeClr val="tx1"/>
                </a:solidFill>
                <a:latin typeface="Arial Narrow" panose="020B0604020202020204" pitchFamily="34" charset="0"/>
                <a:cs typeface="Arial Narrow" panose="020B0604020202020204" pitchFamily="34" charset="0"/>
              </a:defRPr>
            </a:lvl1pPr>
          </a:lstStyle>
          <a:p>
            <a:r>
              <a:rPr lang="en-US" dirty="0"/>
              <a:t>Click to edit Master title style</a:t>
            </a:r>
          </a:p>
        </p:txBody>
      </p:sp>
      <p:pic>
        <p:nvPicPr>
          <p:cNvPr id="10" name="Picture 9">
            <a:extLst>
              <a:ext uri="{FF2B5EF4-FFF2-40B4-BE49-F238E27FC236}">
                <a16:creationId xmlns:a16="http://schemas.microsoft.com/office/drawing/2014/main" id="{1008B5A6-FD7B-A642-AA78-C3E565A18113}"/>
              </a:ext>
            </a:extLst>
          </p:cNvPr>
          <p:cNvPicPr>
            <a:picLocks noChangeAspect="1"/>
          </p:cNvPicPr>
          <p:nvPr userDrawn="1"/>
        </p:nvPicPr>
        <p:blipFill>
          <a:blip r:embed="rId2">
            <a:extLst>
              <a:ext uri="{28A0092B-C50C-407E-A947-70E740481C1C}">
                <a14:useLocalDpi xmlns:a14="http://schemas.microsoft.com/office/drawing/2010/main" val="0"/>
              </a:ext>
            </a:extLst>
          </a:blip>
          <a:srcRect t="16717" b="16717"/>
          <a:stretch/>
        </p:blipFill>
        <p:spPr>
          <a:xfrm>
            <a:off x="7513330" y="5788963"/>
            <a:ext cx="4378223" cy="780762"/>
          </a:xfrm>
          <a:prstGeom prst="rect">
            <a:avLst/>
          </a:prstGeom>
        </p:spPr>
      </p:pic>
    </p:spTree>
    <p:extLst>
      <p:ext uri="{BB962C8B-B14F-4D97-AF65-F5344CB8AC3E}">
        <p14:creationId xmlns:p14="http://schemas.microsoft.com/office/powerpoint/2010/main" val="2681150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FAE0BB-31CD-FF42-B449-3B90615C0901}"/>
              </a:ext>
            </a:extLst>
          </p:cNvPr>
          <p:cNvSpPr>
            <a:spLocks noGrp="1"/>
          </p:cNvSpPr>
          <p:nvPr>
            <p:ph type="sldNum" sz="quarter" idx="32"/>
          </p:nvPr>
        </p:nvSpPr>
        <p:spPr/>
        <p:txBody>
          <a:bodyPr/>
          <a:lstStyle/>
          <a:p>
            <a:fld id="{234755BD-B4AC-9044-BCE4-27904766F8BB}" type="slidenum">
              <a:rPr lang="en-US" smtClean="0"/>
              <a:pPr/>
              <a:t>‹#›</a:t>
            </a:fld>
            <a:endParaRPr lang="en-US"/>
          </a:p>
        </p:txBody>
      </p:sp>
      <p:cxnSp>
        <p:nvCxnSpPr>
          <p:cNvPr id="38" name="Straight Connector 37">
            <a:extLst>
              <a:ext uri="{FF2B5EF4-FFF2-40B4-BE49-F238E27FC236}">
                <a16:creationId xmlns:a16="http://schemas.microsoft.com/office/drawing/2014/main" id="{EA3C4354-DC86-134A-A92D-97EDBD2B6C8E}"/>
              </a:ext>
            </a:extLst>
          </p:cNvPr>
          <p:cNvCxnSpPr>
            <a:cxnSpLocks/>
          </p:cNvCxnSpPr>
          <p:nvPr userDrawn="1"/>
        </p:nvCxnSpPr>
        <p:spPr>
          <a:xfrm>
            <a:off x="897120"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9" name="Title Placeholder 17">
            <a:extLst>
              <a:ext uri="{FF2B5EF4-FFF2-40B4-BE49-F238E27FC236}">
                <a16:creationId xmlns:a16="http://schemas.microsoft.com/office/drawing/2014/main" id="{075E4044-40AF-3845-A0FF-CACFEAC608FF}"/>
              </a:ext>
            </a:extLst>
          </p:cNvPr>
          <p:cNvSpPr>
            <a:spLocks noGrp="1"/>
          </p:cNvSpPr>
          <p:nvPr>
            <p:ph type="title"/>
          </p:nvPr>
        </p:nvSpPr>
        <p:spPr>
          <a:xfrm>
            <a:off x="912569" y="349504"/>
            <a:ext cx="8991511"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4" name="Picture Placeholder 31">
            <a:extLst>
              <a:ext uri="{FF2B5EF4-FFF2-40B4-BE49-F238E27FC236}">
                <a16:creationId xmlns:a16="http://schemas.microsoft.com/office/drawing/2014/main" id="{96E70AE9-FB76-604B-A65C-598FA706A7D7}"/>
              </a:ext>
            </a:extLst>
          </p:cNvPr>
          <p:cNvSpPr>
            <a:spLocks noGrp="1"/>
          </p:cNvSpPr>
          <p:nvPr>
            <p:ph type="pic" sz="quarter" idx="28" hasCustomPrompt="1"/>
          </p:nvPr>
        </p:nvSpPr>
        <p:spPr>
          <a:xfrm>
            <a:off x="910089"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BF8C0C59-6ED8-2D48-AC15-EDF74BEAB43A}"/>
              </a:ext>
            </a:extLst>
          </p:cNvPr>
          <p:cNvSpPr>
            <a:spLocks noGrp="1"/>
          </p:cNvSpPr>
          <p:nvPr>
            <p:ph type="body" sz="quarter" idx="31" hasCustomPrompt="1"/>
          </p:nvPr>
        </p:nvSpPr>
        <p:spPr>
          <a:xfrm>
            <a:off x="910089"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27" name="Text Placeholder 2">
            <a:extLst>
              <a:ext uri="{FF2B5EF4-FFF2-40B4-BE49-F238E27FC236}">
                <a16:creationId xmlns:a16="http://schemas.microsoft.com/office/drawing/2014/main" id="{3E6314B7-065C-834C-A970-18D9159E830F}"/>
              </a:ext>
            </a:extLst>
          </p:cNvPr>
          <p:cNvSpPr>
            <a:spLocks noGrp="1"/>
          </p:cNvSpPr>
          <p:nvPr>
            <p:ph type="body" sz="quarter" idx="33" hasCustomPrompt="1"/>
          </p:nvPr>
        </p:nvSpPr>
        <p:spPr>
          <a:xfrm>
            <a:off x="910088"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28" name="Picture Placeholder 31">
            <a:extLst>
              <a:ext uri="{FF2B5EF4-FFF2-40B4-BE49-F238E27FC236}">
                <a16:creationId xmlns:a16="http://schemas.microsoft.com/office/drawing/2014/main" id="{96CC19F3-F173-CD42-86F2-D17DB0FED06F}"/>
              </a:ext>
            </a:extLst>
          </p:cNvPr>
          <p:cNvSpPr>
            <a:spLocks noGrp="1"/>
          </p:cNvSpPr>
          <p:nvPr>
            <p:ph type="pic" sz="quarter" idx="39" hasCustomPrompt="1"/>
          </p:nvPr>
        </p:nvSpPr>
        <p:spPr>
          <a:xfrm>
            <a:off x="9136570"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0" name="Text Placeholder 2">
            <a:extLst>
              <a:ext uri="{FF2B5EF4-FFF2-40B4-BE49-F238E27FC236}">
                <a16:creationId xmlns:a16="http://schemas.microsoft.com/office/drawing/2014/main" id="{B98CF99A-3EA3-EB40-BC93-51373A3B2F8B}"/>
              </a:ext>
            </a:extLst>
          </p:cNvPr>
          <p:cNvSpPr>
            <a:spLocks noGrp="1"/>
          </p:cNvSpPr>
          <p:nvPr>
            <p:ph type="body" sz="quarter" idx="40" hasCustomPrompt="1"/>
          </p:nvPr>
        </p:nvSpPr>
        <p:spPr>
          <a:xfrm>
            <a:off x="9136570"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0BC8F4ED-5E68-2449-AD64-8F4F79A34ED9}"/>
              </a:ext>
            </a:extLst>
          </p:cNvPr>
          <p:cNvSpPr>
            <a:spLocks noGrp="1"/>
          </p:cNvSpPr>
          <p:nvPr>
            <p:ph type="body" sz="quarter" idx="41" hasCustomPrompt="1"/>
          </p:nvPr>
        </p:nvSpPr>
        <p:spPr>
          <a:xfrm>
            <a:off x="9136569"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32" name="Picture Placeholder 31">
            <a:extLst>
              <a:ext uri="{FF2B5EF4-FFF2-40B4-BE49-F238E27FC236}">
                <a16:creationId xmlns:a16="http://schemas.microsoft.com/office/drawing/2014/main" id="{93030644-BEAB-4A4D-96D8-83AF3883CF41}"/>
              </a:ext>
            </a:extLst>
          </p:cNvPr>
          <p:cNvSpPr>
            <a:spLocks noGrp="1"/>
          </p:cNvSpPr>
          <p:nvPr>
            <p:ph type="pic" sz="quarter" idx="42" hasCustomPrompt="1"/>
          </p:nvPr>
        </p:nvSpPr>
        <p:spPr>
          <a:xfrm>
            <a:off x="365854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37" name="Text Placeholder 2">
            <a:extLst>
              <a:ext uri="{FF2B5EF4-FFF2-40B4-BE49-F238E27FC236}">
                <a16:creationId xmlns:a16="http://schemas.microsoft.com/office/drawing/2014/main" id="{E28FEAD2-259D-E74D-8873-31B5EAC1E858}"/>
              </a:ext>
            </a:extLst>
          </p:cNvPr>
          <p:cNvSpPr>
            <a:spLocks noGrp="1"/>
          </p:cNvSpPr>
          <p:nvPr>
            <p:ph type="body" sz="quarter" idx="43" hasCustomPrompt="1"/>
          </p:nvPr>
        </p:nvSpPr>
        <p:spPr>
          <a:xfrm>
            <a:off x="365854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0" name="Text Placeholder 2">
            <a:extLst>
              <a:ext uri="{FF2B5EF4-FFF2-40B4-BE49-F238E27FC236}">
                <a16:creationId xmlns:a16="http://schemas.microsoft.com/office/drawing/2014/main" id="{33DA959B-5B2A-4C4E-BF5F-130477D3F8CE}"/>
              </a:ext>
            </a:extLst>
          </p:cNvPr>
          <p:cNvSpPr>
            <a:spLocks noGrp="1"/>
          </p:cNvSpPr>
          <p:nvPr>
            <p:ph type="body" sz="quarter" idx="44" hasCustomPrompt="1"/>
          </p:nvPr>
        </p:nvSpPr>
        <p:spPr>
          <a:xfrm>
            <a:off x="365854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sp>
        <p:nvSpPr>
          <p:cNvPr id="41" name="Picture Placeholder 31">
            <a:extLst>
              <a:ext uri="{FF2B5EF4-FFF2-40B4-BE49-F238E27FC236}">
                <a16:creationId xmlns:a16="http://schemas.microsoft.com/office/drawing/2014/main" id="{68867C6A-7C54-894A-BC7D-E98DC5E4A431}"/>
              </a:ext>
            </a:extLst>
          </p:cNvPr>
          <p:cNvSpPr>
            <a:spLocks noGrp="1"/>
          </p:cNvSpPr>
          <p:nvPr>
            <p:ph type="pic" sz="quarter" idx="45" hasCustomPrompt="1"/>
          </p:nvPr>
        </p:nvSpPr>
        <p:spPr>
          <a:xfrm>
            <a:off x="6388114" y="2369223"/>
            <a:ext cx="546443" cy="546497"/>
          </a:xfrm>
        </p:spPr>
        <p:txBody>
          <a:bodyPr>
            <a:normAutofit/>
          </a:bodyPr>
          <a:lstStyle>
            <a:lvl1pPr marL="0" indent="0" algn="ctr">
              <a:buNone/>
              <a:defRPr sz="1200">
                <a:solidFill>
                  <a:schemeClr val="accent3"/>
                </a:solidFill>
              </a:defRPr>
            </a:lvl1pPr>
          </a:lstStyle>
          <a:p>
            <a:r>
              <a:rPr lang="en-US"/>
              <a:t>icon</a:t>
            </a:r>
          </a:p>
        </p:txBody>
      </p:sp>
      <p:sp>
        <p:nvSpPr>
          <p:cNvPr id="42" name="Text Placeholder 2">
            <a:extLst>
              <a:ext uri="{FF2B5EF4-FFF2-40B4-BE49-F238E27FC236}">
                <a16:creationId xmlns:a16="http://schemas.microsoft.com/office/drawing/2014/main" id="{611DAA6E-D53E-234D-AA4F-BB5F610D9025}"/>
              </a:ext>
            </a:extLst>
          </p:cNvPr>
          <p:cNvSpPr>
            <a:spLocks noGrp="1"/>
          </p:cNvSpPr>
          <p:nvPr>
            <p:ph type="body" sz="quarter" idx="46" hasCustomPrompt="1"/>
          </p:nvPr>
        </p:nvSpPr>
        <p:spPr>
          <a:xfrm>
            <a:off x="6388114" y="3778175"/>
            <a:ext cx="2145344" cy="2101926"/>
          </a:xfrm>
        </p:spPr>
        <p:txBody>
          <a:bodyPr lIns="0">
            <a:noAutofit/>
          </a:bodyPr>
          <a:lstStyle>
            <a:lvl1pPr marL="0" indent="0">
              <a:lnSpc>
                <a:spcPct val="110000"/>
              </a:lnSpc>
              <a:spcBef>
                <a:spcPts val="1000"/>
              </a:spcBef>
              <a:buFontTx/>
              <a:buNone/>
              <a:defRPr sz="1800" b="0" i="0" baseline="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43" name="Text Placeholder 2">
            <a:extLst>
              <a:ext uri="{FF2B5EF4-FFF2-40B4-BE49-F238E27FC236}">
                <a16:creationId xmlns:a16="http://schemas.microsoft.com/office/drawing/2014/main" id="{2CEA056E-C884-244F-9FA5-F52654E0C3AE}"/>
              </a:ext>
            </a:extLst>
          </p:cNvPr>
          <p:cNvSpPr>
            <a:spLocks noGrp="1"/>
          </p:cNvSpPr>
          <p:nvPr>
            <p:ph type="body" sz="quarter" idx="47" hasCustomPrompt="1"/>
          </p:nvPr>
        </p:nvSpPr>
        <p:spPr>
          <a:xfrm>
            <a:off x="6388113" y="3083738"/>
            <a:ext cx="2145345" cy="605466"/>
          </a:xfrm>
        </p:spPr>
        <p:txBody>
          <a:bodyPr vert="horz" lIns="0" tIns="0" rIns="0" bIns="0" rtlCol="0" anchor="t" anchorCtr="0">
            <a:noAutofit/>
          </a:bodyPr>
          <a:lstStyle>
            <a:lvl1pPr marL="0" indent="0">
              <a:buFontTx/>
              <a:buNone/>
              <a:defRPr lang="en-US" sz="205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description</a:t>
            </a:r>
          </a:p>
        </p:txBody>
      </p:sp>
      <p:pic>
        <p:nvPicPr>
          <p:cNvPr id="18" name="Picture 17">
            <a:extLst>
              <a:ext uri="{FF2B5EF4-FFF2-40B4-BE49-F238E27FC236}">
                <a16:creationId xmlns:a16="http://schemas.microsoft.com/office/drawing/2014/main" id="{B360D5F2-95F3-8949-ACB9-17B5250328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422311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ext and Photo Split - Whit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782854D6-B623-9F4B-8173-55532FEF9376}"/>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pic>
        <p:nvPicPr>
          <p:cNvPr id="13" name="Graphic 12">
            <a:extLst>
              <a:ext uri="{FF2B5EF4-FFF2-40B4-BE49-F238E27FC236}">
                <a16:creationId xmlns:a16="http://schemas.microsoft.com/office/drawing/2014/main" id="{F5C684E6-C7D4-144C-9001-2716F124B31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2" name="Slide Number Placeholder 2">
            <a:extLst>
              <a:ext uri="{FF2B5EF4-FFF2-40B4-BE49-F238E27FC236}">
                <a16:creationId xmlns:a16="http://schemas.microsoft.com/office/drawing/2014/main" id="{EEF4FC2F-DAA0-F341-92D7-AB4FF591EFA0}"/>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904969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s with Photo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028C5A-08E7-BC42-BC24-7B607EC484CD}"/>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5" name="Picture Placeholder 2">
            <a:extLst>
              <a:ext uri="{FF2B5EF4-FFF2-40B4-BE49-F238E27FC236}">
                <a16:creationId xmlns:a16="http://schemas.microsoft.com/office/drawing/2014/main" id="{0BDE5F3D-CEC7-574F-8B1A-72CDC410BE62}"/>
              </a:ext>
            </a:extLst>
          </p:cNvPr>
          <p:cNvSpPr>
            <a:spLocks noGrp="1" noChangeAspect="1"/>
          </p:cNvSpPr>
          <p:nvPr>
            <p:ph type="pic" idx="1"/>
          </p:nvPr>
        </p:nvSpPr>
        <p:spPr>
          <a:xfrm>
            <a:off x="1" y="0"/>
            <a:ext cx="3458849" cy="6858000"/>
          </a:xfrm>
          <a:solidFill>
            <a:schemeClr val="bg1">
              <a:lumMod val="95000"/>
            </a:schemeClr>
          </a:solidFill>
        </p:spPr>
        <p:txBody>
          <a:bodyPr anchor="t"/>
          <a:lstStyle>
            <a:lvl1pPr marL="0" indent="0" algn="l">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p>
        </p:txBody>
      </p:sp>
      <p:sp>
        <p:nvSpPr>
          <p:cNvPr id="7" name="Text Placeholder 2">
            <a:extLst>
              <a:ext uri="{FF2B5EF4-FFF2-40B4-BE49-F238E27FC236}">
                <a16:creationId xmlns:a16="http://schemas.microsoft.com/office/drawing/2014/main" id="{D8C6D2D4-8D7D-244C-AF2D-34CB46657419}"/>
              </a:ext>
            </a:extLst>
          </p:cNvPr>
          <p:cNvSpPr>
            <a:spLocks noGrp="1"/>
          </p:cNvSpPr>
          <p:nvPr>
            <p:ph type="body" sz="quarter" idx="21" hasCustomPrompt="1"/>
          </p:nvPr>
        </p:nvSpPr>
        <p:spPr>
          <a:xfrm>
            <a:off x="3939605" y="2037562"/>
            <a:ext cx="7337344" cy="365126"/>
          </a:xfrm>
        </p:spPr>
        <p:txBody>
          <a:bodyPr lIns="0">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cxnSp>
        <p:nvCxnSpPr>
          <p:cNvPr id="8" name="Straight Connector 7">
            <a:extLst>
              <a:ext uri="{FF2B5EF4-FFF2-40B4-BE49-F238E27FC236}">
                <a16:creationId xmlns:a16="http://schemas.microsoft.com/office/drawing/2014/main" id="{CDA05FE6-20DB-9040-BA17-770A53015C9F}"/>
              </a:ext>
            </a:extLst>
          </p:cNvPr>
          <p:cNvCxnSpPr>
            <a:cxnSpLocks/>
          </p:cNvCxnSpPr>
          <p:nvPr userDrawn="1"/>
        </p:nvCxnSpPr>
        <p:spPr>
          <a:xfrm>
            <a:off x="3939605" y="2702071"/>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5" name="Title 4">
            <a:extLst>
              <a:ext uri="{FF2B5EF4-FFF2-40B4-BE49-F238E27FC236}">
                <a16:creationId xmlns:a16="http://schemas.microsoft.com/office/drawing/2014/main" id="{7931B1DB-C293-A840-B75B-BE17B0817D5B}"/>
              </a:ext>
            </a:extLst>
          </p:cNvPr>
          <p:cNvSpPr>
            <a:spLocks noGrp="1"/>
          </p:cNvSpPr>
          <p:nvPr>
            <p:ph type="title" hasCustomPrompt="1"/>
          </p:nvPr>
        </p:nvSpPr>
        <p:spPr>
          <a:xfrm>
            <a:off x="3939605" y="737889"/>
            <a:ext cx="7337344" cy="1107491"/>
          </a:xfrm>
        </p:spPr>
        <p:txBody>
          <a:bodyPr>
            <a:noAutofit/>
          </a:bodyPr>
          <a:lstStyle>
            <a:lvl1pPr>
              <a:defRPr sz="4000"/>
            </a:lvl1pPr>
          </a:lstStyle>
          <a:p>
            <a:r>
              <a:rPr lang="en-US" dirty="0"/>
              <a:t>title</a:t>
            </a:r>
          </a:p>
        </p:txBody>
      </p:sp>
      <p:sp>
        <p:nvSpPr>
          <p:cNvPr id="12" name="Text Placeholder 2">
            <a:extLst>
              <a:ext uri="{FF2B5EF4-FFF2-40B4-BE49-F238E27FC236}">
                <a16:creationId xmlns:a16="http://schemas.microsoft.com/office/drawing/2014/main" id="{478EBD1C-4A03-344E-918F-975F55317B28}"/>
              </a:ext>
            </a:extLst>
          </p:cNvPr>
          <p:cNvSpPr>
            <a:spLocks noGrp="1"/>
          </p:cNvSpPr>
          <p:nvPr>
            <p:ph type="body" sz="quarter" idx="24" hasCustomPrompt="1"/>
          </p:nvPr>
        </p:nvSpPr>
        <p:spPr>
          <a:xfrm>
            <a:off x="396107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3" name="Text Placeholder 2">
            <a:extLst>
              <a:ext uri="{FF2B5EF4-FFF2-40B4-BE49-F238E27FC236}">
                <a16:creationId xmlns:a16="http://schemas.microsoft.com/office/drawing/2014/main" id="{F355F047-E3CB-C642-868A-FFACFF64801A}"/>
              </a:ext>
            </a:extLst>
          </p:cNvPr>
          <p:cNvSpPr>
            <a:spLocks noGrp="1"/>
          </p:cNvSpPr>
          <p:nvPr>
            <p:ph type="body" sz="quarter" idx="25" hasCustomPrompt="1"/>
          </p:nvPr>
        </p:nvSpPr>
        <p:spPr>
          <a:xfrm>
            <a:off x="396107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C06D661-DE1A-2944-B5ED-77C44A10A3AD}"/>
              </a:ext>
            </a:extLst>
          </p:cNvPr>
          <p:cNvSpPr>
            <a:spLocks noGrp="1"/>
          </p:cNvSpPr>
          <p:nvPr>
            <p:ph type="body" sz="quarter" idx="26" hasCustomPrompt="1"/>
          </p:nvPr>
        </p:nvSpPr>
        <p:spPr>
          <a:xfrm>
            <a:off x="7870496" y="3710754"/>
            <a:ext cx="3407194" cy="21831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endParaRPr lang="en-US" dirty="0"/>
          </a:p>
        </p:txBody>
      </p:sp>
      <p:sp>
        <p:nvSpPr>
          <p:cNvPr id="18" name="Text Placeholder 2">
            <a:extLst>
              <a:ext uri="{FF2B5EF4-FFF2-40B4-BE49-F238E27FC236}">
                <a16:creationId xmlns:a16="http://schemas.microsoft.com/office/drawing/2014/main" id="{F102AB95-B9E0-5F4B-A8F4-DA33CF59B511}"/>
              </a:ext>
            </a:extLst>
          </p:cNvPr>
          <p:cNvSpPr>
            <a:spLocks noGrp="1"/>
          </p:cNvSpPr>
          <p:nvPr>
            <p:ph type="body" sz="quarter" idx="27" hasCustomPrompt="1"/>
          </p:nvPr>
        </p:nvSpPr>
        <p:spPr>
          <a:xfrm>
            <a:off x="7870496" y="3077953"/>
            <a:ext cx="304932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4" name="Picture 13">
            <a:extLst>
              <a:ext uri="{FF2B5EF4-FFF2-40B4-BE49-F238E27FC236}">
                <a16:creationId xmlns:a16="http://schemas.microsoft.com/office/drawing/2014/main" id="{C17B018E-26B3-E842-B50F-4B4E4C926C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5655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ith Chart Area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6A68FCD-9F1F-784F-9A7E-6E9161A1EF6C}"/>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7" name="Text Placeholder 2">
            <a:extLst>
              <a:ext uri="{FF2B5EF4-FFF2-40B4-BE49-F238E27FC236}">
                <a16:creationId xmlns:a16="http://schemas.microsoft.com/office/drawing/2014/main" id="{45712B85-1442-6E42-9E7B-4A595CC0E0B8}"/>
              </a:ext>
            </a:extLst>
          </p:cNvPr>
          <p:cNvSpPr>
            <a:spLocks noGrp="1"/>
          </p:cNvSpPr>
          <p:nvPr>
            <p:ph type="body" sz="quarter" idx="20" hasCustomPrompt="1"/>
          </p:nvPr>
        </p:nvSpPr>
        <p:spPr>
          <a:xfrm>
            <a:off x="915053" y="2886637"/>
            <a:ext cx="2856846" cy="2639054"/>
          </a:xfrm>
        </p:spPr>
        <p:txBody>
          <a:bodyPr lIns="0">
            <a:noAutofit/>
          </a:bodyPr>
          <a:lstStyle>
            <a:lvl1pPr marL="0" marR="0" indent="0" algn="l" defTabSz="914196" rtl="0" eaLnBrk="1" fontAlgn="auto" latinLnBrk="0" hangingPunct="1">
              <a:lnSpc>
                <a:spcPct val="110000"/>
              </a:lnSpc>
              <a:spcBef>
                <a:spcPts val="1000"/>
              </a:spcBef>
              <a:spcAft>
                <a:spcPts val="0"/>
              </a:spcAft>
              <a:buClrTx/>
              <a:buSzTx/>
              <a:buFontTx/>
              <a:buNone/>
              <a:tabLst/>
              <a:defRPr sz="1800" b="0" i="0"/>
            </a:lvl1pPr>
            <a:lvl2pPr marL="457099" indent="0">
              <a:buFontTx/>
              <a:buNone/>
              <a:defRPr sz="1401" b="0" i="0"/>
            </a:lvl2pPr>
            <a:lvl3pPr marL="914196" indent="0">
              <a:buFontTx/>
              <a:buNone/>
              <a:defRPr sz="1401" b="0" i="0"/>
            </a:lvl3pPr>
            <a:lvl4pPr>
              <a:defRPr sz="1601"/>
            </a:lvl4pPr>
            <a:lvl5pPr>
              <a:defRPr sz="1601"/>
            </a:lvl5pPr>
          </a:lstStyle>
          <a:p>
            <a:pPr lvl="0"/>
            <a:r>
              <a:rPr lang="en-US" dirty="0"/>
              <a:t>Minimum font size 14pt and line spacing of at least Multiple 1.1</a:t>
            </a:r>
          </a:p>
          <a:p>
            <a:pPr lvl="0"/>
            <a:r>
              <a:rPr lang="pt-BR" dirty="0"/>
              <a:t>Apita </a:t>
            </a:r>
            <a:r>
              <a:rPr lang="pt-BR" dirty="0" err="1"/>
              <a:t>imentemqui</a:t>
            </a:r>
            <a:r>
              <a:rPr lang="pt-BR" dirty="0"/>
              <a:t> te </a:t>
            </a:r>
            <a:r>
              <a:rPr lang="pt-BR" dirty="0" err="1"/>
              <a:t>sunte</a:t>
            </a:r>
            <a:r>
              <a:rPr lang="pt-BR" dirty="0"/>
              <a:t> </a:t>
            </a:r>
            <a:r>
              <a:rPr lang="pt-BR" dirty="0" err="1"/>
              <a:t>cuptia</a:t>
            </a:r>
            <a:r>
              <a:rPr lang="pt-BR" dirty="0"/>
              <a:t> </a:t>
            </a:r>
            <a:r>
              <a:rPr lang="pt-BR" dirty="0" err="1"/>
              <a:t>sam</a:t>
            </a:r>
            <a:r>
              <a:rPr lang="pt-BR" dirty="0"/>
              <a:t> cus </a:t>
            </a:r>
            <a:r>
              <a:rPr lang="pt-BR" dirty="0" err="1"/>
              <a:t>dem</a:t>
            </a:r>
            <a:r>
              <a:rPr lang="pt-BR" dirty="0"/>
              <a:t> </a:t>
            </a:r>
            <a:r>
              <a:rPr lang="pt-BR" dirty="0" err="1"/>
              <a:t>qui</a:t>
            </a:r>
            <a:r>
              <a:rPr lang="pt-BR" dirty="0"/>
              <a:t> </a:t>
            </a:r>
            <a:r>
              <a:rPr lang="pt-BR" dirty="0" err="1"/>
              <a:t>deni</a:t>
            </a:r>
            <a:r>
              <a:rPr lang="pt-BR" dirty="0"/>
              <a:t> </a:t>
            </a:r>
            <a:r>
              <a:rPr lang="pt-BR" dirty="0" err="1"/>
              <a:t>incitatet</a:t>
            </a:r>
            <a:r>
              <a:rPr lang="pt-BR" dirty="0"/>
              <a:t> </a:t>
            </a:r>
            <a:r>
              <a:rPr lang="pt-BR" dirty="0" err="1"/>
              <a:t>nonsend</a:t>
            </a:r>
            <a:r>
              <a:rPr lang="pt-BR" dirty="0"/>
              <a:t>?</a:t>
            </a:r>
          </a:p>
        </p:txBody>
      </p:sp>
      <p:sp>
        <p:nvSpPr>
          <p:cNvPr id="23" name="Content Placeholder 22">
            <a:extLst>
              <a:ext uri="{FF2B5EF4-FFF2-40B4-BE49-F238E27FC236}">
                <a16:creationId xmlns:a16="http://schemas.microsoft.com/office/drawing/2014/main" id="{5EF24A01-2572-2E45-B9E5-801C62E84E88}"/>
              </a:ext>
            </a:extLst>
          </p:cNvPr>
          <p:cNvSpPr>
            <a:spLocks noGrp="1"/>
          </p:cNvSpPr>
          <p:nvPr>
            <p:ph sz="quarter" idx="21"/>
          </p:nvPr>
        </p:nvSpPr>
        <p:spPr>
          <a:xfrm>
            <a:off x="4192521" y="2206507"/>
            <a:ext cx="7084428" cy="3319184"/>
          </a:xfrm>
        </p:spPr>
        <p:txBody>
          <a:bodyPr anchor="t"/>
          <a:lstStyle>
            <a:lvl1pPr marL="0" indent="0">
              <a:buNone/>
              <a:defRPr/>
            </a:lvl1pPr>
          </a:lstStyle>
          <a:p>
            <a:pPr lvl="0"/>
            <a:r>
              <a:rPr lang="en-US"/>
              <a:t>Click to edit Master text styles</a:t>
            </a:r>
          </a:p>
        </p:txBody>
      </p:sp>
      <p:cxnSp>
        <p:nvCxnSpPr>
          <p:cNvPr id="11" name="Straight Connector 10">
            <a:extLst>
              <a:ext uri="{FF2B5EF4-FFF2-40B4-BE49-F238E27FC236}">
                <a16:creationId xmlns:a16="http://schemas.microsoft.com/office/drawing/2014/main" id="{8C9FF1C0-504F-9542-AFC1-BC4456815DDF}"/>
              </a:ext>
            </a:extLst>
          </p:cNvPr>
          <p:cNvCxnSpPr>
            <a:cxnSpLocks/>
          </p:cNvCxnSpPr>
          <p:nvPr userDrawn="1"/>
        </p:nvCxnSpPr>
        <p:spPr>
          <a:xfrm>
            <a:off x="905164"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2" name="Title Placeholder 17">
            <a:extLst>
              <a:ext uri="{FF2B5EF4-FFF2-40B4-BE49-F238E27FC236}">
                <a16:creationId xmlns:a16="http://schemas.microsoft.com/office/drawing/2014/main" id="{2884633F-D05A-1843-876F-5EE12D7FC33C}"/>
              </a:ext>
            </a:extLst>
          </p:cNvPr>
          <p:cNvSpPr>
            <a:spLocks noGrp="1"/>
          </p:cNvSpPr>
          <p:nvPr>
            <p:ph type="title"/>
          </p:nvPr>
        </p:nvSpPr>
        <p:spPr>
          <a:xfrm>
            <a:off x="912570" y="349504"/>
            <a:ext cx="8861626"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10" name="Text Placeholder 2">
            <a:extLst>
              <a:ext uri="{FF2B5EF4-FFF2-40B4-BE49-F238E27FC236}">
                <a16:creationId xmlns:a16="http://schemas.microsoft.com/office/drawing/2014/main" id="{5453E883-3F77-3549-9A4A-DC60817595FA}"/>
              </a:ext>
            </a:extLst>
          </p:cNvPr>
          <p:cNvSpPr>
            <a:spLocks noGrp="1"/>
          </p:cNvSpPr>
          <p:nvPr>
            <p:ph type="body" sz="quarter" idx="25" hasCustomPrompt="1"/>
          </p:nvPr>
        </p:nvSpPr>
        <p:spPr>
          <a:xfrm>
            <a:off x="912570" y="2206507"/>
            <a:ext cx="306308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graph description</a:t>
            </a:r>
          </a:p>
        </p:txBody>
      </p:sp>
      <p:pic>
        <p:nvPicPr>
          <p:cNvPr id="13" name="Picture 12">
            <a:extLst>
              <a:ext uri="{FF2B5EF4-FFF2-40B4-BE49-F238E27FC236}">
                <a16:creationId xmlns:a16="http://schemas.microsoft.com/office/drawing/2014/main" id="{5BE9A29E-383C-6C4D-A865-B892B4054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675025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istic and Photo_Ligh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0A2583F1-527B-FE46-974C-CE1DF96A44BB}"/>
              </a:ext>
            </a:extLst>
          </p:cNvPr>
          <p:cNvSpPr>
            <a:spLocks noGrp="1" noChangeAspect="1"/>
          </p:cNvSpPr>
          <p:nvPr>
            <p:ph type="pic" idx="1"/>
          </p:nvPr>
        </p:nvSpPr>
        <p:spPr>
          <a:xfrm>
            <a:off x="6096595" y="0"/>
            <a:ext cx="6101503" cy="6858000"/>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1729995"/>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Aenean lacinia </a:t>
            </a:r>
            <a:r>
              <a:rPr lang="en-US" dirty="0" err="1"/>
              <a:t>bibendum</a:t>
            </a:r>
            <a:r>
              <a:rPr lang="en-US" dirty="0"/>
              <a:t> </a:t>
            </a:r>
            <a:r>
              <a:rPr lang="en-US" dirty="0" err="1"/>
              <a:t>nulla</a:t>
            </a:r>
            <a:r>
              <a:rPr lang="en-US" dirty="0"/>
              <a:t> sed </a:t>
            </a:r>
            <a:r>
              <a:rPr lang="en-US" dirty="0" err="1"/>
              <a:t>consectetur</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218776"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pic>
        <p:nvPicPr>
          <p:cNvPr id="20" name="Graphic 19">
            <a:extLst>
              <a:ext uri="{FF2B5EF4-FFF2-40B4-BE49-F238E27FC236}">
                <a16:creationId xmlns:a16="http://schemas.microsoft.com/office/drawing/2014/main" id="{A8FA750C-5993-AB41-8B9F-1190E960FEF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9" name="Text Placeholder 4">
            <a:extLst>
              <a:ext uri="{FF2B5EF4-FFF2-40B4-BE49-F238E27FC236}">
                <a16:creationId xmlns:a16="http://schemas.microsoft.com/office/drawing/2014/main" id="{03DE606A-3303-7540-8D87-CA349EB9C5D1}"/>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sp>
        <p:nvSpPr>
          <p:cNvPr id="11" name="Slide Number Placeholder 2">
            <a:extLst>
              <a:ext uri="{FF2B5EF4-FFF2-40B4-BE49-F238E27FC236}">
                <a16:creationId xmlns:a16="http://schemas.microsoft.com/office/drawing/2014/main" id="{4DEFC807-5826-B140-B9AE-E18E0029EBB4}"/>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dirty="0"/>
          </a:p>
        </p:txBody>
      </p:sp>
    </p:spTree>
    <p:extLst>
      <p:ext uri="{BB962C8B-B14F-4D97-AF65-F5344CB8AC3E}">
        <p14:creationId xmlns:p14="http://schemas.microsoft.com/office/powerpoint/2010/main" val="2528169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lit Statistic_Ligh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4048A969-2DDF-2343-8D34-6E1A3F1D55D4}"/>
              </a:ext>
            </a:extLst>
          </p:cNvPr>
          <p:cNvCxnSpPr>
            <a:cxnSpLocks/>
          </p:cNvCxnSpPr>
          <p:nvPr userDrawn="1"/>
        </p:nvCxnSpPr>
        <p:spPr>
          <a:xfrm>
            <a:off x="77012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8" name="Text Placeholder 2">
            <a:extLst>
              <a:ext uri="{FF2B5EF4-FFF2-40B4-BE49-F238E27FC236}">
                <a16:creationId xmlns:a16="http://schemas.microsoft.com/office/drawing/2014/main" id="{79BBAC1B-E15C-084A-B799-3284FDDE5E2B}"/>
              </a:ext>
            </a:extLst>
          </p:cNvPr>
          <p:cNvSpPr>
            <a:spLocks noGrp="1"/>
          </p:cNvSpPr>
          <p:nvPr>
            <p:ph type="body" sz="quarter" idx="22" hasCustomPrompt="1"/>
          </p:nvPr>
        </p:nvSpPr>
        <p:spPr>
          <a:xfrm>
            <a:off x="77012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19" name="Text Placeholder 2">
            <a:extLst>
              <a:ext uri="{FF2B5EF4-FFF2-40B4-BE49-F238E27FC236}">
                <a16:creationId xmlns:a16="http://schemas.microsoft.com/office/drawing/2014/main" id="{A3BEF983-4BD0-EB4A-97B7-6902CA24EA9E}"/>
              </a:ext>
            </a:extLst>
          </p:cNvPr>
          <p:cNvSpPr>
            <a:spLocks noGrp="1"/>
          </p:cNvSpPr>
          <p:nvPr>
            <p:ph type="body" sz="quarter" idx="23" hasCustomPrompt="1"/>
          </p:nvPr>
        </p:nvSpPr>
        <p:spPr>
          <a:xfrm>
            <a:off x="77012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12" name="Text Placeholder 4">
            <a:extLst>
              <a:ext uri="{FF2B5EF4-FFF2-40B4-BE49-F238E27FC236}">
                <a16:creationId xmlns:a16="http://schemas.microsoft.com/office/drawing/2014/main" id="{FC44442F-17F0-6840-98FC-7D0B2934B422}"/>
              </a:ext>
            </a:extLst>
          </p:cNvPr>
          <p:cNvSpPr>
            <a:spLocks noGrp="1"/>
          </p:cNvSpPr>
          <p:nvPr>
            <p:ph type="body" sz="quarter" idx="25" hasCustomPrompt="1"/>
          </p:nvPr>
        </p:nvSpPr>
        <p:spPr>
          <a:xfrm>
            <a:off x="66907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45%</a:t>
            </a:r>
          </a:p>
        </p:txBody>
      </p:sp>
      <p:cxnSp>
        <p:nvCxnSpPr>
          <p:cNvPr id="17" name="Straight Connector 16">
            <a:extLst>
              <a:ext uri="{FF2B5EF4-FFF2-40B4-BE49-F238E27FC236}">
                <a16:creationId xmlns:a16="http://schemas.microsoft.com/office/drawing/2014/main" id="{BBBB1314-B689-3C47-AD68-41B4368714C4}"/>
              </a:ext>
            </a:extLst>
          </p:cNvPr>
          <p:cNvCxnSpPr>
            <a:cxnSpLocks/>
          </p:cNvCxnSpPr>
          <p:nvPr userDrawn="1"/>
        </p:nvCxnSpPr>
        <p:spPr>
          <a:xfrm>
            <a:off x="6805168" y="258124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0" name="Text Placeholder 2">
            <a:extLst>
              <a:ext uri="{FF2B5EF4-FFF2-40B4-BE49-F238E27FC236}">
                <a16:creationId xmlns:a16="http://schemas.microsoft.com/office/drawing/2014/main" id="{9596B8FC-E469-AE41-AE29-40BB22698738}"/>
              </a:ext>
            </a:extLst>
          </p:cNvPr>
          <p:cNvSpPr>
            <a:spLocks noGrp="1"/>
          </p:cNvSpPr>
          <p:nvPr>
            <p:ph type="body" sz="quarter" idx="26" hasCustomPrompt="1"/>
          </p:nvPr>
        </p:nvSpPr>
        <p:spPr>
          <a:xfrm>
            <a:off x="6805168" y="3870293"/>
            <a:ext cx="4597400" cy="2129454"/>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Donec </a:t>
            </a:r>
            <a:r>
              <a:rPr lang="en-US" dirty="0" err="1"/>
              <a:t>ullamcorper</a:t>
            </a:r>
            <a:r>
              <a:rPr lang="en-US" dirty="0"/>
              <a:t> </a:t>
            </a:r>
            <a:r>
              <a:rPr lang="en-US" dirty="0" err="1"/>
              <a:t>nulla</a:t>
            </a:r>
            <a:r>
              <a:rPr lang="en-US" dirty="0"/>
              <a:t> non </a:t>
            </a:r>
            <a:r>
              <a:rPr lang="en-US" dirty="0" err="1"/>
              <a:t>metus</a:t>
            </a:r>
            <a:r>
              <a:rPr lang="en-US" dirty="0"/>
              <a:t> auctor </a:t>
            </a:r>
            <a:r>
              <a:rPr lang="en-US" dirty="0" err="1"/>
              <a:t>fringilla</a:t>
            </a:r>
            <a:r>
              <a:rPr lang="en-US" dirty="0"/>
              <a:t>. </a:t>
            </a:r>
          </a:p>
        </p:txBody>
      </p:sp>
      <p:sp>
        <p:nvSpPr>
          <p:cNvPr id="22" name="Text Placeholder 2">
            <a:extLst>
              <a:ext uri="{FF2B5EF4-FFF2-40B4-BE49-F238E27FC236}">
                <a16:creationId xmlns:a16="http://schemas.microsoft.com/office/drawing/2014/main" id="{BC10196B-C491-6A47-BFDF-40301F383B0B}"/>
              </a:ext>
            </a:extLst>
          </p:cNvPr>
          <p:cNvSpPr>
            <a:spLocks noGrp="1"/>
          </p:cNvSpPr>
          <p:nvPr>
            <p:ph type="body" sz="quarter" idx="27" hasCustomPrompt="1"/>
          </p:nvPr>
        </p:nvSpPr>
        <p:spPr>
          <a:xfrm>
            <a:off x="6805168" y="3237493"/>
            <a:ext cx="307300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Stat description</a:t>
            </a:r>
          </a:p>
        </p:txBody>
      </p:sp>
      <p:sp>
        <p:nvSpPr>
          <p:cNvPr id="23" name="Text Placeholder 4">
            <a:extLst>
              <a:ext uri="{FF2B5EF4-FFF2-40B4-BE49-F238E27FC236}">
                <a16:creationId xmlns:a16="http://schemas.microsoft.com/office/drawing/2014/main" id="{8A53698E-11BB-E840-9D43-5228B4A69031}"/>
              </a:ext>
            </a:extLst>
          </p:cNvPr>
          <p:cNvSpPr>
            <a:spLocks noGrp="1"/>
          </p:cNvSpPr>
          <p:nvPr>
            <p:ph type="body" sz="quarter" idx="28" hasCustomPrompt="1"/>
          </p:nvPr>
        </p:nvSpPr>
        <p:spPr>
          <a:xfrm>
            <a:off x="6704113" y="1164590"/>
            <a:ext cx="4717759" cy="1402991"/>
          </a:xfrm>
        </p:spPr>
        <p:txBody>
          <a:bodyPr/>
          <a:lstStyle>
            <a:lvl1pPr marL="0" indent="0" algn="l">
              <a:buNone/>
              <a:defRPr sz="9600" b="1" i="0">
                <a:solidFill>
                  <a:schemeClr val="tx1"/>
                </a:solidFill>
                <a:latin typeface="Arial Narrow" panose="020B0604020202020204" pitchFamily="34" charset="0"/>
                <a:cs typeface="Arial Narrow" panose="020B0604020202020204" pitchFamily="34" charset="0"/>
              </a:defRPr>
            </a:lvl1pPr>
          </a:lstStyle>
          <a:p>
            <a:pPr lvl="0"/>
            <a:r>
              <a:rPr lang="en-US" dirty="0"/>
              <a:t>12%</a:t>
            </a:r>
          </a:p>
        </p:txBody>
      </p:sp>
      <p:sp>
        <p:nvSpPr>
          <p:cNvPr id="14" name="Slide Number Placeholder 2">
            <a:extLst>
              <a:ext uri="{FF2B5EF4-FFF2-40B4-BE49-F238E27FC236}">
                <a16:creationId xmlns:a16="http://schemas.microsoft.com/office/drawing/2014/main" id="{13E7C899-6FAF-5F48-80CE-C8050F619B4A}"/>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3" name="Picture 12">
            <a:extLst>
              <a:ext uri="{FF2B5EF4-FFF2-40B4-BE49-F238E27FC236}">
                <a16:creationId xmlns:a16="http://schemas.microsoft.com/office/drawing/2014/main" id="{9E27B5CF-14CA-7240-B5CF-102A1143CF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041718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ktop Screen_Ful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89955"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3307977"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55907614-2DE8-AE42-8A47-090BD4943D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214036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sktop and Mobile Screen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FA0E8A02-0312-6D4A-BC84-ECD2C782D89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80359" y="1367113"/>
            <a:ext cx="9333221" cy="5249937"/>
          </a:xfrm>
          <a:prstGeom prst="rect">
            <a:avLst/>
          </a:prstGeom>
        </p:spPr>
      </p:pic>
      <p:sp>
        <p:nvSpPr>
          <p:cNvPr id="14" name="Picture Placeholder 2">
            <a:extLst>
              <a:ext uri="{FF2B5EF4-FFF2-40B4-BE49-F238E27FC236}">
                <a16:creationId xmlns:a16="http://schemas.microsoft.com/office/drawing/2014/main" id="{72FC5F9F-EC0D-EB48-B4C5-AB6595254929}"/>
              </a:ext>
            </a:extLst>
          </p:cNvPr>
          <p:cNvSpPr>
            <a:spLocks noGrp="1" noChangeAspect="1"/>
          </p:cNvSpPr>
          <p:nvPr>
            <p:ph type="pic" idx="1"/>
          </p:nvPr>
        </p:nvSpPr>
        <p:spPr>
          <a:xfrm>
            <a:off x="2698381" y="1842248"/>
            <a:ext cx="5298142" cy="299869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FC66E7B3-49C7-7A40-B79F-FD8AB6F97D9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022216" y="3191474"/>
            <a:ext cx="1681877" cy="3298935"/>
          </a:xfrm>
          <a:prstGeom prst="rect">
            <a:avLst/>
          </a:prstGeom>
        </p:spPr>
      </p:pic>
      <p:sp>
        <p:nvSpPr>
          <p:cNvPr id="15" name="Picture Placeholder 2">
            <a:extLst>
              <a:ext uri="{FF2B5EF4-FFF2-40B4-BE49-F238E27FC236}">
                <a16:creationId xmlns:a16="http://schemas.microsoft.com/office/drawing/2014/main" id="{5A3B78BE-89B9-5C40-A6CB-11462EC618AA}"/>
              </a:ext>
            </a:extLst>
          </p:cNvPr>
          <p:cNvSpPr>
            <a:spLocks noGrp="1" noChangeAspect="1"/>
          </p:cNvSpPr>
          <p:nvPr>
            <p:ph type="pic" idx="11"/>
          </p:nvPr>
        </p:nvSpPr>
        <p:spPr>
          <a:xfrm>
            <a:off x="8173078" y="3551577"/>
            <a:ext cx="1369683" cy="2582523"/>
          </a:xfrm>
          <a:solidFill>
            <a:schemeClr val="bg1">
              <a:lumMod val="95000"/>
            </a:schemeClr>
          </a:solidFill>
        </p:spPr>
        <p:txBody>
          <a:bodyPr anchor="t"/>
          <a:lstStyle>
            <a:lvl1pPr marL="0" indent="0" algn="ctr">
              <a:buNone/>
              <a:defRPr sz="18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1" name="Picture 10">
            <a:extLst>
              <a:ext uri="{FF2B5EF4-FFF2-40B4-BE49-F238E27FC236}">
                <a16:creationId xmlns:a16="http://schemas.microsoft.com/office/drawing/2014/main" id="{59921A3B-5CBC-D849-9A71-B24653983C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701466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bile Sc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11" name="Picture 10">
            <a:extLst>
              <a:ext uri="{FF2B5EF4-FFF2-40B4-BE49-F238E27FC236}">
                <a16:creationId xmlns:a16="http://schemas.microsoft.com/office/drawing/2014/main" id="{AD121983-BF29-5A4B-9FBC-CD4347AD3F8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45181" y="1259538"/>
            <a:ext cx="2731617" cy="5357957"/>
          </a:xfrm>
          <a:prstGeom prst="rect">
            <a:avLst/>
          </a:prstGeom>
        </p:spPr>
      </p:pic>
      <p:sp>
        <p:nvSpPr>
          <p:cNvPr id="12" name="Picture Placeholder 2">
            <a:extLst>
              <a:ext uri="{FF2B5EF4-FFF2-40B4-BE49-F238E27FC236}">
                <a16:creationId xmlns:a16="http://schemas.microsoft.com/office/drawing/2014/main" id="{0C3EB18B-2D96-6A43-B31B-9FC3B39328B7}"/>
              </a:ext>
            </a:extLst>
          </p:cNvPr>
          <p:cNvSpPr>
            <a:spLocks noGrp="1" noChangeAspect="1"/>
          </p:cNvSpPr>
          <p:nvPr>
            <p:ph type="pic" idx="1"/>
          </p:nvPr>
        </p:nvSpPr>
        <p:spPr>
          <a:xfrm>
            <a:off x="5193390" y="1821340"/>
            <a:ext cx="222674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8" name="Picture 7">
            <a:extLst>
              <a:ext uri="{FF2B5EF4-FFF2-40B4-BE49-F238E27FC236}">
                <a16:creationId xmlns:a16="http://schemas.microsoft.com/office/drawing/2014/main" id="{9DDA3EF6-9DC2-1343-AA2A-E04A85E586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51753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bile Screen and Text">
    <p:spTree>
      <p:nvGrpSpPr>
        <p:cNvPr id="1" name=""/>
        <p:cNvGrpSpPr/>
        <p:nvPr/>
      </p:nvGrpSpPr>
      <p:grpSpPr>
        <a:xfrm>
          <a:off x="0" y="0"/>
          <a:ext cx="0" cy="0"/>
          <a:chOff x="0" y="0"/>
          <a:chExt cx="0" cy="0"/>
        </a:xfrm>
      </p:grpSpPr>
      <p:pic>
        <p:nvPicPr>
          <p:cNvPr id="4" name="Picture 3" descr="A picture containing monitor, mirror&#10;&#10;Description automatically generated">
            <a:extLst>
              <a:ext uri="{FF2B5EF4-FFF2-40B4-BE49-F238E27FC236}">
                <a16:creationId xmlns:a16="http://schemas.microsoft.com/office/drawing/2014/main" id="{EC163BC8-A8F4-D347-A20E-FC5D0ACD40B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16326" y="718635"/>
            <a:ext cx="2731617" cy="5357957"/>
          </a:xfrm>
          <a:prstGeom prst="rect">
            <a:avLst/>
          </a:prstGeom>
        </p:spPr>
      </p:pic>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Picture Placeholder 2">
            <a:extLst>
              <a:ext uri="{FF2B5EF4-FFF2-40B4-BE49-F238E27FC236}">
                <a16:creationId xmlns:a16="http://schemas.microsoft.com/office/drawing/2014/main" id="{D94A2464-988D-7242-AB72-943B49F5C68B}"/>
              </a:ext>
            </a:extLst>
          </p:cNvPr>
          <p:cNvSpPr>
            <a:spLocks noGrp="1" noChangeAspect="1"/>
          </p:cNvSpPr>
          <p:nvPr>
            <p:ph type="pic" idx="1"/>
          </p:nvPr>
        </p:nvSpPr>
        <p:spPr>
          <a:xfrm>
            <a:off x="7664535" y="1280437"/>
            <a:ext cx="2224302" cy="4198043"/>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5C14B54-2883-A84E-B4E7-F67C5E8FB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64739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 Blu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0828" y="1918506"/>
            <a:ext cx="10366861" cy="2054670"/>
          </a:xfrm>
        </p:spPr>
        <p:txBody>
          <a:bodyPr/>
          <a:lstStyle>
            <a:lvl1pPr>
              <a:defRPr sz="6000" baseline="0">
                <a:solidFill>
                  <a:schemeClr val="tx1"/>
                </a:solidFill>
              </a:defRPr>
            </a:lvl1pPr>
          </a:lstStyle>
          <a:p>
            <a:r>
              <a:rPr lang="en-US" dirty="0"/>
              <a:t>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2"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11FCD031-E1A7-D142-B0AF-3B0DFBB82CAB}"/>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pic>
        <p:nvPicPr>
          <p:cNvPr id="4" name="Picture 3">
            <a:extLst>
              <a:ext uri="{FF2B5EF4-FFF2-40B4-BE49-F238E27FC236}">
                <a16:creationId xmlns:a16="http://schemas.microsoft.com/office/drawing/2014/main" id="{4FC5C6CE-3432-1345-84A0-7C06142016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62086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Mobile Screen and Tex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24AE4EA7-685C-6645-97A0-E3CF612D754E}"/>
              </a:ext>
            </a:extLst>
          </p:cNvPr>
          <p:cNvSpPr>
            <a:spLocks noGrp="1"/>
          </p:cNvSpPr>
          <p:nvPr>
            <p:ph type="body" sz="quarter" idx="20" hasCustomPrompt="1"/>
          </p:nvPr>
        </p:nvSpPr>
        <p:spPr>
          <a:xfrm>
            <a:off x="915052" y="3085688"/>
            <a:ext cx="4639929" cy="2514600"/>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p>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a:t>
            </a:r>
            <a:r>
              <a:rPr lang="en-US" dirty="0"/>
              <a:t> vitae </a:t>
            </a:r>
            <a:r>
              <a:rPr lang="en-US" dirty="0" err="1"/>
              <a:t>elit</a:t>
            </a:r>
            <a:r>
              <a:rPr lang="en-US" dirty="0"/>
              <a:t> libero, a pharetra </a:t>
            </a:r>
            <a:r>
              <a:rPr lang="en-US" dirty="0" err="1"/>
              <a:t>augue</a:t>
            </a:r>
            <a:r>
              <a:rPr lang="en-US" dirty="0"/>
              <a:t>. </a:t>
            </a:r>
          </a:p>
        </p:txBody>
      </p:sp>
      <p:sp>
        <p:nvSpPr>
          <p:cNvPr id="8" name="Title 1">
            <a:extLst>
              <a:ext uri="{FF2B5EF4-FFF2-40B4-BE49-F238E27FC236}">
                <a16:creationId xmlns:a16="http://schemas.microsoft.com/office/drawing/2014/main" id="{2B90571E-7850-584B-B6CF-FCD4B8350E62}"/>
              </a:ext>
            </a:extLst>
          </p:cNvPr>
          <p:cNvSpPr>
            <a:spLocks noGrp="1"/>
          </p:cNvSpPr>
          <p:nvPr>
            <p:ph type="title" hasCustomPrompt="1"/>
          </p:nvPr>
        </p:nvSpPr>
        <p:spPr>
          <a:xfrm>
            <a:off x="915051" y="772611"/>
            <a:ext cx="4639928" cy="1073884"/>
          </a:xfrm>
          <a:noFill/>
        </p:spPr>
        <p:txBody>
          <a:bodyPr vert="horz" wrap="square" lIns="0" tIns="0" rIns="0" bIns="0" rtlCol="0" anchor="b" anchorCtr="0">
            <a:noAutofit/>
          </a:bodyPr>
          <a:lstStyle>
            <a:lvl1pPr marL="0" indent="0">
              <a:lnSpc>
                <a:spcPct val="80000"/>
              </a:lnSpc>
              <a:spcBef>
                <a:spcPts val="0"/>
              </a:spcBef>
              <a:buFont typeface="Arial" pitchFamily="34" charset="0"/>
              <a:buNone/>
              <a:defRPr lang="en-US" sz="4000" b="1" i="0">
                <a:ea typeface="Roboto" panose="02000000000000000000" pitchFamily="2" charset="0"/>
              </a:defRPr>
            </a:lvl1pPr>
          </a:lstStyle>
          <a:p>
            <a:pPr marL="0" lvl="0" indent="0">
              <a:spcBef>
                <a:spcPts val="0"/>
              </a:spcBef>
              <a:buFont typeface="Arial" pitchFamily="34" charset="0"/>
              <a:buNone/>
            </a:pPr>
            <a:r>
              <a:rPr lang="en-US" dirty="0"/>
              <a:t>Title</a:t>
            </a:r>
          </a:p>
        </p:txBody>
      </p:sp>
      <p:sp>
        <p:nvSpPr>
          <p:cNvPr id="10" name="Text Placeholder 2">
            <a:extLst>
              <a:ext uri="{FF2B5EF4-FFF2-40B4-BE49-F238E27FC236}">
                <a16:creationId xmlns:a16="http://schemas.microsoft.com/office/drawing/2014/main" id="{FB2C18DB-E0C0-9E40-9ED6-7F7B439936B7}"/>
              </a:ext>
            </a:extLst>
          </p:cNvPr>
          <p:cNvSpPr>
            <a:spLocks noGrp="1"/>
          </p:cNvSpPr>
          <p:nvPr>
            <p:ph type="body" sz="quarter" idx="21" hasCustomPrompt="1"/>
          </p:nvPr>
        </p:nvSpPr>
        <p:spPr>
          <a:xfrm>
            <a:off x="915052" y="1983768"/>
            <a:ext cx="4639929" cy="403688"/>
          </a:xfrm>
        </p:spPr>
        <p:txBody>
          <a:bodyPr lIns="0" anchor="ctr">
            <a:normAutofit/>
          </a:bodyPr>
          <a:lstStyle>
            <a:lvl1pPr marL="0" indent="0">
              <a:buFontTx/>
              <a:buNone/>
              <a:defRPr sz="1800" b="0" i="1">
                <a:solidFill>
                  <a:schemeClr val="tx2">
                    <a:alpha val="90000"/>
                  </a:schemeClr>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Lead sentence if needed 18pt font</a:t>
            </a:r>
          </a:p>
        </p:txBody>
      </p:sp>
      <p:cxnSp>
        <p:nvCxnSpPr>
          <p:cNvPr id="9" name="Straight Connector 8">
            <a:extLst>
              <a:ext uri="{FF2B5EF4-FFF2-40B4-BE49-F238E27FC236}">
                <a16:creationId xmlns:a16="http://schemas.microsoft.com/office/drawing/2014/main" id="{668D61E5-47C1-B343-8076-B0A6684DB5A9}"/>
              </a:ext>
            </a:extLst>
          </p:cNvPr>
          <p:cNvCxnSpPr>
            <a:cxnSpLocks/>
          </p:cNvCxnSpPr>
          <p:nvPr userDrawn="1"/>
        </p:nvCxnSpPr>
        <p:spPr>
          <a:xfrm>
            <a:off x="915051" y="2715970"/>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30" name="Slide Number Placeholder 2">
            <a:extLst>
              <a:ext uri="{FF2B5EF4-FFF2-40B4-BE49-F238E27FC236}">
                <a16:creationId xmlns:a16="http://schemas.microsoft.com/office/drawing/2014/main" id="{6162D243-1C30-5643-AA7C-999D8B33FA16}"/>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6553320F-B869-314E-8B21-5E90267A8D6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73753" y="1135759"/>
            <a:ext cx="8756714" cy="4925652"/>
          </a:xfrm>
          <a:prstGeom prst="rect">
            <a:avLst/>
          </a:prstGeom>
        </p:spPr>
      </p:pic>
      <p:sp>
        <p:nvSpPr>
          <p:cNvPr id="12" name="Picture Placeholder 2">
            <a:extLst>
              <a:ext uri="{FF2B5EF4-FFF2-40B4-BE49-F238E27FC236}">
                <a16:creationId xmlns:a16="http://schemas.microsoft.com/office/drawing/2014/main" id="{DED2555A-F6CB-0743-9F03-1E0DCE4D1E10}"/>
              </a:ext>
            </a:extLst>
          </p:cNvPr>
          <p:cNvSpPr>
            <a:spLocks noGrp="1" noChangeAspect="1"/>
          </p:cNvSpPr>
          <p:nvPr>
            <p:ph type="pic" idx="1"/>
          </p:nvPr>
        </p:nvSpPr>
        <p:spPr>
          <a:xfrm>
            <a:off x="6248828" y="1582615"/>
            <a:ext cx="4980547" cy="2795954"/>
          </a:xfrm>
          <a:solidFill>
            <a:schemeClr val="bg1">
              <a:lumMod val="95000"/>
            </a:schemeClr>
          </a:solidFill>
        </p:spPr>
        <p:txBody>
          <a:bodyPr anchor="t"/>
          <a:lstStyle>
            <a:lvl1pPr marL="0" indent="0" algn="ctr">
              <a:buNone/>
              <a:defRPr sz="3200">
                <a:solidFill>
                  <a:schemeClr val="bg1">
                    <a:lumMod val="75000"/>
                  </a:schemeClr>
                </a:solidFill>
              </a:defRPr>
            </a:lvl1pPr>
            <a:lvl2pPr marL="457099" indent="0">
              <a:buNone/>
              <a:defRPr sz="2799"/>
            </a:lvl2pPr>
            <a:lvl3pPr marL="914196" indent="0">
              <a:buNone/>
              <a:defRPr sz="2400"/>
            </a:lvl3pPr>
            <a:lvl4pPr marL="1371294" indent="0">
              <a:buNone/>
              <a:defRPr sz="2000"/>
            </a:lvl4pPr>
            <a:lvl5pPr marL="1828393" indent="0">
              <a:buNone/>
              <a:defRPr sz="2000"/>
            </a:lvl5pPr>
            <a:lvl6pPr marL="2285490" indent="0">
              <a:buNone/>
              <a:defRPr sz="2000"/>
            </a:lvl6pPr>
            <a:lvl7pPr marL="2742587" indent="0">
              <a:buNone/>
              <a:defRPr sz="2000"/>
            </a:lvl7pPr>
            <a:lvl8pPr marL="3199687" indent="0">
              <a:buNone/>
              <a:defRPr sz="2000"/>
            </a:lvl8pPr>
            <a:lvl9pPr marL="3656783" indent="0">
              <a:buNone/>
              <a:defRPr sz="2000"/>
            </a:lvl9pPr>
          </a:lstStyle>
          <a:p>
            <a:r>
              <a:rPr lang="en-US"/>
              <a:t>Click icon to add picture</a:t>
            </a:r>
            <a:endParaRPr lang="en-US" dirty="0"/>
          </a:p>
        </p:txBody>
      </p:sp>
      <p:pic>
        <p:nvPicPr>
          <p:cNvPr id="13" name="Picture 12">
            <a:extLst>
              <a:ext uri="{FF2B5EF4-FFF2-40B4-BE49-F238E27FC236}">
                <a16:creationId xmlns:a16="http://schemas.microsoft.com/office/drawing/2014/main" id="{703BCE72-41A5-7F40-9E68-178F572607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74306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6 Cards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BF7055E9-8404-42FC-A1A5-9B014C717E7B}"/>
              </a:ext>
            </a:extLst>
          </p:cNvPr>
          <p:cNvSpPr/>
          <p:nvPr userDrawn="1"/>
        </p:nvSpPr>
        <p:spPr>
          <a:xfrm>
            <a:off x="6094943" y="0"/>
            <a:ext cx="3047999"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4" name="Rectangle 13">
            <a:extLst>
              <a:ext uri="{FF2B5EF4-FFF2-40B4-BE49-F238E27FC236}">
                <a16:creationId xmlns:a16="http://schemas.microsoft.com/office/drawing/2014/main" id="{24A9F13D-35D6-4879-BA50-7F74B3257597}"/>
              </a:ext>
            </a:extLst>
          </p:cNvPr>
          <p:cNvSpPr/>
          <p:nvPr userDrawn="1"/>
        </p:nvSpPr>
        <p:spPr>
          <a:xfrm>
            <a:off x="2" y="0"/>
            <a:ext cx="6095999"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19" name="Picture Placeholder 6">
            <a:extLst>
              <a:ext uri="{FF2B5EF4-FFF2-40B4-BE49-F238E27FC236}">
                <a16:creationId xmlns:a16="http://schemas.microsoft.com/office/drawing/2014/main" id="{D3471893-9E34-4B9F-BDD6-09E95B5D7FA1}"/>
              </a:ext>
            </a:extLst>
          </p:cNvPr>
          <p:cNvSpPr>
            <a:spLocks noGrp="1"/>
          </p:cNvSpPr>
          <p:nvPr>
            <p:ph type="pic" sz="quarter" idx="23" hasCustomPrompt="1"/>
          </p:nvPr>
        </p:nvSpPr>
        <p:spPr>
          <a:xfrm>
            <a:off x="9142941" y="0"/>
            <a:ext cx="3049060"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8" name="Rectangle 7">
            <a:extLst>
              <a:ext uri="{FF2B5EF4-FFF2-40B4-BE49-F238E27FC236}">
                <a16:creationId xmlns:a16="http://schemas.microsoft.com/office/drawing/2014/main" id="{0242F225-2828-4D1B-9136-21D1BCC6A2D7}"/>
              </a:ext>
            </a:extLst>
          </p:cNvPr>
          <p:cNvSpPr/>
          <p:nvPr userDrawn="1"/>
        </p:nvSpPr>
        <p:spPr>
          <a:xfrm>
            <a:off x="3048001" y="3429000"/>
            <a:ext cx="3047999"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7" name="Picture Placeholder 6">
            <a:extLst>
              <a:ext uri="{FF2B5EF4-FFF2-40B4-BE49-F238E27FC236}">
                <a16:creationId xmlns:a16="http://schemas.microsoft.com/office/drawing/2014/main" id="{566B3302-79C9-47DD-926E-80E1C84AEE88}"/>
              </a:ext>
            </a:extLst>
          </p:cNvPr>
          <p:cNvSpPr>
            <a:spLocks noGrp="1"/>
          </p:cNvSpPr>
          <p:nvPr>
            <p:ph type="pic" sz="quarter" idx="12" hasCustomPrompt="1"/>
          </p:nvPr>
        </p:nvSpPr>
        <p:spPr>
          <a:xfrm>
            <a:off x="6096000" y="3429000"/>
            <a:ext cx="3046941"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2" name="Picture Placeholder 6">
            <a:extLst>
              <a:ext uri="{FF2B5EF4-FFF2-40B4-BE49-F238E27FC236}">
                <a16:creationId xmlns:a16="http://schemas.microsoft.com/office/drawing/2014/main" id="{63FC71F7-D512-4D99-888E-4EC31D291D65}"/>
              </a:ext>
            </a:extLst>
          </p:cNvPr>
          <p:cNvSpPr>
            <a:spLocks noGrp="1"/>
          </p:cNvSpPr>
          <p:nvPr>
            <p:ph type="pic" sz="quarter" idx="18" hasCustomPrompt="1"/>
          </p:nvPr>
        </p:nvSpPr>
        <p:spPr>
          <a:xfrm>
            <a:off x="2" y="3429000"/>
            <a:ext cx="3046943" cy="3429000"/>
          </a:xfrm>
          <a:prstGeom prst="rect">
            <a:avLst/>
          </a:prstGeom>
          <a:solidFill>
            <a:schemeClr val="bg1">
              <a:lumMod val="95000"/>
            </a:schemeClr>
          </a:solidFill>
        </p:spPr>
        <p:txBody>
          <a:bodyPr lIns="108000" tIns="108000" rIns="0"/>
          <a:lstStyle>
            <a:lvl1pPr marL="0" indent="0">
              <a:buNone/>
              <a:defRPr>
                <a:solidFill>
                  <a:schemeClr val="bg1">
                    <a:lumMod val="75000"/>
                  </a:schemeClr>
                </a:solidFill>
              </a:defRPr>
            </a:lvl1pPr>
          </a:lstStyle>
          <a:p>
            <a:r>
              <a:rPr lang="en-AU" dirty="0"/>
              <a:t>Insert picture here</a:t>
            </a:r>
          </a:p>
        </p:txBody>
      </p:sp>
      <p:sp>
        <p:nvSpPr>
          <p:cNvPr id="17" name="Rectangle 16">
            <a:extLst>
              <a:ext uri="{FF2B5EF4-FFF2-40B4-BE49-F238E27FC236}">
                <a16:creationId xmlns:a16="http://schemas.microsoft.com/office/drawing/2014/main" id="{B0576037-E950-4C59-A474-3775715A540C}"/>
              </a:ext>
            </a:extLst>
          </p:cNvPr>
          <p:cNvSpPr/>
          <p:nvPr userDrawn="1"/>
        </p:nvSpPr>
        <p:spPr>
          <a:xfrm>
            <a:off x="9142940" y="3429000"/>
            <a:ext cx="3051179"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sp>
        <p:nvSpPr>
          <p:cNvPr id="26" name="Text Placeholder 41">
            <a:extLst>
              <a:ext uri="{FF2B5EF4-FFF2-40B4-BE49-F238E27FC236}">
                <a16:creationId xmlns:a16="http://schemas.microsoft.com/office/drawing/2014/main" id="{18F6428D-9F53-4F8B-9610-CBDB54298D1A}"/>
              </a:ext>
            </a:extLst>
          </p:cNvPr>
          <p:cNvSpPr>
            <a:spLocks noGrp="1"/>
          </p:cNvSpPr>
          <p:nvPr>
            <p:ph type="body" sz="quarter" idx="19" hasCustomPrompt="1"/>
          </p:nvPr>
        </p:nvSpPr>
        <p:spPr>
          <a:xfrm>
            <a:off x="6391386" y="652465"/>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cxnSp>
        <p:nvCxnSpPr>
          <p:cNvPr id="16" name="Straight Connector 15">
            <a:extLst>
              <a:ext uri="{FF2B5EF4-FFF2-40B4-BE49-F238E27FC236}">
                <a16:creationId xmlns:a16="http://schemas.microsoft.com/office/drawing/2014/main" id="{A80679EE-4436-DE4C-B005-926D48917C23}"/>
              </a:ext>
            </a:extLst>
          </p:cNvPr>
          <p:cNvCxnSpPr>
            <a:cxnSpLocks/>
          </p:cNvCxnSpPr>
          <p:nvPr userDrawn="1"/>
        </p:nvCxnSpPr>
        <p:spPr>
          <a:xfrm>
            <a:off x="705326" y="142726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2" name="Title Placeholder 17">
            <a:extLst>
              <a:ext uri="{FF2B5EF4-FFF2-40B4-BE49-F238E27FC236}">
                <a16:creationId xmlns:a16="http://schemas.microsoft.com/office/drawing/2014/main" id="{83C6662A-3F02-684B-98A8-A552D610B4DF}"/>
              </a:ext>
            </a:extLst>
          </p:cNvPr>
          <p:cNvSpPr>
            <a:spLocks noGrp="1"/>
          </p:cNvSpPr>
          <p:nvPr>
            <p:ph type="title" hasCustomPrompt="1"/>
          </p:nvPr>
        </p:nvSpPr>
        <p:spPr>
          <a:xfrm>
            <a:off x="737410" y="517235"/>
            <a:ext cx="4620126" cy="798177"/>
          </a:xfrm>
          <a:prstGeom prst="rect">
            <a:avLst/>
          </a:prstGeom>
        </p:spPr>
        <p:txBody>
          <a:bodyPr vert="horz" lIns="0" tIns="45720" rIns="91440" bIns="45720" rtlCol="0" anchor="b" anchorCtr="0">
            <a:noAutofit/>
          </a:bodyPr>
          <a:lstStyle>
            <a:lvl1pPr>
              <a:defRPr>
                <a:solidFill>
                  <a:schemeClr val="tx1"/>
                </a:solidFill>
              </a:defRPr>
            </a:lvl1pPr>
          </a:lstStyle>
          <a:p>
            <a:r>
              <a:rPr lang="en-US" dirty="0"/>
              <a:t>title</a:t>
            </a:r>
          </a:p>
        </p:txBody>
      </p:sp>
      <p:sp>
        <p:nvSpPr>
          <p:cNvPr id="27" name="Text Placeholder 2">
            <a:extLst>
              <a:ext uri="{FF2B5EF4-FFF2-40B4-BE49-F238E27FC236}">
                <a16:creationId xmlns:a16="http://schemas.microsoft.com/office/drawing/2014/main" id="{8C4B592C-D781-D744-84AC-4EAF0AB63E0E}"/>
              </a:ext>
            </a:extLst>
          </p:cNvPr>
          <p:cNvSpPr>
            <a:spLocks noGrp="1"/>
          </p:cNvSpPr>
          <p:nvPr>
            <p:ph type="body" sz="quarter" idx="20" hasCustomPrompt="1"/>
          </p:nvPr>
        </p:nvSpPr>
        <p:spPr>
          <a:xfrm>
            <a:off x="737409" y="1910040"/>
            <a:ext cx="4620126" cy="1036356"/>
          </a:xfrm>
        </p:spPr>
        <p:txBody>
          <a:bodyPr>
            <a:noAutofit/>
          </a:bodyPr>
          <a:lstStyle>
            <a:lvl1pPr marL="0" indent="0">
              <a:lnSpc>
                <a:spcPct val="110000"/>
              </a:lnSpc>
              <a:buFontTx/>
              <a:buNone/>
              <a:defRPr sz="1800" b="0" i="0">
                <a:solidFill>
                  <a:schemeClr val="tx1">
                    <a:alpha val="90000"/>
                  </a:schemeClr>
                </a:solidFill>
              </a:defRPr>
            </a:lvl1pPr>
            <a:lvl2pPr>
              <a:defRPr sz="1436"/>
            </a:lvl2pPr>
            <a:lvl3pPr>
              <a:defRPr sz="1436"/>
            </a:lvl3pPr>
            <a:lvl4pPr>
              <a:defRPr sz="1436"/>
            </a:lvl4pPr>
            <a:lvl5pPr>
              <a:defRPr sz="1436"/>
            </a:lvl5pPr>
          </a:lstStyle>
          <a:p>
            <a:pPr lvl="0"/>
            <a:r>
              <a:rPr lang="en-US" dirty="0"/>
              <a:t>Donec id </a:t>
            </a:r>
            <a:r>
              <a:rPr lang="en-US" dirty="0" err="1"/>
              <a:t>elit</a:t>
            </a:r>
            <a:r>
              <a:rPr lang="en-US" dirty="0"/>
              <a:t> non mi porta gravida at </a:t>
            </a:r>
            <a:r>
              <a:rPr lang="en-US" dirty="0" err="1"/>
              <a:t>eget</a:t>
            </a:r>
            <a:r>
              <a:rPr lang="en-US" dirty="0"/>
              <a:t> </a:t>
            </a:r>
            <a:r>
              <a:rPr lang="en-US" dirty="0" err="1"/>
              <a:t>metus</a:t>
            </a:r>
            <a:r>
              <a:rPr lang="en-US" dirty="0"/>
              <a:t>. Maecenas sed diam </a:t>
            </a:r>
            <a:r>
              <a:rPr lang="en-US" dirty="0" err="1"/>
              <a:t>eget</a:t>
            </a:r>
            <a:r>
              <a:rPr lang="en-US" dirty="0"/>
              <a:t> </a:t>
            </a:r>
            <a:r>
              <a:rPr lang="en-US" dirty="0" err="1"/>
              <a:t>risus</a:t>
            </a:r>
            <a:r>
              <a:rPr lang="en-US" dirty="0"/>
              <a:t> </a:t>
            </a:r>
            <a:r>
              <a:rPr lang="en-US" dirty="0" err="1"/>
              <a:t>varius</a:t>
            </a:r>
            <a:r>
              <a:rPr lang="en-US" dirty="0"/>
              <a:t> </a:t>
            </a:r>
            <a:r>
              <a:rPr lang="en-US" dirty="0" err="1"/>
              <a:t>blandit</a:t>
            </a:r>
            <a:r>
              <a:rPr lang="en-US" dirty="0"/>
              <a:t> sit </a:t>
            </a:r>
            <a:r>
              <a:rPr lang="en-US" dirty="0" err="1"/>
              <a:t>amet</a:t>
            </a:r>
            <a:r>
              <a:rPr lang="en-US" dirty="0"/>
              <a:t> non magna. </a:t>
            </a:r>
          </a:p>
        </p:txBody>
      </p:sp>
      <p:sp>
        <p:nvSpPr>
          <p:cNvPr id="28" name="Text Placeholder 41">
            <a:extLst>
              <a:ext uri="{FF2B5EF4-FFF2-40B4-BE49-F238E27FC236}">
                <a16:creationId xmlns:a16="http://schemas.microsoft.com/office/drawing/2014/main" id="{23AD23BA-B9BF-C441-8161-2A9EF58DDE3C}"/>
              </a:ext>
            </a:extLst>
          </p:cNvPr>
          <p:cNvSpPr>
            <a:spLocks noGrp="1"/>
          </p:cNvSpPr>
          <p:nvPr>
            <p:ph type="body" sz="quarter" idx="24" hasCustomPrompt="1"/>
          </p:nvPr>
        </p:nvSpPr>
        <p:spPr>
          <a:xfrm>
            <a:off x="3443024" y="4086544"/>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sp>
        <p:nvSpPr>
          <p:cNvPr id="29" name="Text Placeholder 41">
            <a:extLst>
              <a:ext uri="{FF2B5EF4-FFF2-40B4-BE49-F238E27FC236}">
                <a16:creationId xmlns:a16="http://schemas.microsoft.com/office/drawing/2014/main" id="{0CE2227C-4844-4548-ABA9-546F322F64A9}"/>
              </a:ext>
            </a:extLst>
          </p:cNvPr>
          <p:cNvSpPr>
            <a:spLocks noGrp="1"/>
          </p:cNvSpPr>
          <p:nvPr>
            <p:ph type="body" sz="quarter" idx="25" hasCustomPrompt="1"/>
          </p:nvPr>
        </p:nvSpPr>
        <p:spPr>
          <a:xfrm>
            <a:off x="9537966" y="4086543"/>
            <a:ext cx="2257951" cy="1984057"/>
          </a:xfrm>
        </p:spPr>
        <p:txBody>
          <a:bodyPr>
            <a:noAutofit/>
          </a:bodyPr>
          <a:lstStyle>
            <a:lvl1pPr marL="0" indent="0">
              <a:lnSpc>
                <a:spcPct val="110000"/>
              </a:lnSpc>
              <a:spcAft>
                <a:spcPts val="2600"/>
              </a:spcAft>
              <a:buNone/>
              <a:defRPr sz="2400" b="1" i="0" cap="all" baseline="0">
                <a:solidFill>
                  <a:schemeClr val="bg1"/>
                </a:solidFill>
                <a:latin typeface="Arial Narrow" panose="020B0604020202020204" pitchFamily="34" charset="0"/>
                <a:cs typeface="Arial Narrow" panose="020B0604020202020204" pitchFamily="34" charset="0"/>
              </a:defRPr>
            </a:lvl1pPr>
            <a:lvl2pPr marL="457086" indent="0">
              <a:lnSpc>
                <a:spcPct val="110000"/>
              </a:lnSpc>
              <a:spcAft>
                <a:spcPts val="2600"/>
              </a:spcAft>
              <a:buNone/>
              <a:defRPr sz="1100">
                <a:solidFill>
                  <a:schemeClr val="bg1"/>
                </a:solidFill>
              </a:defRPr>
            </a:lvl2pPr>
          </a:lstStyle>
          <a:p>
            <a:pPr lvl="0"/>
            <a:r>
              <a:rPr lang="en-US" dirty="0"/>
              <a:t>Edit Master text styles</a:t>
            </a:r>
          </a:p>
        </p:txBody>
      </p:sp>
      <p:pic>
        <p:nvPicPr>
          <p:cNvPr id="30" name="Graphic 29">
            <a:extLst>
              <a:ext uri="{FF2B5EF4-FFF2-40B4-BE49-F238E27FC236}">
                <a16:creationId xmlns:a16="http://schemas.microsoft.com/office/drawing/2014/main" id="{59D2CAEF-45A5-5F43-83E9-D0622CCAFB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31" name="Slide Number Placeholder 2">
            <a:extLst>
              <a:ext uri="{FF2B5EF4-FFF2-40B4-BE49-F238E27FC236}">
                <a16:creationId xmlns:a16="http://schemas.microsoft.com/office/drawing/2014/main" id="{CC745943-EB8B-EE49-A1FA-CC67D0350799}"/>
              </a:ext>
            </a:extLst>
          </p:cNvPr>
          <p:cNvSpPr>
            <a:spLocks noGrp="1"/>
          </p:cNvSpPr>
          <p:nvPr>
            <p:ph type="sldNum" sz="quarter" idx="10"/>
          </p:nvPr>
        </p:nvSpPr>
        <p:spPr>
          <a:xfrm>
            <a:off x="11707151" y="6354240"/>
            <a:ext cx="399651" cy="312098"/>
          </a:xfrm>
        </p:spPr>
        <p:txBody>
          <a:bodyPr/>
          <a:lstStyle>
            <a:lvl1pPr>
              <a:defRPr>
                <a:solidFill>
                  <a:schemeClr val="bg2"/>
                </a:solidFill>
              </a:defRPr>
            </a:lvl1pPr>
          </a:lstStyle>
          <a:p>
            <a:fld id="{234755BD-B4AC-9044-BCE4-27904766F8BB}" type="slidenum">
              <a:rPr lang="en-US" smtClean="0"/>
              <a:pPr/>
              <a:t>‹#›</a:t>
            </a:fld>
            <a:endParaRPr lang="en-US"/>
          </a:p>
        </p:txBody>
      </p:sp>
    </p:spTree>
    <p:extLst>
      <p:ext uri="{BB962C8B-B14F-4D97-AF65-F5344CB8AC3E}">
        <p14:creationId xmlns:p14="http://schemas.microsoft.com/office/powerpoint/2010/main" val="172690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4143F43-DA76-AB44-9CF6-DCC2E8313DBF}"/>
              </a:ext>
            </a:extLst>
          </p:cNvPr>
          <p:cNvSpPr>
            <a:spLocks noGrp="1"/>
          </p:cNvSpPr>
          <p:nvPr>
            <p:ph type="pic" sz="quarter" idx="26"/>
          </p:nvPr>
        </p:nvSpPr>
        <p:spPr>
          <a:xfrm>
            <a:off x="0" y="0"/>
            <a:ext cx="12192000" cy="6858000"/>
          </a:xfrm>
          <a:solidFill>
            <a:schemeClr val="bg1">
              <a:lumMod val="95000"/>
            </a:schemeClr>
          </a:solidFill>
        </p:spPr>
        <p:txBody>
          <a:bodyPr/>
          <a:lstStyle>
            <a:lvl1pPr>
              <a:defRPr>
                <a:solidFill>
                  <a:schemeClr val="bg1">
                    <a:lumMod val="75000"/>
                  </a:schemeClr>
                </a:solidFill>
              </a:defRPr>
            </a:lvl1pPr>
          </a:lstStyle>
          <a:p>
            <a:endParaRPr lang="en-US" dirty="0"/>
          </a:p>
        </p:txBody>
      </p:sp>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lvl1pPr>
              <a:defRPr>
                <a:solidFill>
                  <a:schemeClr val="bg1"/>
                </a:solidFill>
              </a:defRPr>
            </a:lvl1pPr>
          </a:lstStyle>
          <a:p>
            <a:fld id="{234755BD-B4AC-9044-BCE4-27904766F8BB}" type="slidenum">
              <a:rPr lang="en-US" smtClean="0"/>
              <a:pPr/>
              <a:t>‹#›</a:t>
            </a:fld>
            <a:endParaRPr lang="en-US" dirty="0"/>
          </a:p>
        </p:txBody>
      </p:sp>
      <p:sp>
        <p:nvSpPr>
          <p:cNvPr id="7" name="Text Placeholder 4">
            <a:extLst>
              <a:ext uri="{FF2B5EF4-FFF2-40B4-BE49-F238E27FC236}">
                <a16:creationId xmlns:a16="http://schemas.microsoft.com/office/drawing/2014/main" id="{9F91FAD6-F79D-7A4B-855F-228F32ECFBA5}"/>
              </a:ext>
            </a:extLst>
          </p:cNvPr>
          <p:cNvSpPr>
            <a:spLocks noGrp="1"/>
          </p:cNvSpPr>
          <p:nvPr>
            <p:ph type="body" sz="quarter" idx="25" hasCustomPrompt="1"/>
          </p:nvPr>
        </p:nvSpPr>
        <p:spPr>
          <a:xfrm>
            <a:off x="748586" y="5082032"/>
            <a:ext cx="6407588" cy="1272208"/>
          </a:xfrm>
        </p:spPr>
        <p:txBody>
          <a:bodyPr/>
          <a:lstStyle>
            <a:lvl1pPr marL="0" indent="0" algn="l">
              <a:buNone/>
              <a:defRPr sz="6000" b="1" i="0">
                <a:solidFill>
                  <a:schemeClr val="bg1"/>
                </a:solidFill>
                <a:latin typeface="Oswald" pitchFamily="2" charset="77"/>
              </a:defRPr>
            </a:lvl1pPr>
          </a:lstStyle>
          <a:p>
            <a:pPr lvl="0"/>
            <a:r>
              <a:rPr lang="en-US" dirty="0"/>
              <a:t>Insert text here</a:t>
            </a:r>
          </a:p>
        </p:txBody>
      </p:sp>
    </p:spTree>
    <p:extLst>
      <p:ext uri="{BB962C8B-B14F-4D97-AF65-F5344CB8AC3E}">
        <p14:creationId xmlns:p14="http://schemas.microsoft.com/office/powerpoint/2010/main" val="19996777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Slide_Ligh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7F68BA70-379C-B74C-8362-EA71ECB9AE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6" name="Text Placeholder 5">
            <a:extLst>
              <a:ext uri="{FF2B5EF4-FFF2-40B4-BE49-F238E27FC236}">
                <a16:creationId xmlns:a16="http://schemas.microsoft.com/office/drawing/2014/main" id="{DBCFEDD8-A1C1-E046-BC11-D540C9A4472C}"/>
              </a:ext>
            </a:extLst>
          </p:cNvPr>
          <p:cNvSpPr>
            <a:spLocks noGrp="1"/>
          </p:cNvSpPr>
          <p:nvPr>
            <p:ph type="body" sz="quarter" idx="11" hasCustomPrompt="1"/>
          </p:nvPr>
        </p:nvSpPr>
        <p:spPr>
          <a:xfrm>
            <a:off x="1516965" y="2060327"/>
            <a:ext cx="9158068" cy="3157972"/>
          </a:xfrm>
        </p:spPr>
        <p:txBody>
          <a:bodyPr/>
          <a:lstStyle>
            <a:lvl1pPr marL="0" indent="0" algn="ctr">
              <a:lnSpc>
                <a:spcPct val="110000"/>
              </a:lnSpc>
              <a:buNone/>
              <a:defRPr sz="3600" b="1" i="0">
                <a:solidFill>
                  <a:schemeClr val="tx1"/>
                </a:solidFill>
                <a:latin typeface="Arial Narrow" panose="020B0604020202020204" pitchFamily="34" charset="0"/>
                <a:cs typeface="Arial Narrow" panose="020B0604020202020204" pitchFamily="34" charset="0"/>
              </a:defRPr>
            </a:lvl1pPr>
          </a:lstStyle>
          <a:p>
            <a:pPr lvl="0"/>
            <a:r>
              <a:rPr lang="en-US" dirty="0"/>
              <a:t>Insert quote. Four to five lines. Insert quote. Four to five lines. Insert quote. Four to five lines. Insert quote. Four to five lines. Insert quote. Four to five lines. Insert quote. Four to five lines. Insert quote. Four to five lines. Insert quote. Four to five lines.”</a:t>
            </a:r>
          </a:p>
        </p:txBody>
      </p:sp>
      <p:sp>
        <p:nvSpPr>
          <p:cNvPr id="10" name="Text Placeholder 2">
            <a:extLst>
              <a:ext uri="{FF2B5EF4-FFF2-40B4-BE49-F238E27FC236}">
                <a16:creationId xmlns:a16="http://schemas.microsoft.com/office/drawing/2014/main" id="{311ED389-4663-9F44-B154-39544D7C3700}"/>
              </a:ext>
            </a:extLst>
          </p:cNvPr>
          <p:cNvSpPr>
            <a:spLocks noGrp="1"/>
          </p:cNvSpPr>
          <p:nvPr>
            <p:ph type="body" sz="quarter" idx="33" hasCustomPrompt="1"/>
          </p:nvPr>
        </p:nvSpPr>
        <p:spPr>
          <a:xfrm>
            <a:off x="3038474" y="5391067"/>
            <a:ext cx="6115049" cy="550424"/>
          </a:xfrm>
        </p:spPr>
        <p:txBody>
          <a:bodyPr vert="horz" lIns="0" tIns="0" rIns="0" bIns="0" rtlCol="0" anchor="t" anchorCtr="0">
            <a:noAutofit/>
          </a:bodyPr>
          <a:lstStyle>
            <a:lvl1pPr marL="0" marR="0" indent="0" algn="ctr" defTabSz="914173" rtl="0" eaLnBrk="1" fontAlgn="auto" latinLnBrk="0" hangingPunct="1">
              <a:lnSpc>
                <a:spcPct val="80000"/>
              </a:lnSpc>
              <a:spcBef>
                <a:spcPts val="0"/>
              </a:spcBef>
              <a:spcAft>
                <a:spcPts val="0"/>
              </a:spcAft>
              <a:buClr>
                <a:schemeClr val="accent2"/>
              </a:buClr>
              <a:buSzTx/>
              <a:buFontTx/>
              <a:buNone/>
              <a:tabLst/>
              <a:defRPr lang="en-US" sz="1800" b="1" i="0" spc="100" baseline="0">
                <a:solidFill>
                  <a:schemeClr val="accent1"/>
                </a:solidFill>
                <a:effectLst/>
                <a:latin typeface="Arial Narrow" panose="020B0604020202020204" pitchFamily="34" charset="0"/>
                <a:cs typeface="Arial Narrow" panose="020B0604020202020204" pitchFamily="34" charset="0"/>
              </a:defRPr>
            </a:lvl1pPr>
          </a:lstStyle>
          <a:p>
            <a:pPr marL="0" marR="0" lvl="0" indent="0" algn="ctr" defTabSz="914173" rtl="0" eaLnBrk="1" fontAlgn="auto" latinLnBrk="0" hangingPunct="1">
              <a:lnSpc>
                <a:spcPct val="80000"/>
              </a:lnSpc>
              <a:spcBef>
                <a:spcPts val="0"/>
              </a:spcBef>
              <a:spcAft>
                <a:spcPts val="0"/>
              </a:spcAft>
              <a:buClr>
                <a:schemeClr val="accent2"/>
              </a:buClr>
              <a:buSzTx/>
              <a:buFontTx/>
              <a:buNone/>
              <a:tabLst/>
              <a:defRPr/>
            </a:pPr>
            <a:r>
              <a:rPr lang="en-US" dirty="0"/>
              <a:t>—QUOTE ATTRIBUTION</a:t>
            </a:r>
          </a:p>
        </p:txBody>
      </p:sp>
      <p:sp>
        <p:nvSpPr>
          <p:cNvPr id="11" name="Slide Number Placeholder 2">
            <a:extLst>
              <a:ext uri="{FF2B5EF4-FFF2-40B4-BE49-F238E27FC236}">
                <a16:creationId xmlns:a16="http://schemas.microsoft.com/office/drawing/2014/main" id="{795D4A6D-9D9A-0041-AC3B-4503DA84D2E4}"/>
              </a:ext>
            </a:extLst>
          </p:cNvPr>
          <p:cNvSpPr>
            <a:spLocks noGrp="1"/>
          </p:cNvSpPr>
          <p:nvPr>
            <p:ph type="sldNum" sz="quarter" idx="10"/>
          </p:nvPr>
        </p:nvSpPr>
        <p:spPr>
          <a:xfrm>
            <a:off x="11707151" y="6354240"/>
            <a:ext cx="399651" cy="312098"/>
          </a:xfrm>
        </p:spPr>
        <p:txBody>
          <a:bodyPr/>
          <a:lstStyle/>
          <a:p>
            <a:fld id="{234755BD-B4AC-9044-BCE4-27904766F8BB}" type="slidenum">
              <a:rPr lang="en-US" smtClean="0"/>
              <a:pPr/>
              <a:t>‹#›</a:t>
            </a:fld>
            <a:endParaRPr lang="en-US"/>
          </a:p>
        </p:txBody>
      </p:sp>
      <p:sp>
        <p:nvSpPr>
          <p:cNvPr id="12" name="TextBox 11">
            <a:extLst>
              <a:ext uri="{FF2B5EF4-FFF2-40B4-BE49-F238E27FC236}">
                <a16:creationId xmlns:a16="http://schemas.microsoft.com/office/drawing/2014/main" id="{A2668A42-AE1B-5840-A55E-9AC70E946809}"/>
              </a:ext>
            </a:extLst>
          </p:cNvPr>
          <p:cNvSpPr txBox="1"/>
          <p:nvPr userDrawn="1"/>
        </p:nvSpPr>
        <p:spPr>
          <a:xfrm>
            <a:off x="5588794" y="533342"/>
            <a:ext cx="1014412" cy="27084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000" b="1" i="0" kern="1200" dirty="0">
                <a:solidFill>
                  <a:schemeClr val="accent2"/>
                </a:solidFill>
                <a:effectLst/>
                <a:latin typeface="Arial Narrow" panose="020B0604020202020204" pitchFamily="34" charset="0"/>
                <a:ea typeface="+mn-ea"/>
                <a:cs typeface="Arial Narrow" panose="020B0604020202020204" pitchFamily="34" charset="0"/>
              </a:rPr>
              <a:t>“</a:t>
            </a:r>
          </a:p>
        </p:txBody>
      </p:sp>
      <p:pic>
        <p:nvPicPr>
          <p:cNvPr id="13" name="Picture 12">
            <a:extLst>
              <a:ext uri="{FF2B5EF4-FFF2-40B4-BE49-F238E27FC236}">
                <a16:creationId xmlns:a16="http://schemas.microsoft.com/office/drawing/2014/main" id="{02CABE5A-1B5F-D944-AB84-78EB94DB95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8442835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 White">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4D73434E-4098-114C-A318-A73F0F2AC61D}"/>
              </a:ext>
            </a:extLst>
          </p:cNvPr>
          <p:cNvSpPr>
            <a:spLocks noGrp="1"/>
          </p:cNvSpPr>
          <p:nvPr>
            <p:ph type="sldNum" sz="quarter" idx="11"/>
          </p:nvPr>
        </p:nvSpPr>
        <p:spPr/>
        <p:txBody>
          <a:bodyPr/>
          <a:lstStyle/>
          <a:p>
            <a:fld id="{234755BD-B4AC-9044-BCE4-27904766F8BB}" type="slidenum">
              <a:rPr lang="en-US" smtClean="0"/>
              <a:pPr/>
              <a:t>‹#›</a:t>
            </a:fld>
            <a:endParaRPr lang="en-US"/>
          </a:p>
        </p:txBody>
      </p:sp>
      <p:pic>
        <p:nvPicPr>
          <p:cNvPr id="4" name="Picture 3">
            <a:extLst>
              <a:ext uri="{FF2B5EF4-FFF2-40B4-BE49-F238E27FC236}">
                <a16:creationId xmlns:a16="http://schemas.microsoft.com/office/drawing/2014/main" id="{E80EBE3D-B89D-B042-81B8-A0D5CEEBA1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066807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Divider with Subtitle - Gradi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268A5-AEEA-3C4B-9311-D39C8A6BFD34}"/>
              </a:ext>
            </a:extLst>
          </p:cNvPr>
          <p:cNvSpPr>
            <a:spLocks noGrp="1"/>
          </p:cNvSpPr>
          <p:nvPr>
            <p:ph type="title" hasCustomPrompt="1"/>
          </p:nvPr>
        </p:nvSpPr>
        <p:spPr>
          <a:xfrm>
            <a:off x="914400" y="1371608"/>
            <a:ext cx="10366861" cy="2057397"/>
          </a:xfrm>
        </p:spPr>
        <p:txBody>
          <a:bodyPr/>
          <a:lstStyle>
            <a:lvl1pPr>
              <a:defRPr sz="6000" baseline="0">
                <a:solidFill>
                  <a:schemeClr val="tx1"/>
                </a:solidFill>
              </a:defRPr>
            </a:lvl1pPr>
          </a:lstStyle>
          <a:p>
            <a:r>
              <a:rPr lang="en-US" dirty="0"/>
              <a:t>Alternate Section title</a:t>
            </a:r>
          </a:p>
        </p:txBody>
      </p:sp>
      <p:cxnSp>
        <p:nvCxnSpPr>
          <p:cNvPr id="7" name="Straight Connector 6">
            <a:extLst>
              <a:ext uri="{FF2B5EF4-FFF2-40B4-BE49-F238E27FC236}">
                <a16:creationId xmlns:a16="http://schemas.microsoft.com/office/drawing/2014/main" id="{D590582C-FEDF-5C45-8674-2DEE1202D8CC}"/>
              </a:ext>
            </a:extLst>
          </p:cNvPr>
          <p:cNvCxnSpPr>
            <a:cxnSpLocks/>
          </p:cNvCxnSpPr>
          <p:nvPr userDrawn="1"/>
        </p:nvCxnSpPr>
        <p:spPr>
          <a:xfrm>
            <a:off x="914313" y="4387948"/>
            <a:ext cx="1172603" cy="0"/>
          </a:xfrm>
          <a:prstGeom prst="line">
            <a:avLst/>
          </a:prstGeom>
          <a:ln w="76200"/>
        </p:spPr>
        <p:style>
          <a:lnRef idx="1">
            <a:schemeClr val="accent2"/>
          </a:lnRef>
          <a:fillRef idx="0">
            <a:schemeClr val="accent2"/>
          </a:fillRef>
          <a:effectRef idx="0">
            <a:schemeClr val="accent2"/>
          </a:effectRef>
          <a:fontRef idx="minor">
            <a:schemeClr val="tx1"/>
          </a:fontRef>
        </p:style>
      </p:cxnSp>
      <p:sp>
        <p:nvSpPr>
          <p:cNvPr id="9" name="Text Placeholder 2">
            <a:extLst>
              <a:ext uri="{FF2B5EF4-FFF2-40B4-BE49-F238E27FC236}">
                <a16:creationId xmlns:a16="http://schemas.microsoft.com/office/drawing/2014/main" id="{CA7C0192-8E73-3741-B808-E7043B73E544}"/>
              </a:ext>
            </a:extLst>
          </p:cNvPr>
          <p:cNvSpPr>
            <a:spLocks noGrp="1"/>
          </p:cNvSpPr>
          <p:nvPr>
            <p:ph idx="1" hasCustomPrompt="1"/>
          </p:nvPr>
        </p:nvSpPr>
        <p:spPr>
          <a:xfrm>
            <a:off x="929987" y="3702945"/>
            <a:ext cx="10366861" cy="323977"/>
          </a:xfrm>
          <a:prstGeom prst="rect">
            <a:avLst/>
          </a:prstGeom>
        </p:spPr>
        <p:txBody>
          <a:bodyPr vert="horz" lIns="0" tIns="45720" rIns="91440" bIns="45720" rtlCol="0">
            <a:normAutofit/>
          </a:bodyPr>
          <a:lstStyle>
            <a:lvl1pPr marL="0" indent="0">
              <a:buFontTx/>
              <a:buNone/>
              <a:defRPr sz="1800" b="0" i="0" cap="none" spc="0" baseline="0">
                <a:solidFill>
                  <a:schemeClr val="tx1"/>
                </a:solidFill>
                <a:latin typeface="Cambria" panose="02040503050406030204" pitchFamily="18" charset="0"/>
              </a:defRPr>
            </a:lvl1pPr>
          </a:lstStyle>
          <a:p>
            <a:pPr lvl="0"/>
            <a:r>
              <a:rPr lang="en-US" dirty="0"/>
              <a:t>Subtitle if needed Cambria 18pt font lorem ipsum</a:t>
            </a:r>
          </a:p>
        </p:txBody>
      </p:sp>
      <p:sp>
        <p:nvSpPr>
          <p:cNvPr id="10" name="Slide Number Placeholder 5">
            <a:extLst>
              <a:ext uri="{FF2B5EF4-FFF2-40B4-BE49-F238E27FC236}">
                <a16:creationId xmlns:a16="http://schemas.microsoft.com/office/drawing/2014/main" id="{5B0C05F0-E967-F84E-89BB-F5BF21AD7C08}"/>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11" name="Picture 10">
            <a:extLst>
              <a:ext uri="{FF2B5EF4-FFF2-40B4-BE49-F238E27FC236}">
                <a16:creationId xmlns:a16="http://schemas.microsoft.com/office/drawing/2014/main" id="{A65CB05D-61DB-744E-8B27-D016C27E6C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18928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pic>
        <p:nvPicPr>
          <p:cNvPr id="8" name="Picture 7">
            <a:extLst>
              <a:ext uri="{FF2B5EF4-FFF2-40B4-BE49-F238E27FC236}">
                <a16:creationId xmlns:a16="http://schemas.microsoft.com/office/drawing/2014/main" id="{0A48E05C-3650-DD45-859E-DE2FC7B56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8718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 White">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8EE4F0C4-96A0-FB49-92EF-CF053D176BBB}"/>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5" name="Slide Number Placeholder 5">
            <a:extLst>
              <a:ext uri="{FF2B5EF4-FFF2-40B4-BE49-F238E27FC236}">
                <a16:creationId xmlns:a16="http://schemas.microsoft.com/office/drawing/2014/main" id="{CC9DC9BC-0E08-1A47-AB3C-D0D05F30B7A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sp>
        <p:nvSpPr>
          <p:cNvPr id="6" name="Title Placeholder 17">
            <a:extLst>
              <a:ext uri="{FF2B5EF4-FFF2-40B4-BE49-F238E27FC236}">
                <a16:creationId xmlns:a16="http://schemas.microsoft.com/office/drawing/2014/main" id="{A40A9772-F566-7847-89D0-15690EA53F74}"/>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9" name="Text Placeholder 9">
            <a:extLst>
              <a:ext uri="{FF2B5EF4-FFF2-40B4-BE49-F238E27FC236}">
                <a16:creationId xmlns:a16="http://schemas.microsoft.com/office/drawing/2014/main" id="{A630E96A-A89B-4A4D-99F9-E2C8161192EE}"/>
              </a:ext>
            </a:extLst>
          </p:cNvPr>
          <p:cNvSpPr>
            <a:spLocks noGrp="1"/>
          </p:cNvSpPr>
          <p:nvPr>
            <p:ph type="body" sz="quarter" idx="11" hasCustomPrompt="1"/>
          </p:nvPr>
        </p:nvSpPr>
        <p:spPr>
          <a:xfrm>
            <a:off x="896938" y="1550988"/>
            <a:ext cx="10234612" cy="4803248"/>
          </a:xfrm>
        </p:spPr>
        <p:txBody>
          <a:bodyPr/>
          <a:lstStyle>
            <a:lvl1pPr marL="457200" indent="-457200">
              <a:spcAft>
                <a:spcPts val="1200"/>
              </a:spcAft>
              <a:buFont typeface="Arial" panose="020B0604020202020204" pitchFamily="34" charset="0"/>
              <a:buChar char="•"/>
              <a:defRPr sz="28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457200" indent="-457200">
              <a:spcAft>
                <a:spcPts val="1200"/>
              </a:spcAft>
              <a:buFont typeface="Arial" panose="020B0604020202020204" pitchFamily="34" charset="0"/>
              <a:buChar char="•"/>
            </a:pPr>
            <a:r>
              <a:rPr lang="en-US" sz="2400" dirty="0">
                <a:latin typeface="Cambria" panose="02040503050406030204" pitchFamily="18" charset="0"/>
              </a:rPr>
              <a:t>Lorem ipsum dolor sit </a:t>
            </a:r>
            <a:r>
              <a:rPr lang="en-US" sz="2400" dirty="0" err="1">
                <a:latin typeface="Cambria" panose="02040503050406030204" pitchFamily="18" charset="0"/>
              </a:rPr>
              <a:t>amet</a:t>
            </a:r>
            <a:r>
              <a:rPr lang="en-US" sz="2400" dirty="0">
                <a:latin typeface="Cambria" panose="02040503050406030204" pitchFamily="18" charset="0"/>
              </a:rPr>
              <a:t>, </a:t>
            </a:r>
            <a:r>
              <a:rPr lang="en-US" sz="2400" dirty="0" err="1">
                <a:latin typeface="Cambria" panose="02040503050406030204" pitchFamily="18" charset="0"/>
              </a:rPr>
              <a:t>consectetur</a:t>
            </a:r>
            <a:r>
              <a:rPr lang="en-US" sz="2400" dirty="0">
                <a:latin typeface="Cambria" panose="02040503050406030204" pitchFamily="18" charset="0"/>
              </a:rPr>
              <a:t> </a:t>
            </a:r>
            <a:r>
              <a:rPr lang="en-US" sz="2400" dirty="0" err="1">
                <a:latin typeface="Cambria" panose="02040503050406030204" pitchFamily="18" charset="0"/>
              </a:rPr>
              <a:t>adipiscing</a:t>
            </a:r>
            <a:r>
              <a:rPr lang="en-US" sz="2400" dirty="0">
                <a:latin typeface="Cambria" panose="02040503050406030204" pitchFamily="18" charset="0"/>
              </a:rPr>
              <a:t> </a:t>
            </a:r>
            <a:r>
              <a:rPr lang="en-US" sz="2400" dirty="0" err="1">
                <a:latin typeface="Cambria" panose="02040503050406030204" pitchFamily="18" charset="0"/>
              </a:rPr>
              <a:t>elit</a:t>
            </a:r>
            <a:r>
              <a:rPr lang="en-US" sz="2400" dirty="0">
                <a:latin typeface="Cambria" panose="02040503050406030204" pitchFamily="18" charset="0"/>
              </a:rPr>
              <a:t>, sed do </a:t>
            </a:r>
            <a:r>
              <a:rPr lang="en-US" sz="2400" dirty="0" err="1">
                <a:latin typeface="Cambria" panose="02040503050406030204" pitchFamily="18" charset="0"/>
              </a:rPr>
              <a:t>eiusmod</a:t>
            </a:r>
            <a:r>
              <a:rPr lang="en-US" sz="2400" dirty="0">
                <a:latin typeface="Cambria" panose="02040503050406030204" pitchFamily="18" charset="0"/>
              </a:rPr>
              <a:t> </a:t>
            </a:r>
            <a:r>
              <a:rPr lang="en-US" sz="2400" dirty="0" err="1">
                <a:latin typeface="Cambria" panose="02040503050406030204" pitchFamily="18" charset="0"/>
              </a:rPr>
              <a:t>tempor</a:t>
            </a:r>
            <a:r>
              <a:rPr lang="en-US" sz="2400" dirty="0">
                <a:latin typeface="Cambria" panose="02040503050406030204" pitchFamily="18" charset="0"/>
              </a:rPr>
              <a:t> </a:t>
            </a:r>
            <a:r>
              <a:rPr lang="en-US" sz="2400" dirty="0" err="1">
                <a:latin typeface="Cambria" panose="02040503050406030204" pitchFamily="18" charset="0"/>
              </a:rPr>
              <a:t>incididunt</a:t>
            </a:r>
            <a:r>
              <a:rPr lang="en-US" sz="2400" dirty="0">
                <a:latin typeface="Cambria" panose="02040503050406030204" pitchFamily="18" charset="0"/>
              </a:rPr>
              <a:t> </a:t>
            </a:r>
            <a:r>
              <a:rPr lang="en-US" sz="2400" dirty="0" err="1">
                <a:latin typeface="Cambria" panose="02040503050406030204" pitchFamily="18" charset="0"/>
              </a:rPr>
              <a:t>ut</a:t>
            </a:r>
            <a:r>
              <a:rPr lang="en-US" sz="2400" dirty="0">
                <a:latin typeface="Cambria" panose="02040503050406030204" pitchFamily="18" charset="0"/>
              </a:rPr>
              <a:t> </a:t>
            </a:r>
            <a:r>
              <a:rPr lang="en-US" sz="2400" dirty="0" err="1">
                <a:latin typeface="Cambria" panose="02040503050406030204" pitchFamily="18" charset="0"/>
              </a:rPr>
              <a:t>labore</a:t>
            </a:r>
            <a:r>
              <a:rPr lang="en-US" sz="2400" dirty="0">
                <a:latin typeface="Cambria" panose="02040503050406030204" pitchFamily="18" charset="0"/>
              </a:rPr>
              <a:t> </a:t>
            </a:r>
          </a:p>
          <a:p>
            <a:pPr marL="457200" indent="-457200">
              <a:spcAft>
                <a:spcPts val="1200"/>
              </a:spcAft>
              <a:buFont typeface="Arial" panose="020B0604020202020204" pitchFamily="34" charset="0"/>
              <a:buChar char="•"/>
            </a:pPr>
            <a:r>
              <a:rPr lang="en-US" sz="2400" dirty="0">
                <a:latin typeface="Cambria" panose="02040503050406030204" pitchFamily="18" charset="0"/>
              </a:rPr>
              <a:t>et dolore magna </a:t>
            </a:r>
            <a:r>
              <a:rPr lang="en-US" sz="2400" dirty="0" err="1">
                <a:latin typeface="Cambria" panose="02040503050406030204" pitchFamily="18" charset="0"/>
              </a:rPr>
              <a:t>aliqua</a:t>
            </a:r>
            <a:r>
              <a:rPr lang="en-US" sz="2400" dirty="0">
                <a:latin typeface="Cambria" panose="02040503050406030204" pitchFamily="18" charset="0"/>
              </a:rPr>
              <a:t>. </a:t>
            </a:r>
          </a:p>
        </p:txBody>
      </p:sp>
      <p:pic>
        <p:nvPicPr>
          <p:cNvPr id="8" name="Picture 7">
            <a:extLst>
              <a:ext uri="{FF2B5EF4-FFF2-40B4-BE49-F238E27FC236}">
                <a16:creationId xmlns:a16="http://schemas.microsoft.com/office/drawing/2014/main" id="{0D516DDA-28A5-4D45-A55C-595C032942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98438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lumns - Gradient">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B77079C-4238-C245-868E-8F2D147A0174}"/>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1" name="Title Placeholder 17">
            <a:extLst>
              <a:ext uri="{FF2B5EF4-FFF2-40B4-BE49-F238E27FC236}">
                <a16:creationId xmlns:a16="http://schemas.microsoft.com/office/drawing/2014/main" id="{6A83C0DE-D209-AC40-A278-E03F7AC4CA7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5" name="Text Placeholder 2">
            <a:extLst>
              <a:ext uri="{FF2B5EF4-FFF2-40B4-BE49-F238E27FC236}">
                <a16:creationId xmlns:a16="http://schemas.microsoft.com/office/drawing/2014/main" id="{981BFAF1-1DB2-0A45-BE9C-261E5CA6E240}"/>
              </a:ext>
            </a:extLst>
          </p:cNvPr>
          <p:cNvSpPr>
            <a:spLocks noGrp="1"/>
          </p:cNvSpPr>
          <p:nvPr>
            <p:ph type="body" sz="quarter" idx="20" hasCustomPrompt="1"/>
          </p:nvPr>
        </p:nvSpPr>
        <p:spPr>
          <a:xfrm>
            <a:off x="897119" y="3124205"/>
            <a:ext cx="8890211"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pic>
        <p:nvPicPr>
          <p:cNvPr id="12" name="Graphic 11">
            <a:extLst>
              <a:ext uri="{FF2B5EF4-FFF2-40B4-BE49-F238E27FC236}">
                <a16:creationId xmlns:a16="http://schemas.microsoft.com/office/drawing/2014/main" id="{4F6F4B07-3668-D149-8113-4DE49504E0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3227" y="259428"/>
            <a:ext cx="1561196" cy="216854"/>
          </a:xfrm>
          <a:prstGeom prst="rect">
            <a:avLst/>
          </a:prstGeom>
        </p:spPr>
      </p:pic>
      <p:sp>
        <p:nvSpPr>
          <p:cNvPr id="15" name="Text Placeholder 2">
            <a:extLst>
              <a:ext uri="{FF2B5EF4-FFF2-40B4-BE49-F238E27FC236}">
                <a16:creationId xmlns:a16="http://schemas.microsoft.com/office/drawing/2014/main" id="{780774BC-50CB-E74D-A7FA-17C71D14AE5B}"/>
              </a:ext>
            </a:extLst>
          </p:cNvPr>
          <p:cNvSpPr>
            <a:spLocks noGrp="1"/>
          </p:cNvSpPr>
          <p:nvPr>
            <p:ph type="body" sz="quarter" idx="23" hasCustomPrompt="1"/>
          </p:nvPr>
        </p:nvSpPr>
        <p:spPr>
          <a:xfrm>
            <a:off x="897120" y="2491405"/>
            <a:ext cx="4764092"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 insert text here</a:t>
            </a:r>
          </a:p>
        </p:txBody>
      </p:sp>
      <p:sp>
        <p:nvSpPr>
          <p:cNvPr id="9" name="Slide Number Placeholder 5">
            <a:extLst>
              <a:ext uri="{FF2B5EF4-FFF2-40B4-BE49-F238E27FC236}">
                <a16:creationId xmlns:a16="http://schemas.microsoft.com/office/drawing/2014/main" id="{419F0F05-DD1D-5848-824C-96C9DAC1A5C5}"/>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a:p>
        </p:txBody>
      </p:sp>
      <p:pic>
        <p:nvPicPr>
          <p:cNvPr id="8" name="Picture 7">
            <a:extLst>
              <a:ext uri="{FF2B5EF4-FFF2-40B4-BE49-F238E27FC236}">
                <a16:creationId xmlns:a16="http://schemas.microsoft.com/office/drawing/2014/main" id="{56F989B6-F29F-8243-8E52-36116EC77A9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23836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ECFAE3-7E05-0B4A-9CE1-B6F37E6F693F}"/>
              </a:ext>
            </a:extLst>
          </p:cNvPr>
          <p:cNvSpPr>
            <a:spLocks noGrp="1"/>
          </p:cNvSpPr>
          <p:nvPr>
            <p:ph type="sldNum" sz="quarter" idx="10"/>
          </p:nvPr>
        </p:nvSpPr>
        <p:spPr/>
        <p:txBody>
          <a:bodyPr/>
          <a:lstStyle/>
          <a:p>
            <a:fld id="{234755BD-B4AC-9044-BCE4-27904766F8BB}" type="slidenum">
              <a:rPr lang="en-US" smtClean="0"/>
              <a:pPr/>
              <a:t>‹#›</a:t>
            </a:fld>
            <a:endParaRPr lang="en-US"/>
          </a:p>
        </p:txBody>
      </p:sp>
      <p:sp>
        <p:nvSpPr>
          <p:cNvPr id="8" name="Text Placeholder 2">
            <a:extLst>
              <a:ext uri="{FF2B5EF4-FFF2-40B4-BE49-F238E27FC236}">
                <a16:creationId xmlns:a16="http://schemas.microsoft.com/office/drawing/2014/main" id="{A814D8B0-2A19-5541-83AE-74FAE6C78E3D}"/>
              </a:ext>
            </a:extLst>
          </p:cNvPr>
          <p:cNvSpPr>
            <a:spLocks noGrp="1"/>
          </p:cNvSpPr>
          <p:nvPr>
            <p:ph type="body" sz="quarter" idx="20" hasCustomPrompt="1"/>
          </p:nvPr>
        </p:nvSpPr>
        <p:spPr>
          <a:xfrm>
            <a:off x="897120"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451"/>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sp>
        <p:nvSpPr>
          <p:cNvPr id="13" name="Text Placeholder 2">
            <a:extLst>
              <a:ext uri="{FF2B5EF4-FFF2-40B4-BE49-F238E27FC236}">
                <a16:creationId xmlns:a16="http://schemas.microsoft.com/office/drawing/2014/main" id="{31AE74F4-DA59-7042-B412-642B3764A5EA}"/>
              </a:ext>
            </a:extLst>
          </p:cNvPr>
          <p:cNvSpPr>
            <a:spLocks noGrp="1"/>
          </p:cNvSpPr>
          <p:nvPr>
            <p:ph type="body" sz="quarter" idx="21" hasCustomPrompt="1"/>
          </p:nvPr>
        </p:nvSpPr>
        <p:spPr>
          <a:xfrm>
            <a:off x="6668044" y="3124205"/>
            <a:ext cx="4597400" cy="2521403"/>
          </a:xfrm>
        </p:spPr>
        <p:txBody>
          <a:bodyPr lIns="0">
            <a:noAutofit/>
          </a:bodyPr>
          <a:lstStyle>
            <a:lvl1pPr marL="0" marR="0" indent="0" algn="l" defTabSz="914173" rtl="0" eaLnBrk="1" fontAlgn="auto" latinLnBrk="0" hangingPunct="1">
              <a:lnSpc>
                <a:spcPct val="110000"/>
              </a:lnSpc>
              <a:spcBef>
                <a:spcPts val="1000"/>
              </a:spcBef>
              <a:spcAft>
                <a:spcPts val="0"/>
              </a:spcAft>
              <a:buClrTx/>
              <a:buSzTx/>
              <a:buFontTx/>
              <a:buNone/>
              <a:tabLst/>
              <a:defRPr sz="1800" b="0" i="0"/>
            </a:lvl1pPr>
            <a:lvl2pPr marL="457087" indent="0">
              <a:buFontTx/>
              <a:buNone/>
              <a:defRPr sz="1401" b="0" i="0"/>
            </a:lvl2pPr>
            <a:lvl3pPr marL="914173" indent="0">
              <a:buFontTx/>
              <a:buNone/>
              <a:defRPr sz="1401" b="0" i="0"/>
            </a:lvl3pPr>
            <a:lvl4pPr>
              <a:defRPr sz="1601"/>
            </a:lvl4pPr>
            <a:lvl5pPr>
              <a:defRPr sz="1601"/>
            </a:lvl5pPr>
          </a:lstStyle>
          <a:p>
            <a:pPr marL="0" marR="0" lvl="0" indent="0" algn="l" defTabSz="914173" rtl="0" eaLnBrk="1" fontAlgn="auto" latinLnBrk="0" hangingPunct="1">
              <a:lnSpc>
                <a:spcPct val="90000"/>
              </a:lnSpc>
              <a:spcBef>
                <a:spcPts val="1000"/>
              </a:spcBef>
              <a:spcAft>
                <a:spcPts val="0"/>
              </a:spcAft>
              <a:buClrTx/>
              <a:buSzTx/>
              <a:buFontTx/>
              <a:buNone/>
              <a:tabLst/>
              <a:defRPr/>
            </a:pPr>
            <a:r>
              <a:rPr lang="en-US" dirty="0"/>
              <a:t>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 Sed </a:t>
            </a:r>
            <a:r>
              <a:rPr lang="en-US" dirty="0" err="1"/>
              <a:t>posuere</a:t>
            </a:r>
            <a:r>
              <a:rPr lang="en-US" dirty="0"/>
              <a:t> </a:t>
            </a:r>
            <a:r>
              <a:rPr lang="en-US" dirty="0" err="1"/>
              <a:t>consectetur</a:t>
            </a:r>
            <a:r>
              <a:rPr lang="en-US" dirty="0"/>
              <a:t> </a:t>
            </a:r>
            <a:r>
              <a:rPr lang="en-US" dirty="0" err="1"/>
              <a:t>est</a:t>
            </a:r>
            <a:r>
              <a:rPr lang="en-US" dirty="0"/>
              <a:t> at </a:t>
            </a:r>
            <a:r>
              <a:rPr lang="en-US" dirty="0" err="1"/>
              <a:t>lobortis</a:t>
            </a:r>
            <a:r>
              <a:rPr lang="en-US" dirty="0"/>
              <a:t>. </a:t>
            </a:r>
            <a:r>
              <a:rPr lang="en-US" dirty="0" err="1"/>
              <a:t>Donec</a:t>
            </a:r>
            <a:r>
              <a:rPr lang="en-US" dirty="0"/>
              <a:t> </a:t>
            </a:r>
            <a:r>
              <a:rPr lang="en-US" dirty="0" err="1"/>
              <a:t>ullamcorper</a:t>
            </a:r>
            <a:r>
              <a:rPr lang="en-US" dirty="0"/>
              <a:t> </a:t>
            </a:r>
            <a:r>
              <a:rPr lang="en-US" dirty="0" err="1"/>
              <a:t>nulla</a:t>
            </a:r>
            <a:r>
              <a:rPr lang="en-US" dirty="0"/>
              <a:t> non </a:t>
            </a:r>
            <a:r>
              <a:rPr lang="en-US" dirty="0" err="1"/>
              <a:t>metus</a:t>
            </a:r>
            <a:r>
              <a:rPr lang="en-US" dirty="0"/>
              <a:t> </a:t>
            </a:r>
            <a:r>
              <a:rPr lang="en-US" dirty="0" err="1"/>
              <a:t>auctor</a:t>
            </a:r>
            <a:r>
              <a:rPr lang="en-US" dirty="0"/>
              <a:t> </a:t>
            </a:r>
            <a:r>
              <a:rPr lang="en-US" dirty="0" err="1"/>
              <a:t>fringilla</a:t>
            </a:r>
            <a:r>
              <a:rPr lang="en-US" dirty="0"/>
              <a:t>. </a:t>
            </a:r>
            <a:r>
              <a:rPr lang="en-US" dirty="0" err="1"/>
              <a:t>Vivamus</a:t>
            </a:r>
            <a:r>
              <a:rPr lang="en-US" dirty="0"/>
              <a:t> </a:t>
            </a:r>
            <a:r>
              <a:rPr lang="en-US" dirty="0" err="1"/>
              <a:t>sagittis</a:t>
            </a:r>
            <a:r>
              <a:rPr lang="en-US" dirty="0"/>
              <a:t> </a:t>
            </a:r>
            <a:r>
              <a:rPr lang="en-US" dirty="0" err="1"/>
              <a:t>lacus</a:t>
            </a:r>
            <a:r>
              <a:rPr lang="en-US" dirty="0"/>
              <a:t> vel </a:t>
            </a:r>
            <a:r>
              <a:rPr lang="en-US" dirty="0" err="1"/>
              <a:t>augue</a:t>
            </a:r>
            <a:r>
              <a:rPr lang="en-US" dirty="0"/>
              <a:t> </a:t>
            </a:r>
            <a:r>
              <a:rPr lang="en-US" dirty="0" err="1"/>
              <a:t>laoreet</a:t>
            </a:r>
            <a:r>
              <a:rPr lang="en-US" dirty="0"/>
              <a:t> </a:t>
            </a:r>
            <a:r>
              <a:rPr lang="en-US" dirty="0" err="1"/>
              <a:t>rutrum</a:t>
            </a:r>
            <a:r>
              <a:rPr lang="en-US" dirty="0"/>
              <a:t> </a:t>
            </a:r>
            <a:r>
              <a:rPr lang="en-US" dirty="0" err="1"/>
              <a:t>faucibus</a:t>
            </a:r>
            <a:r>
              <a:rPr lang="en-US" dirty="0"/>
              <a:t> dolor </a:t>
            </a:r>
            <a:r>
              <a:rPr lang="en-US" dirty="0" err="1"/>
              <a:t>auctor</a:t>
            </a:r>
            <a:r>
              <a:rPr lang="en-US" dirty="0"/>
              <a:t>. </a:t>
            </a:r>
            <a:r>
              <a:rPr lang="en-US" dirty="0" err="1"/>
              <a:t>Aenean</a:t>
            </a:r>
            <a:r>
              <a:rPr lang="en-US" dirty="0"/>
              <a:t> lacinia </a:t>
            </a:r>
            <a:r>
              <a:rPr lang="en-US" dirty="0" err="1"/>
              <a:t>bibendum</a:t>
            </a:r>
            <a:r>
              <a:rPr lang="en-US" dirty="0"/>
              <a:t> </a:t>
            </a:r>
            <a:r>
              <a:rPr lang="en-US" dirty="0" err="1"/>
              <a:t>nulla</a:t>
            </a:r>
            <a:r>
              <a:rPr lang="en-US" dirty="0"/>
              <a:t> sed </a:t>
            </a:r>
            <a:r>
              <a:rPr lang="en-US" dirty="0" err="1"/>
              <a:t>consectetur</a:t>
            </a:r>
            <a:r>
              <a:rPr lang="en-US" dirty="0"/>
              <a:t>.</a:t>
            </a:r>
          </a:p>
          <a:p>
            <a:pPr lvl="0"/>
            <a:endParaRPr lang="en-US" dirty="0"/>
          </a:p>
        </p:txBody>
      </p:sp>
      <p:cxnSp>
        <p:nvCxnSpPr>
          <p:cNvPr id="18" name="Straight Connector 17">
            <a:extLst>
              <a:ext uri="{FF2B5EF4-FFF2-40B4-BE49-F238E27FC236}">
                <a16:creationId xmlns:a16="http://schemas.microsoft.com/office/drawing/2014/main" id="{6A0C93C8-3FB1-E149-9E41-FF81E958DCA7}"/>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77E56234-C950-2B4F-8793-9AF12F5CBF2F}"/>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15" name="Text Placeholder 2">
            <a:extLst>
              <a:ext uri="{FF2B5EF4-FFF2-40B4-BE49-F238E27FC236}">
                <a16:creationId xmlns:a16="http://schemas.microsoft.com/office/drawing/2014/main" id="{81BC873E-68B0-E34B-972C-F7C956006D21}"/>
              </a:ext>
            </a:extLst>
          </p:cNvPr>
          <p:cNvSpPr>
            <a:spLocks noGrp="1"/>
          </p:cNvSpPr>
          <p:nvPr>
            <p:ph type="body" sz="quarter" idx="22" hasCustomPrompt="1"/>
          </p:nvPr>
        </p:nvSpPr>
        <p:spPr>
          <a:xfrm>
            <a:off x="6668046"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17" name="Text Placeholder 2">
            <a:extLst>
              <a:ext uri="{FF2B5EF4-FFF2-40B4-BE49-F238E27FC236}">
                <a16:creationId xmlns:a16="http://schemas.microsoft.com/office/drawing/2014/main" id="{E724D5EE-089A-9D41-9980-7788775F7343}"/>
              </a:ext>
            </a:extLst>
          </p:cNvPr>
          <p:cNvSpPr>
            <a:spLocks noGrp="1"/>
          </p:cNvSpPr>
          <p:nvPr>
            <p:ph type="body" sz="quarter" idx="23" hasCustomPrompt="1"/>
          </p:nvPr>
        </p:nvSpPr>
        <p:spPr>
          <a:xfrm>
            <a:off x="897120" y="2491405"/>
            <a:ext cx="3515854"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1" name="Picture 10">
            <a:extLst>
              <a:ext uri="{FF2B5EF4-FFF2-40B4-BE49-F238E27FC236}">
                <a16:creationId xmlns:a16="http://schemas.microsoft.com/office/drawing/2014/main" id="{64B9F714-5286-9941-B54B-306CB4F025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939450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cxnSp>
        <p:nvCxnSpPr>
          <p:cNvPr id="22" name="Straight Connector 21">
            <a:extLst>
              <a:ext uri="{FF2B5EF4-FFF2-40B4-BE49-F238E27FC236}">
                <a16:creationId xmlns:a16="http://schemas.microsoft.com/office/drawing/2014/main" id="{70CEAD40-DE74-B343-9D8D-9392CBCDEB25}"/>
              </a:ext>
            </a:extLst>
          </p:cNvPr>
          <p:cNvCxnSpPr>
            <a:cxnSpLocks/>
          </p:cNvCxnSpPr>
          <p:nvPr userDrawn="1"/>
        </p:nvCxnSpPr>
        <p:spPr>
          <a:xfrm>
            <a:off x="897121" y="1259538"/>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16" name="Title Placeholder 17">
            <a:extLst>
              <a:ext uri="{FF2B5EF4-FFF2-40B4-BE49-F238E27FC236}">
                <a16:creationId xmlns:a16="http://schemas.microsoft.com/office/drawing/2014/main" id="{F79E7A04-D361-A34F-B9C5-F8A439C88825}"/>
              </a:ext>
            </a:extLst>
          </p:cNvPr>
          <p:cNvSpPr>
            <a:spLocks noGrp="1"/>
          </p:cNvSpPr>
          <p:nvPr>
            <p:ph type="title"/>
          </p:nvPr>
        </p:nvSpPr>
        <p:spPr>
          <a:xfrm>
            <a:off x="912571" y="349506"/>
            <a:ext cx="8874760" cy="798177"/>
          </a:xfrm>
          <a:prstGeom prst="rect">
            <a:avLst/>
          </a:prstGeom>
        </p:spPr>
        <p:txBody>
          <a:bodyPr vert="horz" lIns="0" tIns="45720" rIns="91440" bIns="45720" rtlCol="0" anchor="b" anchorCtr="0">
            <a:noAutofit/>
          </a:bodyPr>
          <a:lstStyle>
            <a:lvl1pPr>
              <a:defRPr>
                <a:solidFill>
                  <a:schemeClr val="tx1"/>
                </a:solidFill>
              </a:defRPr>
            </a:lvl1pPr>
          </a:lstStyle>
          <a:p>
            <a:r>
              <a:rPr lang="en-US"/>
              <a:t>Click to edit Master title style</a:t>
            </a:r>
            <a:endParaRPr lang="en-US" dirty="0"/>
          </a:p>
        </p:txBody>
      </p:sp>
      <p:sp>
        <p:nvSpPr>
          <p:cNvPr id="20" name="Text Placeholder 2">
            <a:extLst>
              <a:ext uri="{FF2B5EF4-FFF2-40B4-BE49-F238E27FC236}">
                <a16:creationId xmlns:a16="http://schemas.microsoft.com/office/drawing/2014/main" id="{5D8E12DC-9352-BC4C-87B7-92F1BD923858}"/>
              </a:ext>
            </a:extLst>
          </p:cNvPr>
          <p:cNvSpPr>
            <a:spLocks noGrp="1"/>
          </p:cNvSpPr>
          <p:nvPr>
            <p:ph type="body" sz="quarter" idx="20" hasCustomPrompt="1"/>
          </p:nvPr>
        </p:nvSpPr>
        <p:spPr>
          <a:xfrm>
            <a:off x="897121"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1" name="Picture Placeholder 31">
            <a:extLst>
              <a:ext uri="{FF2B5EF4-FFF2-40B4-BE49-F238E27FC236}">
                <a16:creationId xmlns:a16="http://schemas.microsoft.com/office/drawing/2014/main" id="{DD59B9A6-8BE7-0A47-A982-22175B7115B8}"/>
              </a:ext>
            </a:extLst>
          </p:cNvPr>
          <p:cNvSpPr>
            <a:spLocks noGrp="1"/>
          </p:cNvSpPr>
          <p:nvPr>
            <p:ph type="pic" sz="quarter" idx="27" hasCustomPrompt="1"/>
          </p:nvPr>
        </p:nvSpPr>
        <p:spPr>
          <a:xfrm>
            <a:off x="4830000"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3" name="Picture Placeholder 31">
            <a:extLst>
              <a:ext uri="{FF2B5EF4-FFF2-40B4-BE49-F238E27FC236}">
                <a16:creationId xmlns:a16="http://schemas.microsoft.com/office/drawing/2014/main" id="{D64C3EA1-C317-8E44-8B0D-026F3C37437C}"/>
              </a:ext>
            </a:extLst>
          </p:cNvPr>
          <p:cNvSpPr>
            <a:spLocks noGrp="1"/>
          </p:cNvSpPr>
          <p:nvPr>
            <p:ph type="pic" sz="quarter" idx="28" hasCustomPrompt="1"/>
          </p:nvPr>
        </p:nvSpPr>
        <p:spPr>
          <a:xfrm>
            <a:off x="897121" y="2006687"/>
            <a:ext cx="546443" cy="546497"/>
          </a:xfrm>
        </p:spPr>
        <p:txBody>
          <a:bodyPr>
            <a:normAutofit/>
          </a:bodyPr>
          <a:lstStyle>
            <a:lvl1pPr marL="0" indent="0" algn="ctr">
              <a:buNone/>
              <a:defRPr sz="1200">
                <a:solidFill>
                  <a:schemeClr val="accent3"/>
                </a:solidFill>
              </a:defRPr>
            </a:lvl1pPr>
          </a:lstStyle>
          <a:p>
            <a:r>
              <a:rPr lang="en-US" dirty="0"/>
              <a:t>icon</a:t>
            </a:r>
          </a:p>
        </p:txBody>
      </p:sp>
      <p:sp>
        <p:nvSpPr>
          <p:cNvPr id="24" name="Picture Placeholder 31">
            <a:extLst>
              <a:ext uri="{FF2B5EF4-FFF2-40B4-BE49-F238E27FC236}">
                <a16:creationId xmlns:a16="http://schemas.microsoft.com/office/drawing/2014/main" id="{B5E66492-7A5B-8B4B-AD5E-0D1DE65F04A7}"/>
              </a:ext>
            </a:extLst>
          </p:cNvPr>
          <p:cNvSpPr>
            <a:spLocks noGrp="1"/>
          </p:cNvSpPr>
          <p:nvPr>
            <p:ph type="pic" sz="quarter" idx="29" hasCustomPrompt="1"/>
          </p:nvPr>
        </p:nvSpPr>
        <p:spPr>
          <a:xfrm>
            <a:off x="8762877" y="2006687"/>
            <a:ext cx="546443" cy="546497"/>
          </a:xfrm>
        </p:spPr>
        <p:txBody>
          <a:bodyPr>
            <a:normAutofit/>
          </a:bodyPr>
          <a:lstStyle>
            <a:lvl1pPr marL="0" indent="0" algn="ctr">
              <a:buNone/>
              <a:defRPr sz="1200">
                <a:solidFill>
                  <a:schemeClr val="accent3"/>
                </a:solidFill>
              </a:defRPr>
            </a:lvl1pPr>
          </a:lstStyle>
          <a:p>
            <a:r>
              <a:rPr lang="en-US"/>
              <a:t>icon</a:t>
            </a:r>
          </a:p>
        </p:txBody>
      </p:sp>
      <p:sp>
        <p:nvSpPr>
          <p:cNvPr id="25" name="Text Placeholder 2">
            <a:extLst>
              <a:ext uri="{FF2B5EF4-FFF2-40B4-BE49-F238E27FC236}">
                <a16:creationId xmlns:a16="http://schemas.microsoft.com/office/drawing/2014/main" id="{E56F6A8C-BD98-2D41-B0ED-E2CA5AC502C4}"/>
              </a:ext>
            </a:extLst>
          </p:cNvPr>
          <p:cNvSpPr>
            <a:spLocks noGrp="1"/>
          </p:cNvSpPr>
          <p:nvPr>
            <p:ph type="body" sz="quarter" idx="31" hasCustomPrompt="1"/>
          </p:nvPr>
        </p:nvSpPr>
        <p:spPr>
          <a:xfrm>
            <a:off x="895388"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28" name="Text Placeholder 2">
            <a:extLst>
              <a:ext uri="{FF2B5EF4-FFF2-40B4-BE49-F238E27FC236}">
                <a16:creationId xmlns:a16="http://schemas.microsoft.com/office/drawing/2014/main" id="{CD790F19-FA22-064F-B2F7-FF8657C49055}"/>
              </a:ext>
            </a:extLst>
          </p:cNvPr>
          <p:cNvSpPr>
            <a:spLocks noGrp="1"/>
          </p:cNvSpPr>
          <p:nvPr>
            <p:ph type="body" sz="quarter" idx="32" hasCustomPrompt="1"/>
          </p:nvPr>
        </p:nvSpPr>
        <p:spPr>
          <a:xfrm>
            <a:off x="4829999"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29" name="Text Placeholder 2">
            <a:extLst>
              <a:ext uri="{FF2B5EF4-FFF2-40B4-BE49-F238E27FC236}">
                <a16:creationId xmlns:a16="http://schemas.microsoft.com/office/drawing/2014/main" id="{4726624F-FB38-3B43-ACF9-4A265F383664}"/>
              </a:ext>
            </a:extLst>
          </p:cNvPr>
          <p:cNvSpPr>
            <a:spLocks noGrp="1"/>
          </p:cNvSpPr>
          <p:nvPr>
            <p:ph type="body" sz="quarter" idx="33" hasCustomPrompt="1"/>
          </p:nvPr>
        </p:nvSpPr>
        <p:spPr>
          <a:xfrm>
            <a:off x="4828266"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0" name="Text Placeholder 2">
            <a:extLst>
              <a:ext uri="{FF2B5EF4-FFF2-40B4-BE49-F238E27FC236}">
                <a16:creationId xmlns:a16="http://schemas.microsoft.com/office/drawing/2014/main" id="{4D387C35-CEBB-D647-A231-ADD37565D53E}"/>
              </a:ext>
            </a:extLst>
          </p:cNvPr>
          <p:cNvSpPr>
            <a:spLocks noGrp="1"/>
          </p:cNvSpPr>
          <p:nvPr>
            <p:ph type="body" sz="quarter" idx="34" hasCustomPrompt="1"/>
          </p:nvPr>
        </p:nvSpPr>
        <p:spPr>
          <a:xfrm>
            <a:off x="8762877" y="3447293"/>
            <a:ext cx="2742931" cy="2427287"/>
          </a:xfrm>
        </p:spPr>
        <p:txBody>
          <a:bodyPr lIns="0"/>
          <a:lstStyle>
            <a:lvl1pPr marL="0" indent="0">
              <a:lnSpc>
                <a:spcPct val="110000"/>
              </a:lnSpc>
              <a:buFontTx/>
              <a:buNone/>
              <a:defRPr sz="1800" b="0" i="0">
                <a:solidFill>
                  <a:schemeClr val="tx1"/>
                </a:solidFill>
              </a:defRPr>
            </a:lvl1pPr>
            <a:lvl2pPr marL="457087" indent="0">
              <a:buFontTx/>
              <a:buNone/>
              <a:defRPr sz="1401" b="0" i="0"/>
            </a:lvl2pPr>
            <a:lvl3pPr marL="914173" indent="0">
              <a:buFontTx/>
              <a:buNone/>
              <a:defRPr sz="1401" b="0" i="0"/>
            </a:lvl3pPr>
            <a:lvl4pPr>
              <a:defRPr sz="1601"/>
            </a:lvl4pPr>
            <a:lvl5pPr>
              <a:defRPr sz="1601"/>
            </a:lvl5pPr>
          </a:lstStyle>
          <a:p>
            <a:pPr lvl="0"/>
            <a:r>
              <a:rPr lang="en-US" dirty="0"/>
              <a:t>Font size min recommended at 14pt and line spacing of at least Multiple 1.1</a:t>
            </a:r>
            <a:endParaRPr lang="pt-BR" dirty="0"/>
          </a:p>
        </p:txBody>
      </p:sp>
      <p:sp>
        <p:nvSpPr>
          <p:cNvPr id="31" name="Text Placeholder 2">
            <a:extLst>
              <a:ext uri="{FF2B5EF4-FFF2-40B4-BE49-F238E27FC236}">
                <a16:creationId xmlns:a16="http://schemas.microsoft.com/office/drawing/2014/main" id="{9054344D-8709-4541-9B0A-C3A5F6577D4D}"/>
              </a:ext>
            </a:extLst>
          </p:cNvPr>
          <p:cNvSpPr>
            <a:spLocks noGrp="1"/>
          </p:cNvSpPr>
          <p:nvPr>
            <p:ph type="body" sz="quarter" idx="35" hasCustomPrompt="1"/>
          </p:nvPr>
        </p:nvSpPr>
        <p:spPr>
          <a:xfrm>
            <a:off x="8761144" y="2774547"/>
            <a:ext cx="3080263"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5" name="Picture 14">
            <a:extLst>
              <a:ext uri="{FF2B5EF4-FFF2-40B4-BE49-F238E27FC236}">
                <a16:creationId xmlns:a16="http://schemas.microsoft.com/office/drawing/2014/main" id="{7746E1D9-AB09-8B46-A02E-CCF655433A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152880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with Subtitle - Whit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3CDAF1-4BB2-9E42-A71C-4F5460496E60}"/>
              </a:ext>
            </a:extLst>
          </p:cNvPr>
          <p:cNvSpPr>
            <a:spLocks noGrp="1"/>
          </p:cNvSpPr>
          <p:nvPr>
            <p:ph type="sldNum" sz="quarter" idx="10"/>
          </p:nvPr>
        </p:nvSpPr>
        <p:spPr/>
        <p:txBody>
          <a:bodyPr/>
          <a:lstStyle/>
          <a:p>
            <a:fld id="{234755BD-B4AC-9044-BCE4-27904766F8BB}" type="slidenum">
              <a:rPr lang="en-US" smtClean="0"/>
              <a:t>‹#›</a:t>
            </a:fld>
            <a:endParaRPr lang="en-US"/>
          </a:p>
        </p:txBody>
      </p:sp>
      <p:sp>
        <p:nvSpPr>
          <p:cNvPr id="34" name="Picture Placeholder 31">
            <a:extLst>
              <a:ext uri="{FF2B5EF4-FFF2-40B4-BE49-F238E27FC236}">
                <a16:creationId xmlns:a16="http://schemas.microsoft.com/office/drawing/2014/main" id="{FAF2A23B-AF0C-A64A-AB99-930AF80C795C}"/>
              </a:ext>
            </a:extLst>
          </p:cNvPr>
          <p:cNvSpPr>
            <a:spLocks noGrp="1"/>
          </p:cNvSpPr>
          <p:nvPr>
            <p:ph type="pic" sz="quarter" idx="27" hasCustomPrompt="1"/>
          </p:nvPr>
        </p:nvSpPr>
        <p:spPr>
          <a:xfrm>
            <a:off x="4723668"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5" name="Picture Placeholder 31">
            <a:extLst>
              <a:ext uri="{FF2B5EF4-FFF2-40B4-BE49-F238E27FC236}">
                <a16:creationId xmlns:a16="http://schemas.microsoft.com/office/drawing/2014/main" id="{7F3C18A3-F71E-4D4B-A1ED-3DEBA9639E0F}"/>
              </a:ext>
            </a:extLst>
          </p:cNvPr>
          <p:cNvSpPr>
            <a:spLocks noGrp="1"/>
          </p:cNvSpPr>
          <p:nvPr>
            <p:ph type="pic" sz="quarter" idx="28" hasCustomPrompt="1"/>
          </p:nvPr>
        </p:nvSpPr>
        <p:spPr>
          <a:xfrm>
            <a:off x="908579" y="2433912"/>
            <a:ext cx="546443" cy="546497"/>
          </a:xfrm>
        </p:spPr>
        <p:txBody>
          <a:bodyPr>
            <a:normAutofit/>
          </a:bodyPr>
          <a:lstStyle>
            <a:lvl1pPr marL="0" indent="0" algn="ctr">
              <a:buNone/>
              <a:defRPr sz="1200">
                <a:solidFill>
                  <a:schemeClr val="accent3"/>
                </a:solidFill>
              </a:defRPr>
            </a:lvl1pPr>
          </a:lstStyle>
          <a:p>
            <a:r>
              <a:rPr lang="en-US"/>
              <a:t>icon</a:t>
            </a:r>
          </a:p>
        </p:txBody>
      </p:sp>
      <p:sp>
        <p:nvSpPr>
          <p:cNvPr id="36" name="Picture Placeholder 31">
            <a:extLst>
              <a:ext uri="{FF2B5EF4-FFF2-40B4-BE49-F238E27FC236}">
                <a16:creationId xmlns:a16="http://schemas.microsoft.com/office/drawing/2014/main" id="{B5BA7133-130D-6B49-B85A-99BD6C472AA3}"/>
              </a:ext>
            </a:extLst>
          </p:cNvPr>
          <p:cNvSpPr>
            <a:spLocks noGrp="1"/>
          </p:cNvSpPr>
          <p:nvPr>
            <p:ph type="pic" sz="quarter" idx="29" hasCustomPrompt="1"/>
          </p:nvPr>
        </p:nvSpPr>
        <p:spPr>
          <a:xfrm>
            <a:off x="8538757" y="2433912"/>
            <a:ext cx="546443" cy="546497"/>
          </a:xfrm>
        </p:spPr>
        <p:txBody>
          <a:bodyPr>
            <a:normAutofit/>
          </a:bodyPr>
          <a:lstStyle>
            <a:lvl1pPr marL="0" indent="0" algn="ctr">
              <a:buNone/>
              <a:defRPr sz="1200">
                <a:solidFill>
                  <a:schemeClr val="accent3"/>
                </a:solidFill>
              </a:defRPr>
            </a:lvl1pPr>
          </a:lstStyle>
          <a:p>
            <a:r>
              <a:rPr lang="en-US"/>
              <a:t>icon</a:t>
            </a:r>
          </a:p>
        </p:txBody>
      </p:sp>
      <p:cxnSp>
        <p:nvCxnSpPr>
          <p:cNvPr id="24" name="Straight Connector 23">
            <a:extLst>
              <a:ext uri="{FF2B5EF4-FFF2-40B4-BE49-F238E27FC236}">
                <a16:creationId xmlns:a16="http://schemas.microsoft.com/office/drawing/2014/main" id="{D5742076-30CF-D54A-A712-7525A570EC95}"/>
              </a:ext>
            </a:extLst>
          </p:cNvPr>
          <p:cNvCxnSpPr>
            <a:cxnSpLocks/>
          </p:cNvCxnSpPr>
          <p:nvPr userDrawn="1"/>
        </p:nvCxnSpPr>
        <p:spPr>
          <a:xfrm>
            <a:off x="897120" y="1752597"/>
            <a:ext cx="1172308" cy="0"/>
          </a:xfrm>
          <a:prstGeom prst="line">
            <a:avLst/>
          </a:prstGeom>
          <a:ln w="79375"/>
        </p:spPr>
        <p:style>
          <a:lnRef idx="1">
            <a:schemeClr val="accent2"/>
          </a:lnRef>
          <a:fillRef idx="0">
            <a:schemeClr val="accent2"/>
          </a:fillRef>
          <a:effectRef idx="0">
            <a:schemeClr val="accent2"/>
          </a:effectRef>
          <a:fontRef idx="minor">
            <a:schemeClr val="tx1"/>
          </a:fontRef>
        </p:style>
      </p:cxnSp>
      <p:sp>
        <p:nvSpPr>
          <p:cNvPr id="25" name="Title Placeholder 17">
            <a:extLst>
              <a:ext uri="{FF2B5EF4-FFF2-40B4-BE49-F238E27FC236}">
                <a16:creationId xmlns:a16="http://schemas.microsoft.com/office/drawing/2014/main" id="{FF6A2955-3728-F346-BC72-A52E0796B737}"/>
              </a:ext>
            </a:extLst>
          </p:cNvPr>
          <p:cNvSpPr>
            <a:spLocks noGrp="1"/>
          </p:cNvSpPr>
          <p:nvPr>
            <p:ph type="title"/>
          </p:nvPr>
        </p:nvSpPr>
        <p:spPr>
          <a:xfrm>
            <a:off x="912570" y="349504"/>
            <a:ext cx="8997550" cy="798177"/>
          </a:xfrm>
          <a:prstGeom prst="rect">
            <a:avLst/>
          </a:prstGeom>
        </p:spPr>
        <p:txBody>
          <a:bodyPr vert="horz" lIns="0" tIns="45720" rIns="91440" bIns="45720" rtlCol="0" anchor="b" anchorCtr="0">
            <a:noAutofit/>
          </a:bodyPr>
          <a:lstStyle/>
          <a:p>
            <a:r>
              <a:rPr lang="en-US"/>
              <a:t>Click to edit Master title style</a:t>
            </a:r>
            <a:endParaRPr lang="en-US" dirty="0"/>
          </a:p>
        </p:txBody>
      </p:sp>
      <p:sp>
        <p:nvSpPr>
          <p:cNvPr id="29" name="Text Placeholder 2">
            <a:extLst>
              <a:ext uri="{FF2B5EF4-FFF2-40B4-BE49-F238E27FC236}">
                <a16:creationId xmlns:a16="http://schemas.microsoft.com/office/drawing/2014/main" id="{5C57C253-A490-A949-A804-53051B8B6E11}"/>
              </a:ext>
            </a:extLst>
          </p:cNvPr>
          <p:cNvSpPr>
            <a:spLocks noGrp="1"/>
          </p:cNvSpPr>
          <p:nvPr>
            <p:ph type="body" sz="quarter" idx="30" hasCustomPrompt="1"/>
          </p:nvPr>
        </p:nvSpPr>
        <p:spPr>
          <a:xfrm>
            <a:off x="897120" y="1182684"/>
            <a:ext cx="10109050" cy="350091"/>
          </a:xfrm>
        </p:spPr>
        <p:txBody>
          <a:bodyPr lIns="0">
            <a:noAutofit/>
          </a:bodyPr>
          <a:lstStyle>
            <a:lvl1pPr marL="0" indent="0">
              <a:buFontTx/>
              <a:buNone/>
              <a:defRPr sz="1800" b="0" i="1">
                <a:solidFill>
                  <a:schemeClr val="tx1"/>
                </a:solidFill>
                <a:latin typeface="Cambria" panose="02040503050406030204" pitchFamily="18" charset="0"/>
              </a:defRPr>
            </a:lvl1pPr>
            <a:lvl2pPr>
              <a:defRPr sz="1436"/>
            </a:lvl2pPr>
            <a:lvl3pPr>
              <a:defRPr sz="1436"/>
            </a:lvl3pPr>
            <a:lvl4pPr>
              <a:defRPr sz="1436"/>
            </a:lvl4pPr>
            <a:lvl5pPr>
              <a:defRPr sz="1436"/>
            </a:lvl5pPr>
          </a:lstStyle>
          <a:p>
            <a:pPr lvl="0"/>
            <a:r>
              <a:rPr lang="en-US" dirty="0"/>
              <a:t>Subtitle if needed Cambria Italic 18pt font lorem ipsum</a:t>
            </a:r>
          </a:p>
        </p:txBody>
      </p:sp>
      <p:sp>
        <p:nvSpPr>
          <p:cNvPr id="30" name="Text Placeholder 2">
            <a:extLst>
              <a:ext uri="{FF2B5EF4-FFF2-40B4-BE49-F238E27FC236}">
                <a16:creationId xmlns:a16="http://schemas.microsoft.com/office/drawing/2014/main" id="{9DA1E1B5-A2FA-1E47-A84A-7B921641FE30}"/>
              </a:ext>
            </a:extLst>
          </p:cNvPr>
          <p:cNvSpPr>
            <a:spLocks noGrp="1"/>
          </p:cNvSpPr>
          <p:nvPr>
            <p:ph type="body" sz="quarter" idx="20" hasCustomPrompt="1"/>
          </p:nvPr>
        </p:nvSpPr>
        <p:spPr>
          <a:xfrm>
            <a:off x="897120" y="3921067"/>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1" name="Text Placeholder 2">
            <a:extLst>
              <a:ext uri="{FF2B5EF4-FFF2-40B4-BE49-F238E27FC236}">
                <a16:creationId xmlns:a16="http://schemas.microsoft.com/office/drawing/2014/main" id="{4360D8B5-69C3-944C-BE40-F9688610EBC5}"/>
              </a:ext>
            </a:extLst>
          </p:cNvPr>
          <p:cNvSpPr>
            <a:spLocks noGrp="1"/>
          </p:cNvSpPr>
          <p:nvPr>
            <p:ph type="body" sz="quarter" idx="31" hasCustomPrompt="1"/>
          </p:nvPr>
        </p:nvSpPr>
        <p:spPr>
          <a:xfrm>
            <a:off x="897120" y="3247028"/>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2" name="Text Placeholder 2">
            <a:extLst>
              <a:ext uri="{FF2B5EF4-FFF2-40B4-BE49-F238E27FC236}">
                <a16:creationId xmlns:a16="http://schemas.microsoft.com/office/drawing/2014/main" id="{9FCCB7AA-2239-B042-A1E7-35F098B7F1F0}"/>
              </a:ext>
            </a:extLst>
          </p:cNvPr>
          <p:cNvSpPr>
            <a:spLocks noGrp="1"/>
          </p:cNvSpPr>
          <p:nvPr>
            <p:ph type="body" sz="quarter" idx="36" hasCustomPrompt="1"/>
          </p:nvPr>
        </p:nvSpPr>
        <p:spPr>
          <a:xfrm>
            <a:off x="471108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3" name="Text Placeholder 2">
            <a:extLst>
              <a:ext uri="{FF2B5EF4-FFF2-40B4-BE49-F238E27FC236}">
                <a16:creationId xmlns:a16="http://schemas.microsoft.com/office/drawing/2014/main" id="{BDAF0A65-F0B6-0D40-B8FD-B6C595CA78E1}"/>
              </a:ext>
            </a:extLst>
          </p:cNvPr>
          <p:cNvSpPr>
            <a:spLocks noGrp="1"/>
          </p:cNvSpPr>
          <p:nvPr>
            <p:ph type="body" sz="quarter" idx="37" hasCustomPrompt="1"/>
          </p:nvPr>
        </p:nvSpPr>
        <p:spPr>
          <a:xfrm>
            <a:off x="471108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sp>
        <p:nvSpPr>
          <p:cNvPr id="37" name="Text Placeholder 2">
            <a:extLst>
              <a:ext uri="{FF2B5EF4-FFF2-40B4-BE49-F238E27FC236}">
                <a16:creationId xmlns:a16="http://schemas.microsoft.com/office/drawing/2014/main" id="{6A050A0B-00AD-BD4F-9A7D-95B364C76487}"/>
              </a:ext>
            </a:extLst>
          </p:cNvPr>
          <p:cNvSpPr>
            <a:spLocks noGrp="1"/>
          </p:cNvSpPr>
          <p:nvPr>
            <p:ph type="body" sz="quarter" idx="38" hasCustomPrompt="1"/>
          </p:nvPr>
        </p:nvSpPr>
        <p:spPr>
          <a:xfrm>
            <a:off x="8525040" y="3920651"/>
            <a:ext cx="2742931" cy="1754249"/>
          </a:xfrm>
        </p:spPr>
        <p:txBody>
          <a:bodyPr lIns="0">
            <a:noAutofit/>
          </a:bodyPr>
          <a:lstStyle>
            <a:lvl1pPr marL="0" indent="0">
              <a:lnSpc>
                <a:spcPct val="110000"/>
              </a:lnSpc>
              <a:buFontTx/>
              <a:buNone/>
              <a:defRPr sz="1800" b="0" i="0">
                <a:solidFill>
                  <a:schemeClr val="tx1"/>
                </a:solidFill>
              </a:defRPr>
            </a:lvl1pPr>
            <a:lvl2pPr marL="457099" indent="0">
              <a:buFontTx/>
              <a:buNone/>
              <a:defRPr sz="1401" b="0" i="0"/>
            </a:lvl2pPr>
            <a:lvl3pPr marL="914196" indent="0">
              <a:buFontTx/>
              <a:buNone/>
              <a:defRPr sz="1401" b="0" i="0"/>
            </a:lvl3pPr>
            <a:lvl4pPr>
              <a:defRPr sz="1601"/>
            </a:lvl4pPr>
            <a:lvl5pPr>
              <a:defRPr sz="1601"/>
            </a:lvl5pPr>
          </a:lstStyle>
          <a:p>
            <a:pPr lvl="0"/>
            <a:r>
              <a:rPr lang="en-US" dirty="0"/>
              <a:t>Font size min 14pt recommended and line spacing of at least Multiple 1.1</a:t>
            </a:r>
            <a:endParaRPr lang="pt-BR" dirty="0"/>
          </a:p>
        </p:txBody>
      </p:sp>
      <p:sp>
        <p:nvSpPr>
          <p:cNvPr id="38" name="Text Placeholder 2">
            <a:extLst>
              <a:ext uri="{FF2B5EF4-FFF2-40B4-BE49-F238E27FC236}">
                <a16:creationId xmlns:a16="http://schemas.microsoft.com/office/drawing/2014/main" id="{3444BE53-DD7A-D545-ABC3-2B66F4F9613C}"/>
              </a:ext>
            </a:extLst>
          </p:cNvPr>
          <p:cNvSpPr>
            <a:spLocks noGrp="1"/>
          </p:cNvSpPr>
          <p:nvPr>
            <p:ph type="body" sz="quarter" idx="39" hasCustomPrompt="1"/>
          </p:nvPr>
        </p:nvSpPr>
        <p:spPr>
          <a:xfrm>
            <a:off x="8525040" y="3246612"/>
            <a:ext cx="3118289" cy="605466"/>
          </a:xfrm>
        </p:spPr>
        <p:txBody>
          <a:bodyPr vert="horz" lIns="0" tIns="0" rIns="0" bIns="0" rtlCol="0" anchor="t" anchorCtr="0">
            <a:noAutofit/>
          </a:bodyPr>
          <a:lstStyle>
            <a:lvl1pPr marL="0" indent="0">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stStyle>
          <a:p>
            <a:pPr lvl="0">
              <a:lnSpc>
                <a:spcPct val="80000"/>
              </a:lnSpc>
              <a:spcBef>
                <a:spcPts val="0"/>
              </a:spcBef>
            </a:pPr>
            <a:r>
              <a:rPr lang="en-US" dirty="0"/>
              <a:t>ONE OR TWO LINES for topic description</a:t>
            </a:r>
          </a:p>
        </p:txBody>
      </p:sp>
      <p:pic>
        <p:nvPicPr>
          <p:cNvPr id="16" name="Picture 15">
            <a:extLst>
              <a:ext uri="{FF2B5EF4-FFF2-40B4-BE49-F238E27FC236}">
                <a16:creationId xmlns:a16="http://schemas.microsoft.com/office/drawing/2014/main" id="{1081159B-A5F3-C540-B587-D02727A52B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65663" y="98897"/>
            <a:ext cx="2041139" cy="542634"/>
          </a:xfrm>
          <a:prstGeom prst="rect">
            <a:avLst/>
          </a:prstGeom>
        </p:spPr>
      </p:pic>
    </p:spTree>
    <p:extLst>
      <p:ext uri="{BB962C8B-B14F-4D97-AF65-F5344CB8AC3E}">
        <p14:creationId xmlns:p14="http://schemas.microsoft.com/office/powerpoint/2010/main" val="3017351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25C1A71-AFFB-8540-8AB0-FC76F28A9580}"/>
              </a:ext>
            </a:extLst>
          </p:cNvPr>
          <p:cNvSpPr>
            <a:spLocks noGrp="1"/>
          </p:cNvSpPr>
          <p:nvPr>
            <p:ph type="sldNum" sz="quarter" idx="4"/>
          </p:nvPr>
        </p:nvSpPr>
        <p:spPr>
          <a:xfrm>
            <a:off x="11707151" y="6354240"/>
            <a:ext cx="399651" cy="312098"/>
          </a:xfrm>
          <a:prstGeom prst="rect">
            <a:avLst/>
          </a:prstGeom>
        </p:spPr>
        <p:txBody>
          <a:bodyPr vert="horz" lIns="0" tIns="0" rIns="91440" bIns="45720" rtlCol="0" anchor="t" anchorCtr="0"/>
          <a:lstStyle>
            <a:lvl1pPr algn="l">
              <a:defRPr sz="751" b="0" i="0">
                <a:solidFill>
                  <a:schemeClr val="tx1">
                    <a:tint val="75000"/>
                  </a:schemeClr>
                </a:solidFill>
                <a:latin typeface="Arial" panose="020B0604020202020204" pitchFamily="34" charset="0"/>
                <a:cs typeface="Arial" panose="020B0604020202020204" pitchFamily="34" charset="0"/>
              </a:defRPr>
            </a:lvl1pPr>
          </a:lstStyle>
          <a:p>
            <a:fld id="{234755BD-B4AC-9044-BCE4-27904766F8BB}" type="slidenum">
              <a:rPr lang="en-US" smtClean="0"/>
              <a:pPr/>
              <a:t>‹#›</a:t>
            </a:fld>
            <a:endParaRPr lang="en-US" dirty="0"/>
          </a:p>
        </p:txBody>
      </p:sp>
      <p:sp>
        <p:nvSpPr>
          <p:cNvPr id="3" name="Text Placeholder 2">
            <a:extLst>
              <a:ext uri="{FF2B5EF4-FFF2-40B4-BE49-F238E27FC236}">
                <a16:creationId xmlns:a16="http://schemas.microsoft.com/office/drawing/2014/main" id="{3D5B8505-AFDE-DE43-9426-A9D9F85A1B07}"/>
              </a:ext>
            </a:extLst>
          </p:cNvPr>
          <p:cNvSpPr>
            <a:spLocks noGrp="1"/>
          </p:cNvSpPr>
          <p:nvPr>
            <p:ph type="body" idx="1"/>
          </p:nvPr>
        </p:nvSpPr>
        <p:spPr>
          <a:xfrm>
            <a:off x="914403" y="1999251"/>
            <a:ext cx="10366861" cy="394435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Placeholder 17">
            <a:extLst>
              <a:ext uri="{FF2B5EF4-FFF2-40B4-BE49-F238E27FC236}">
                <a16:creationId xmlns:a16="http://schemas.microsoft.com/office/drawing/2014/main" id="{C747C782-C471-5644-AC30-24AB15F2F632}"/>
              </a:ext>
            </a:extLst>
          </p:cNvPr>
          <p:cNvSpPr>
            <a:spLocks noGrp="1"/>
          </p:cNvSpPr>
          <p:nvPr>
            <p:ph type="title"/>
          </p:nvPr>
        </p:nvSpPr>
        <p:spPr>
          <a:xfrm>
            <a:off x="910091" y="356751"/>
            <a:ext cx="8877239" cy="798177"/>
          </a:xfrm>
          <a:prstGeom prst="rect">
            <a:avLst/>
          </a:prstGeom>
        </p:spPr>
        <p:txBody>
          <a:bodyPr vert="horz" lIns="0" tIns="45720" rIns="91440" bIns="45720" rtlCol="0" anchor="b" anchorCtr="0">
            <a:noAutofit/>
          </a:bodyPr>
          <a:lstStyle/>
          <a:p>
            <a:r>
              <a:rPr lang="en-US" dirty="0"/>
              <a:t>Click to edit Master title style</a:t>
            </a:r>
          </a:p>
        </p:txBody>
      </p:sp>
    </p:spTree>
    <p:extLst>
      <p:ext uri="{BB962C8B-B14F-4D97-AF65-F5344CB8AC3E}">
        <p14:creationId xmlns:p14="http://schemas.microsoft.com/office/powerpoint/2010/main" val="38544500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10" r:id="rId3"/>
    <p:sldLayoutId id="2147483676" r:id="rId4"/>
    <p:sldLayoutId id="2147483736" r:id="rId5"/>
    <p:sldLayoutId id="2147483734" r:id="rId6"/>
    <p:sldLayoutId id="2147483655" r:id="rId7"/>
    <p:sldLayoutId id="2147483659" r:id="rId8"/>
    <p:sldLayoutId id="2147483683" r:id="rId9"/>
    <p:sldLayoutId id="2147483685" r:id="rId10"/>
    <p:sldLayoutId id="2147483719" r:id="rId11"/>
    <p:sldLayoutId id="2147483682" r:id="rId12"/>
    <p:sldLayoutId id="2147483686" r:id="rId13"/>
    <p:sldLayoutId id="2147483713" r:id="rId14"/>
    <p:sldLayoutId id="2147483717" r:id="rId15"/>
    <p:sldLayoutId id="2147483718" r:id="rId16"/>
    <p:sldLayoutId id="2147483726" r:id="rId17"/>
    <p:sldLayoutId id="2147483720" r:id="rId18"/>
    <p:sldLayoutId id="2147483681" r:id="rId19"/>
    <p:sldLayoutId id="2147483731" r:id="rId20"/>
    <p:sldLayoutId id="2147483722" r:id="rId21"/>
    <p:sldLayoutId id="2147483723" r:id="rId22"/>
    <p:sldLayoutId id="2147483715" r:id="rId23"/>
    <p:sldLayoutId id="2147483687" r:id="rId24"/>
  </p:sldLayoutIdLst>
  <p:hf hdr="0" dt="0"/>
  <p:txStyles>
    <p:title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p:titleStyle>
    <p:body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3" rtl="0" eaLnBrk="1" latinLnBrk="0" hangingPunct="1">
        <a:defRPr sz="1800" kern="1200">
          <a:solidFill>
            <a:schemeClr val="tx1"/>
          </a:solidFill>
          <a:latin typeface="+mn-lt"/>
          <a:ea typeface="+mn-ea"/>
          <a:cs typeface="+mn-cs"/>
        </a:defRPr>
      </a:lvl1pPr>
      <a:lvl2pPr marL="457087" algn="l" defTabSz="914173" rtl="0" eaLnBrk="1" latinLnBrk="0" hangingPunct="1">
        <a:defRPr sz="1800" kern="1200">
          <a:solidFill>
            <a:schemeClr val="tx1"/>
          </a:solidFill>
          <a:latin typeface="+mn-lt"/>
          <a:ea typeface="+mn-ea"/>
          <a:cs typeface="+mn-cs"/>
        </a:defRPr>
      </a:lvl2pPr>
      <a:lvl3pPr marL="914173" algn="l" defTabSz="914173" rtl="0" eaLnBrk="1" latinLnBrk="0" hangingPunct="1">
        <a:defRPr sz="1800" kern="1200">
          <a:solidFill>
            <a:schemeClr val="tx1"/>
          </a:solidFill>
          <a:latin typeface="+mn-lt"/>
          <a:ea typeface="+mn-ea"/>
          <a:cs typeface="+mn-cs"/>
        </a:defRPr>
      </a:lvl3pPr>
      <a:lvl4pPr marL="1371260" algn="l" defTabSz="914173" rtl="0" eaLnBrk="1" latinLnBrk="0" hangingPunct="1">
        <a:defRPr sz="1800" kern="1200">
          <a:solidFill>
            <a:schemeClr val="tx1"/>
          </a:solidFill>
          <a:latin typeface="+mn-lt"/>
          <a:ea typeface="+mn-ea"/>
          <a:cs typeface="+mn-cs"/>
        </a:defRPr>
      </a:lvl4pPr>
      <a:lvl5pPr marL="1828348" algn="l" defTabSz="914173" rtl="0" eaLnBrk="1" latinLnBrk="0" hangingPunct="1">
        <a:defRPr sz="1800" kern="1200">
          <a:solidFill>
            <a:schemeClr val="tx1"/>
          </a:solidFill>
          <a:latin typeface="+mn-lt"/>
          <a:ea typeface="+mn-ea"/>
          <a:cs typeface="+mn-cs"/>
        </a:defRPr>
      </a:lvl5pPr>
      <a:lvl6pPr marL="2285434" algn="l" defTabSz="914173" rtl="0" eaLnBrk="1" latinLnBrk="0" hangingPunct="1">
        <a:defRPr sz="1800" kern="1200">
          <a:solidFill>
            <a:schemeClr val="tx1"/>
          </a:solidFill>
          <a:latin typeface="+mn-lt"/>
          <a:ea typeface="+mn-ea"/>
          <a:cs typeface="+mn-cs"/>
        </a:defRPr>
      </a:lvl6pPr>
      <a:lvl7pPr marL="2742518" algn="l" defTabSz="914173" rtl="0" eaLnBrk="1" latinLnBrk="0" hangingPunct="1">
        <a:defRPr sz="1800" kern="1200">
          <a:solidFill>
            <a:schemeClr val="tx1"/>
          </a:solidFill>
          <a:latin typeface="+mn-lt"/>
          <a:ea typeface="+mn-ea"/>
          <a:cs typeface="+mn-cs"/>
        </a:defRPr>
      </a:lvl7pPr>
      <a:lvl8pPr marL="3199607" algn="l" defTabSz="914173" rtl="0" eaLnBrk="1" latinLnBrk="0" hangingPunct="1">
        <a:defRPr sz="1800" kern="1200">
          <a:solidFill>
            <a:schemeClr val="tx1"/>
          </a:solidFill>
          <a:latin typeface="+mn-lt"/>
          <a:ea typeface="+mn-ea"/>
          <a:cs typeface="+mn-cs"/>
        </a:defRPr>
      </a:lvl8pPr>
      <a:lvl9pPr marL="3656691" algn="l" defTabSz="91417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121" userDrawn="1">
          <p15:clr>
            <a:srgbClr val="F26B43"/>
          </p15:clr>
        </p15:guide>
        <p15:guide id="2" orient="horz" pos="192" userDrawn="1">
          <p15:clr>
            <a:srgbClr val="F26B43"/>
          </p15:clr>
        </p15:guide>
        <p15:guide id="3" pos="768" userDrawn="1">
          <p15:clr>
            <a:srgbClr val="F26B43"/>
          </p15:clr>
        </p15:guide>
        <p15:guide id="4" pos="9473" userDrawn="1">
          <p15:clr>
            <a:srgbClr val="F26B43"/>
          </p15:clr>
        </p15:guide>
        <p15:guide id="5" orient="horz" pos="768" userDrawn="1">
          <p15:clr>
            <a:srgbClr val="F26B43"/>
          </p15:clr>
        </p15:guide>
        <p15:guide id="6" orient="horz" pos="4992" userDrawn="1">
          <p15:clr>
            <a:srgbClr val="F26B43"/>
          </p15:clr>
        </p15:guide>
        <p15:guide id="7" orient="horz" pos="5592" userDrawn="1">
          <p15:clr>
            <a:srgbClr val="F26B43"/>
          </p15:clr>
        </p15:guide>
        <p15:guide id="8" pos="9801" userDrawn="1">
          <p15:clr>
            <a:srgbClr val="F26B43"/>
          </p15:clr>
        </p15:guide>
        <p15:guide id="9" pos="197" userDrawn="1">
          <p15:clr>
            <a:srgbClr val="F26B43"/>
          </p15:clr>
        </p15:guide>
        <p15:guide id="10" orient="horz" pos="29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10.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9" Type="http://schemas.openxmlformats.org/officeDocument/2006/relationships/image" Target="../media/image20.svg"/></Relationships>
</file>

<file path=ppt/slides/_rels/slide12.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1.xml"/><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1.xml"/><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1.xml"/><Relationship Id="rId4" Type="http://schemas.openxmlformats.org/officeDocument/2006/relationships/image" Target="../media/image35.jpg"/></Relationships>
</file>

<file path=ppt/slides/_rels/slide2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0.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2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7.png"/><Relationship Id="rId1" Type="http://schemas.openxmlformats.org/officeDocument/2006/relationships/slideLayout" Target="../slideLayouts/slideLayout10.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16.svg"/></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0.xml"/><Relationship Id="rId5" Type="http://schemas.openxmlformats.org/officeDocument/2006/relationships/image" Target="../media/image50.svg"/><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1.xml"/><Relationship Id="rId4" Type="http://schemas.openxmlformats.org/officeDocument/2006/relationships/image" Target="../media/image54.jpg"/></Relationships>
</file>

<file path=ppt/slides/_rels/slide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pn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1.xml"/><Relationship Id="rId4" Type="http://schemas.openxmlformats.org/officeDocument/2006/relationships/image" Target="../media/image12.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1.xml"/><Relationship Id="rId4" Type="http://schemas.openxmlformats.org/officeDocument/2006/relationships/image" Target="../media/image54.jpg"/></Relationships>
</file>

<file path=ppt/slides/_rels/slide52.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8" Type="http://schemas.openxmlformats.org/officeDocument/2006/relationships/hyperlink" Target="mailto:DallasSPD@ed.gov" TargetMode="External"/><Relationship Id="rId3" Type="http://schemas.openxmlformats.org/officeDocument/2006/relationships/hyperlink" Target="mailto:NYBostonSPD@ed.gov" TargetMode="External"/><Relationship Id="rId7" Type="http://schemas.openxmlformats.org/officeDocument/2006/relationships/hyperlink" Target="mailto:AtlantaSPD@ed.gov" TargetMode="External"/><Relationship Id="rId12" Type="http://schemas.openxmlformats.org/officeDocument/2006/relationships/hyperlink" Target="mailto:Sanfrancisco.Seattle.SPD@ed.gov" TargetMode="External"/><Relationship Id="rId2" Type="http://schemas.openxmlformats.org/officeDocument/2006/relationships/hyperlink" Target="mailto:caseteams@ed.gov" TargetMode="External"/><Relationship Id="rId1" Type="http://schemas.openxmlformats.org/officeDocument/2006/relationships/slideLayout" Target="../slideLayouts/slideLayout24.xml"/><Relationship Id="rId6" Type="http://schemas.openxmlformats.org/officeDocument/2006/relationships/hyperlink" Target="mailto:FSA.Foreign.Schools.Team@ed.gov" TargetMode="External"/><Relationship Id="rId11" Type="http://schemas.openxmlformats.org/officeDocument/2006/relationships/hyperlink" Target="mailto:Chicago.Denver.SPD@ed.gov" TargetMode="External"/><Relationship Id="rId5" Type="http://schemas.openxmlformats.org/officeDocument/2006/relationships/hyperlink" Target="mailto:Multi-RegionalSPD@ed.gov" TargetMode="External"/><Relationship Id="rId10" Type="http://schemas.openxmlformats.org/officeDocument/2006/relationships/hyperlink" Target="mailto:FSAPC3rdpartyserviceroversight@ed.gov" TargetMode="External"/><Relationship Id="rId4" Type="http://schemas.openxmlformats.org/officeDocument/2006/relationships/hyperlink" Target="mailto:PhiladelphiaSPD@ed.gov" TargetMode="External"/><Relationship Id="rId9" Type="http://schemas.openxmlformats.org/officeDocument/2006/relationships/hyperlink" Target="mailto:KansascitySPD@ed.gov"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E39CB4C-AB00-D347-88FB-4287418C941F}"/>
              </a:ext>
            </a:extLst>
          </p:cNvPr>
          <p:cNvSpPr>
            <a:spLocks noGrp="1"/>
          </p:cNvSpPr>
          <p:nvPr>
            <p:ph type="subTitle" idx="1"/>
          </p:nvPr>
        </p:nvSpPr>
        <p:spPr/>
        <p:txBody>
          <a:bodyPr/>
          <a:lstStyle/>
          <a:p>
            <a:r>
              <a:rPr lang="en-US" dirty="0"/>
              <a:t>Maintaining Your Institutional Eligibility</a:t>
            </a:r>
          </a:p>
        </p:txBody>
      </p:sp>
      <p:sp>
        <p:nvSpPr>
          <p:cNvPr id="3" name="Content Placeholder 2">
            <a:extLst>
              <a:ext uri="{FF2B5EF4-FFF2-40B4-BE49-F238E27FC236}">
                <a16:creationId xmlns:a16="http://schemas.microsoft.com/office/drawing/2014/main" id="{C1A4E4C1-30E3-A34D-BC16-4D385422B15C}"/>
              </a:ext>
            </a:extLst>
          </p:cNvPr>
          <p:cNvSpPr>
            <a:spLocks noGrp="1"/>
          </p:cNvSpPr>
          <p:nvPr>
            <p:ph sz="quarter" idx="10"/>
          </p:nvPr>
        </p:nvSpPr>
        <p:spPr>
          <a:xfrm>
            <a:off x="1423967" y="4046188"/>
            <a:ext cx="10249606" cy="1252092"/>
          </a:xfrm>
        </p:spPr>
        <p:txBody>
          <a:bodyPr/>
          <a:lstStyle/>
          <a:p>
            <a:r>
              <a:rPr lang="en-US" i="0" dirty="0"/>
              <a:t>Susan Bowder and Kai Kimbrough</a:t>
            </a:r>
          </a:p>
          <a:p>
            <a:r>
              <a:rPr lang="en-US" altLang="en-US" sz="1600" i="0" dirty="0"/>
              <a:t>U.S. Department of Education</a:t>
            </a:r>
          </a:p>
          <a:p>
            <a:r>
              <a:rPr lang="en-US" altLang="en-US" sz="1600" i="0" dirty="0"/>
              <a:t>2021 Virtual FSA Training Conference for Financial Aid Professionals</a:t>
            </a:r>
          </a:p>
        </p:txBody>
      </p:sp>
      <p:sp>
        <p:nvSpPr>
          <p:cNvPr id="4" name="Title 3">
            <a:extLst>
              <a:ext uri="{FF2B5EF4-FFF2-40B4-BE49-F238E27FC236}">
                <a16:creationId xmlns:a16="http://schemas.microsoft.com/office/drawing/2014/main" id="{EA86C719-8C13-DF49-B921-72D0FBE5A44A}"/>
              </a:ext>
            </a:extLst>
          </p:cNvPr>
          <p:cNvSpPr>
            <a:spLocks noGrp="1"/>
          </p:cNvSpPr>
          <p:nvPr>
            <p:ph type="title"/>
          </p:nvPr>
        </p:nvSpPr>
        <p:spPr/>
        <p:txBody>
          <a:bodyPr/>
          <a:lstStyle/>
          <a:p>
            <a:r>
              <a:rPr lang="en-US" dirty="0"/>
              <a:t>Breakout Session #17</a:t>
            </a:r>
          </a:p>
        </p:txBody>
      </p:sp>
    </p:spTree>
    <p:extLst>
      <p:ext uri="{BB962C8B-B14F-4D97-AF65-F5344CB8AC3E}">
        <p14:creationId xmlns:p14="http://schemas.microsoft.com/office/powerpoint/2010/main" val="3685791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Understanding </a:t>
            </a:r>
            <a:br>
              <a:rPr lang="en-US" dirty="0"/>
            </a:br>
            <a:r>
              <a:rPr lang="en-US" dirty="0"/>
              <a:t>Eligibility and certification</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p:txBody>
          <a:bodyPr/>
          <a:lstStyle/>
          <a:p>
            <a:fld id="{234755BD-B4AC-9044-BCE4-27904766F8BB}" type="slidenum">
              <a:rPr lang="en-US" smtClean="0"/>
              <a:pPr/>
              <a:t>10</a:t>
            </a:fld>
            <a:endParaRPr lang="en-US"/>
          </a:p>
        </p:txBody>
      </p:sp>
    </p:spTree>
    <p:extLst>
      <p:ext uri="{BB962C8B-B14F-4D97-AF65-F5344CB8AC3E}">
        <p14:creationId xmlns:p14="http://schemas.microsoft.com/office/powerpoint/2010/main" val="3730626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9BCC17-EF08-8F40-AB04-ED8FF1D80BE2}"/>
              </a:ext>
            </a:extLst>
          </p:cNvPr>
          <p:cNvSpPr>
            <a:spLocks noGrp="1"/>
          </p:cNvSpPr>
          <p:nvPr>
            <p:ph type="sldNum" sz="quarter" idx="32"/>
          </p:nvPr>
        </p:nvSpPr>
        <p:spPr/>
        <p:txBody>
          <a:bodyPr/>
          <a:lstStyle/>
          <a:p>
            <a:fld id="{234755BD-B4AC-9044-BCE4-27904766F8BB}" type="slidenum">
              <a:rPr lang="en-US" smtClean="0"/>
              <a:pPr/>
              <a:t>11</a:t>
            </a:fld>
            <a:endParaRPr lang="en-US"/>
          </a:p>
        </p:txBody>
      </p:sp>
      <p:sp>
        <p:nvSpPr>
          <p:cNvPr id="3" name="Title 2">
            <a:extLst>
              <a:ext uri="{FF2B5EF4-FFF2-40B4-BE49-F238E27FC236}">
                <a16:creationId xmlns:a16="http://schemas.microsoft.com/office/drawing/2014/main" id="{B84EC1F5-1C52-7142-BF31-EE647E6E919C}"/>
              </a:ext>
            </a:extLst>
          </p:cNvPr>
          <p:cNvSpPr>
            <a:spLocks noGrp="1"/>
          </p:cNvSpPr>
          <p:nvPr>
            <p:ph type="title"/>
          </p:nvPr>
        </p:nvSpPr>
        <p:spPr/>
        <p:txBody>
          <a:bodyPr>
            <a:normAutofit fontScale="90000"/>
          </a:bodyPr>
          <a:lstStyle/>
          <a:p>
            <a:r>
              <a:rPr lang="en-US" dirty="0"/>
              <a:t>Understanding </a:t>
            </a:r>
            <a:br>
              <a:rPr lang="en-US" dirty="0"/>
            </a:br>
            <a:r>
              <a:rPr lang="en-US" dirty="0"/>
              <a:t>Eligibility and certification</a:t>
            </a:r>
          </a:p>
        </p:txBody>
      </p:sp>
      <p:sp>
        <p:nvSpPr>
          <p:cNvPr id="5" name="Text Placeholder 4">
            <a:extLst>
              <a:ext uri="{FF2B5EF4-FFF2-40B4-BE49-F238E27FC236}">
                <a16:creationId xmlns:a16="http://schemas.microsoft.com/office/drawing/2014/main" id="{08CDD228-F09B-2947-B2D2-65E8BE36381B}"/>
              </a:ext>
            </a:extLst>
          </p:cNvPr>
          <p:cNvSpPr>
            <a:spLocks noGrp="1"/>
          </p:cNvSpPr>
          <p:nvPr>
            <p:ph type="body" sz="quarter" idx="31"/>
          </p:nvPr>
        </p:nvSpPr>
        <p:spPr/>
        <p:txBody>
          <a:bodyPr/>
          <a:lstStyle/>
          <a:p>
            <a:r>
              <a:rPr lang="en-US" dirty="0"/>
              <a:t>Be legally authorized by a state as a postsecondary school</a:t>
            </a:r>
          </a:p>
          <a:p>
            <a:endParaRPr lang="en-US" dirty="0"/>
          </a:p>
        </p:txBody>
      </p:sp>
      <p:sp>
        <p:nvSpPr>
          <p:cNvPr id="6" name="Text Placeholder 5">
            <a:extLst>
              <a:ext uri="{FF2B5EF4-FFF2-40B4-BE49-F238E27FC236}">
                <a16:creationId xmlns:a16="http://schemas.microsoft.com/office/drawing/2014/main" id="{CC0F8D33-08D9-5E4F-82FA-92736E652DC8}"/>
              </a:ext>
            </a:extLst>
          </p:cNvPr>
          <p:cNvSpPr>
            <a:spLocks noGrp="1"/>
          </p:cNvSpPr>
          <p:nvPr>
            <p:ph type="body" sz="quarter" idx="33"/>
          </p:nvPr>
        </p:nvSpPr>
        <p:spPr/>
        <p:txBody>
          <a:bodyPr/>
          <a:lstStyle/>
          <a:p>
            <a:r>
              <a:rPr lang="en-US" dirty="0"/>
              <a:t>State authorization</a:t>
            </a:r>
          </a:p>
        </p:txBody>
      </p:sp>
      <p:sp>
        <p:nvSpPr>
          <p:cNvPr id="8" name="Text Placeholder 7">
            <a:extLst>
              <a:ext uri="{FF2B5EF4-FFF2-40B4-BE49-F238E27FC236}">
                <a16:creationId xmlns:a16="http://schemas.microsoft.com/office/drawing/2014/main" id="{A23016E6-62EA-9349-8C4F-E22C3508B4F3}"/>
              </a:ext>
            </a:extLst>
          </p:cNvPr>
          <p:cNvSpPr>
            <a:spLocks noGrp="1"/>
          </p:cNvSpPr>
          <p:nvPr>
            <p:ph type="body" sz="quarter" idx="40"/>
          </p:nvPr>
        </p:nvSpPr>
        <p:spPr/>
        <p:txBody>
          <a:bodyPr>
            <a:noAutofit/>
          </a:bodyPr>
          <a:lstStyle/>
          <a:p>
            <a:r>
              <a:rPr lang="en-US" sz="1600" dirty="0"/>
              <a:t>Admit as regular students only individuals with a high school diploma or its recognized equivalent; or individuals beyond the age of compulsory school attendance in the state where the school is located</a:t>
            </a:r>
          </a:p>
        </p:txBody>
      </p:sp>
      <p:sp>
        <p:nvSpPr>
          <p:cNvPr id="9" name="Text Placeholder 8">
            <a:extLst>
              <a:ext uri="{FF2B5EF4-FFF2-40B4-BE49-F238E27FC236}">
                <a16:creationId xmlns:a16="http://schemas.microsoft.com/office/drawing/2014/main" id="{16772E02-FB01-3347-9D00-50FD51C4EF18}"/>
              </a:ext>
            </a:extLst>
          </p:cNvPr>
          <p:cNvSpPr>
            <a:spLocks noGrp="1"/>
          </p:cNvSpPr>
          <p:nvPr>
            <p:ph type="body" sz="quarter" idx="41"/>
          </p:nvPr>
        </p:nvSpPr>
        <p:spPr/>
        <p:txBody>
          <a:bodyPr/>
          <a:lstStyle/>
          <a:p>
            <a:r>
              <a:rPr lang="en-US" dirty="0"/>
              <a:t>admission</a:t>
            </a:r>
          </a:p>
        </p:txBody>
      </p:sp>
      <p:sp>
        <p:nvSpPr>
          <p:cNvPr id="11" name="Text Placeholder 10">
            <a:extLst>
              <a:ext uri="{FF2B5EF4-FFF2-40B4-BE49-F238E27FC236}">
                <a16:creationId xmlns:a16="http://schemas.microsoft.com/office/drawing/2014/main" id="{F0777A84-34B4-7A48-BEC9-7E12FA74800B}"/>
              </a:ext>
            </a:extLst>
          </p:cNvPr>
          <p:cNvSpPr>
            <a:spLocks noGrp="1"/>
          </p:cNvSpPr>
          <p:nvPr>
            <p:ph type="body" sz="quarter" idx="43"/>
          </p:nvPr>
        </p:nvSpPr>
        <p:spPr/>
        <p:txBody>
          <a:bodyPr/>
          <a:lstStyle/>
          <a:p>
            <a:r>
              <a:rPr lang="en-US" dirty="0"/>
              <a:t>Be accredited by an Accrediting Agency recognized by the Department of Education</a:t>
            </a:r>
          </a:p>
          <a:p>
            <a:endParaRPr lang="en-US" dirty="0"/>
          </a:p>
        </p:txBody>
      </p:sp>
      <p:sp>
        <p:nvSpPr>
          <p:cNvPr id="12" name="Text Placeholder 11">
            <a:extLst>
              <a:ext uri="{FF2B5EF4-FFF2-40B4-BE49-F238E27FC236}">
                <a16:creationId xmlns:a16="http://schemas.microsoft.com/office/drawing/2014/main" id="{8C2911AA-0C7F-164F-91B3-51EDAD790798}"/>
              </a:ext>
            </a:extLst>
          </p:cNvPr>
          <p:cNvSpPr>
            <a:spLocks noGrp="1"/>
          </p:cNvSpPr>
          <p:nvPr>
            <p:ph type="body" sz="quarter" idx="44"/>
          </p:nvPr>
        </p:nvSpPr>
        <p:spPr/>
        <p:txBody>
          <a:bodyPr/>
          <a:lstStyle/>
          <a:p>
            <a:r>
              <a:rPr lang="en-US" dirty="0"/>
              <a:t>accreditation</a:t>
            </a:r>
          </a:p>
        </p:txBody>
      </p:sp>
      <p:sp>
        <p:nvSpPr>
          <p:cNvPr id="14" name="Text Placeholder 13">
            <a:extLst>
              <a:ext uri="{FF2B5EF4-FFF2-40B4-BE49-F238E27FC236}">
                <a16:creationId xmlns:a16="http://schemas.microsoft.com/office/drawing/2014/main" id="{37259B02-6D3D-C74D-BDC4-FBD3DE7A877B}"/>
              </a:ext>
            </a:extLst>
          </p:cNvPr>
          <p:cNvSpPr>
            <a:spLocks noGrp="1"/>
          </p:cNvSpPr>
          <p:nvPr>
            <p:ph type="body" sz="quarter" idx="46"/>
          </p:nvPr>
        </p:nvSpPr>
        <p:spPr/>
        <p:txBody>
          <a:bodyPr/>
          <a:lstStyle/>
          <a:p>
            <a:r>
              <a:rPr lang="en-US" dirty="0"/>
              <a:t>Provide an eligible program</a:t>
            </a:r>
          </a:p>
          <a:p>
            <a:endParaRPr lang="en-US" dirty="0"/>
          </a:p>
        </p:txBody>
      </p:sp>
      <p:sp>
        <p:nvSpPr>
          <p:cNvPr id="15" name="Text Placeholder 14">
            <a:extLst>
              <a:ext uri="{FF2B5EF4-FFF2-40B4-BE49-F238E27FC236}">
                <a16:creationId xmlns:a16="http://schemas.microsoft.com/office/drawing/2014/main" id="{2D995EEE-C984-7645-B47E-F7F170630626}"/>
              </a:ext>
            </a:extLst>
          </p:cNvPr>
          <p:cNvSpPr>
            <a:spLocks noGrp="1"/>
          </p:cNvSpPr>
          <p:nvPr>
            <p:ph type="body" sz="quarter" idx="47"/>
          </p:nvPr>
        </p:nvSpPr>
        <p:spPr/>
        <p:txBody>
          <a:bodyPr/>
          <a:lstStyle/>
          <a:p>
            <a:r>
              <a:rPr lang="en-US" dirty="0"/>
              <a:t>Programs</a:t>
            </a:r>
          </a:p>
        </p:txBody>
      </p:sp>
      <p:pic>
        <p:nvPicPr>
          <p:cNvPr id="17" name="Picture Placeholder 16">
            <a:extLst>
              <a:ext uri="{FF2B5EF4-FFF2-40B4-BE49-F238E27FC236}">
                <a16:creationId xmlns:a16="http://schemas.microsoft.com/office/drawing/2014/main" id="{76AB6391-4F83-4E68-9947-361B31A4F63E}"/>
              </a:ext>
            </a:extLst>
          </p:cNvPr>
          <p:cNvPicPr>
            <a:picLocks noGrp="1" noChangeAspect="1"/>
          </p:cNvPicPr>
          <p:nvPr>
            <p:ph type="pic" sz="quarter" idx="42"/>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58428" y="2368550"/>
            <a:ext cx="523875" cy="523875"/>
          </a:xfrm>
          <a:prstGeom prst="rect">
            <a:avLst/>
          </a:prstGeom>
        </p:spPr>
      </p:pic>
      <p:pic>
        <p:nvPicPr>
          <p:cNvPr id="18" name="Picture Placeholder 17">
            <a:extLst>
              <a:ext uri="{FF2B5EF4-FFF2-40B4-BE49-F238E27FC236}">
                <a16:creationId xmlns:a16="http://schemas.microsoft.com/office/drawing/2014/main" id="{02D21F35-08C6-4E01-8F70-AE3D43F96D0C}"/>
              </a:ext>
            </a:extLst>
          </p:cNvPr>
          <p:cNvPicPr>
            <a:picLocks noGrp="1" noChangeAspect="1"/>
          </p:cNvPicPr>
          <p:nvPr>
            <p:ph type="pic" sz="quarter" idx="45"/>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358832" y="2368550"/>
            <a:ext cx="533400" cy="476250"/>
          </a:xfrm>
          <a:prstGeom prst="rect">
            <a:avLst/>
          </a:prstGeom>
        </p:spPr>
      </p:pic>
      <p:pic>
        <p:nvPicPr>
          <p:cNvPr id="19" name="Picture Placeholder 18">
            <a:extLst>
              <a:ext uri="{FF2B5EF4-FFF2-40B4-BE49-F238E27FC236}">
                <a16:creationId xmlns:a16="http://schemas.microsoft.com/office/drawing/2014/main" id="{8F5AA384-FA9C-498B-9D82-66FA2BAAA659}"/>
              </a:ext>
            </a:extLst>
          </p:cNvPr>
          <p:cNvPicPr>
            <a:picLocks noGrp="1" noChangeAspect="1"/>
          </p:cNvPicPr>
          <p:nvPr>
            <p:ph type="pic" sz="quarter" idx="39"/>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136063" y="2330449"/>
            <a:ext cx="457200" cy="533400"/>
          </a:xfrm>
          <a:prstGeom prst="rect">
            <a:avLst/>
          </a:prstGeom>
        </p:spPr>
      </p:pic>
      <p:pic>
        <p:nvPicPr>
          <p:cNvPr id="20" name="Picture Placeholder 19">
            <a:extLst>
              <a:ext uri="{FF2B5EF4-FFF2-40B4-BE49-F238E27FC236}">
                <a16:creationId xmlns:a16="http://schemas.microsoft.com/office/drawing/2014/main" id="{0CFB4F20-A34E-49F8-B86F-F141CE7C3804}"/>
              </a:ext>
            </a:extLst>
          </p:cNvPr>
          <p:cNvPicPr>
            <a:picLocks noGrp="1" noChangeAspect="1"/>
          </p:cNvPicPr>
          <p:nvPr>
            <p:ph type="pic" sz="quarter" idx="28"/>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75639" y="2368550"/>
            <a:ext cx="523875" cy="457200"/>
          </a:xfrm>
          <a:prstGeom prst="rect">
            <a:avLst/>
          </a:prstGeom>
        </p:spPr>
      </p:pic>
    </p:spTree>
    <p:extLst>
      <p:ext uri="{BB962C8B-B14F-4D97-AF65-F5344CB8AC3E}">
        <p14:creationId xmlns:p14="http://schemas.microsoft.com/office/powerpoint/2010/main" val="2413195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9BCC17-EF08-8F40-AB04-ED8FF1D80BE2}"/>
              </a:ext>
            </a:extLst>
          </p:cNvPr>
          <p:cNvSpPr>
            <a:spLocks noGrp="1"/>
          </p:cNvSpPr>
          <p:nvPr>
            <p:ph type="sldNum" sz="quarter" idx="32"/>
          </p:nvPr>
        </p:nvSpPr>
        <p:spPr/>
        <p:txBody>
          <a:bodyPr/>
          <a:lstStyle/>
          <a:p>
            <a:fld id="{234755BD-B4AC-9044-BCE4-27904766F8BB}" type="slidenum">
              <a:rPr lang="en-US" smtClean="0"/>
              <a:pPr/>
              <a:t>12</a:t>
            </a:fld>
            <a:endParaRPr lang="en-US"/>
          </a:p>
        </p:txBody>
      </p:sp>
      <p:sp>
        <p:nvSpPr>
          <p:cNvPr id="3" name="Title 2">
            <a:extLst>
              <a:ext uri="{FF2B5EF4-FFF2-40B4-BE49-F238E27FC236}">
                <a16:creationId xmlns:a16="http://schemas.microsoft.com/office/drawing/2014/main" id="{B84EC1F5-1C52-7142-BF31-EE647E6E919C}"/>
              </a:ext>
            </a:extLst>
          </p:cNvPr>
          <p:cNvSpPr>
            <a:spLocks noGrp="1"/>
          </p:cNvSpPr>
          <p:nvPr>
            <p:ph type="title"/>
          </p:nvPr>
        </p:nvSpPr>
        <p:spPr/>
        <p:txBody>
          <a:bodyPr>
            <a:normAutofit fontScale="90000"/>
          </a:bodyPr>
          <a:lstStyle/>
          <a:p>
            <a:r>
              <a:rPr lang="en-US" dirty="0"/>
              <a:t>Understanding</a:t>
            </a:r>
            <a:br>
              <a:rPr lang="en-US" dirty="0"/>
            </a:br>
            <a:r>
              <a:rPr lang="en-US" dirty="0"/>
              <a:t>Eligibility and certification</a:t>
            </a:r>
          </a:p>
        </p:txBody>
      </p:sp>
      <p:sp>
        <p:nvSpPr>
          <p:cNvPr id="5" name="Text Placeholder 4">
            <a:extLst>
              <a:ext uri="{FF2B5EF4-FFF2-40B4-BE49-F238E27FC236}">
                <a16:creationId xmlns:a16="http://schemas.microsoft.com/office/drawing/2014/main" id="{08CDD228-F09B-2947-B2D2-65E8BE36381B}"/>
              </a:ext>
            </a:extLst>
          </p:cNvPr>
          <p:cNvSpPr>
            <a:spLocks noGrp="1"/>
          </p:cNvSpPr>
          <p:nvPr>
            <p:ph type="body" sz="quarter" idx="31"/>
          </p:nvPr>
        </p:nvSpPr>
        <p:spPr/>
        <p:txBody>
          <a:bodyPr/>
          <a:lstStyle/>
          <a:p>
            <a:r>
              <a:rPr lang="en-US" dirty="0"/>
              <a:t>Provide no more than 50% of its courses by correspondence </a:t>
            </a:r>
          </a:p>
          <a:p>
            <a:endParaRPr lang="en-US" dirty="0"/>
          </a:p>
        </p:txBody>
      </p:sp>
      <p:sp>
        <p:nvSpPr>
          <p:cNvPr id="6" name="Text Placeholder 5">
            <a:extLst>
              <a:ext uri="{FF2B5EF4-FFF2-40B4-BE49-F238E27FC236}">
                <a16:creationId xmlns:a16="http://schemas.microsoft.com/office/drawing/2014/main" id="{CC0F8D33-08D9-5E4F-82FA-92736E652DC8}"/>
              </a:ext>
            </a:extLst>
          </p:cNvPr>
          <p:cNvSpPr>
            <a:spLocks noGrp="1"/>
          </p:cNvSpPr>
          <p:nvPr>
            <p:ph type="body" sz="quarter" idx="33"/>
          </p:nvPr>
        </p:nvSpPr>
        <p:spPr/>
        <p:txBody>
          <a:bodyPr/>
          <a:lstStyle/>
          <a:p>
            <a:r>
              <a:rPr lang="en-US" dirty="0"/>
              <a:t>Courses</a:t>
            </a:r>
          </a:p>
        </p:txBody>
      </p:sp>
      <p:sp>
        <p:nvSpPr>
          <p:cNvPr id="8" name="Text Placeholder 7">
            <a:extLst>
              <a:ext uri="{FF2B5EF4-FFF2-40B4-BE49-F238E27FC236}">
                <a16:creationId xmlns:a16="http://schemas.microsoft.com/office/drawing/2014/main" id="{A23016E6-62EA-9349-8C4F-E22C3508B4F3}"/>
              </a:ext>
            </a:extLst>
          </p:cNvPr>
          <p:cNvSpPr>
            <a:spLocks noGrp="1"/>
          </p:cNvSpPr>
          <p:nvPr>
            <p:ph type="body" sz="quarter" idx="40"/>
          </p:nvPr>
        </p:nvSpPr>
        <p:spPr/>
        <p:txBody>
          <a:bodyPr>
            <a:normAutofit/>
          </a:bodyPr>
          <a:lstStyle/>
          <a:p>
            <a:r>
              <a:rPr lang="en-US" dirty="0"/>
              <a:t>Must not have a bankruptcy, be convicted of a crime involving </a:t>
            </a:r>
            <a:r>
              <a:rPr lang="en-US" i="1" dirty="0"/>
              <a:t>Title IV</a:t>
            </a:r>
            <a:r>
              <a:rPr lang="en-US" dirty="0"/>
              <a:t> funds or fraud by school or owner</a:t>
            </a:r>
          </a:p>
        </p:txBody>
      </p:sp>
      <p:sp>
        <p:nvSpPr>
          <p:cNvPr id="9" name="Text Placeholder 8">
            <a:extLst>
              <a:ext uri="{FF2B5EF4-FFF2-40B4-BE49-F238E27FC236}">
                <a16:creationId xmlns:a16="http://schemas.microsoft.com/office/drawing/2014/main" id="{16772E02-FB01-3347-9D00-50FD51C4EF18}"/>
              </a:ext>
            </a:extLst>
          </p:cNvPr>
          <p:cNvSpPr>
            <a:spLocks noGrp="1"/>
          </p:cNvSpPr>
          <p:nvPr>
            <p:ph type="body" sz="quarter" idx="41"/>
          </p:nvPr>
        </p:nvSpPr>
        <p:spPr/>
        <p:txBody>
          <a:bodyPr/>
          <a:lstStyle/>
          <a:p>
            <a:r>
              <a:rPr lang="en-US" dirty="0"/>
              <a:t>Law abiding</a:t>
            </a:r>
          </a:p>
        </p:txBody>
      </p:sp>
      <p:sp>
        <p:nvSpPr>
          <p:cNvPr id="11" name="Text Placeholder 10">
            <a:extLst>
              <a:ext uri="{FF2B5EF4-FFF2-40B4-BE49-F238E27FC236}">
                <a16:creationId xmlns:a16="http://schemas.microsoft.com/office/drawing/2014/main" id="{F0777A84-34B4-7A48-BEC9-7E12FA74800B}"/>
              </a:ext>
            </a:extLst>
          </p:cNvPr>
          <p:cNvSpPr>
            <a:spLocks noGrp="1"/>
          </p:cNvSpPr>
          <p:nvPr>
            <p:ph type="body" sz="quarter" idx="43"/>
          </p:nvPr>
        </p:nvSpPr>
        <p:spPr/>
        <p:txBody>
          <a:bodyPr/>
          <a:lstStyle/>
          <a:p>
            <a:r>
              <a:rPr lang="en-US" dirty="0"/>
              <a:t>Have less than 50% of its regular students attend by correspondence</a:t>
            </a:r>
          </a:p>
          <a:p>
            <a:endParaRPr lang="en-US" dirty="0"/>
          </a:p>
        </p:txBody>
      </p:sp>
      <p:sp>
        <p:nvSpPr>
          <p:cNvPr id="12" name="Text Placeholder 11">
            <a:extLst>
              <a:ext uri="{FF2B5EF4-FFF2-40B4-BE49-F238E27FC236}">
                <a16:creationId xmlns:a16="http://schemas.microsoft.com/office/drawing/2014/main" id="{8C2911AA-0C7F-164F-91B3-51EDAD790798}"/>
              </a:ext>
            </a:extLst>
          </p:cNvPr>
          <p:cNvSpPr>
            <a:spLocks noGrp="1"/>
          </p:cNvSpPr>
          <p:nvPr>
            <p:ph type="body" sz="quarter" idx="44"/>
          </p:nvPr>
        </p:nvSpPr>
        <p:spPr/>
        <p:txBody>
          <a:bodyPr/>
          <a:lstStyle/>
          <a:p>
            <a:r>
              <a:rPr lang="en-US" dirty="0"/>
              <a:t>attendance</a:t>
            </a:r>
          </a:p>
        </p:txBody>
      </p:sp>
      <p:sp>
        <p:nvSpPr>
          <p:cNvPr id="14" name="Text Placeholder 13">
            <a:extLst>
              <a:ext uri="{FF2B5EF4-FFF2-40B4-BE49-F238E27FC236}">
                <a16:creationId xmlns:a16="http://schemas.microsoft.com/office/drawing/2014/main" id="{37259B02-6D3D-C74D-BDC4-FBD3DE7A877B}"/>
              </a:ext>
            </a:extLst>
          </p:cNvPr>
          <p:cNvSpPr>
            <a:spLocks noGrp="1"/>
          </p:cNvSpPr>
          <p:nvPr>
            <p:ph type="body" sz="quarter" idx="46"/>
          </p:nvPr>
        </p:nvSpPr>
        <p:spPr/>
        <p:txBody>
          <a:bodyPr/>
          <a:lstStyle/>
          <a:p>
            <a:r>
              <a:rPr lang="en-US" dirty="0"/>
              <a:t>Have no more than 25% of its regular students be incarcerated</a:t>
            </a:r>
          </a:p>
          <a:p>
            <a:endParaRPr lang="en-US" dirty="0"/>
          </a:p>
        </p:txBody>
      </p:sp>
      <p:sp>
        <p:nvSpPr>
          <p:cNvPr id="15" name="Text Placeholder 14">
            <a:extLst>
              <a:ext uri="{FF2B5EF4-FFF2-40B4-BE49-F238E27FC236}">
                <a16:creationId xmlns:a16="http://schemas.microsoft.com/office/drawing/2014/main" id="{2D995EEE-C984-7645-B47E-F7F170630626}"/>
              </a:ext>
            </a:extLst>
          </p:cNvPr>
          <p:cNvSpPr>
            <a:spLocks noGrp="1"/>
          </p:cNvSpPr>
          <p:nvPr>
            <p:ph type="body" sz="quarter" idx="47"/>
          </p:nvPr>
        </p:nvSpPr>
        <p:spPr/>
        <p:txBody>
          <a:bodyPr/>
          <a:lstStyle/>
          <a:p>
            <a:r>
              <a:rPr lang="en-US" dirty="0"/>
              <a:t>Regular students</a:t>
            </a:r>
          </a:p>
        </p:txBody>
      </p:sp>
      <p:pic>
        <p:nvPicPr>
          <p:cNvPr id="19" name="Picture Placeholder 18">
            <a:extLst>
              <a:ext uri="{FF2B5EF4-FFF2-40B4-BE49-F238E27FC236}">
                <a16:creationId xmlns:a16="http://schemas.microsoft.com/office/drawing/2014/main" id="{028C68EA-5527-432B-903C-D2DED150676B}"/>
              </a:ext>
            </a:extLst>
          </p:cNvPr>
          <p:cNvPicPr>
            <a:picLocks noGrp="1" noChangeAspect="1"/>
          </p:cNvPicPr>
          <p:nvPr>
            <p:ph type="pic" sz="quarter" idx="39"/>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103218" y="2368550"/>
            <a:ext cx="590550" cy="523875"/>
          </a:xfrm>
          <a:prstGeom prst="rect">
            <a:avLst/>
          </a:prstGeom>
        </p:spPr>
      </p:pic>
      <p:sp>
        <p:nvSpPr>
          <p:cNvPr id="18" name="Graphic 33">
            <a:extLst>
              <a:ext uri="{FF2B5EF4-FFF2-40B4-BE49-F238E27FC236}">
                <a16:creationId xmlns:a16="http://schemas.microsoft.com/office/drawing/2014/main" id="{31A2C49A-76AB-446C-B69E-343D664027F6}"/>
              </a:ext>
            </a:extLst>
          </p:cNvPr>
          <p:cNvSpPr>
            <a:spLocks noGrp="1"/>
          </p:cNvSpPr>
          <p:nvPr>
            <p:ph type="pic" sz="quarter" idx="45"/>
          </p:nvPr>
        </p:nvSpPr>
        <p:spPr>
          <a:xfrm>
            <a:off x="6388100" y="2368550"/>
            <a:ext cx="546100" cy="547688"/>
          </a:xfrm>
          <a:custGeom>
            <a:avLst/>
            <a:gdLst>
              <a:gd name="connsiteX0" fmla="*/ 667512 w 667512"/>
              <a:gd name="connsiteY0" fmla="*/ 316022 h 667512"/>
              <a:gd name="connsiteX1" fmla="*/ 667512 w 667512"/>
              <a:gd name="connsiteY1" fmla="*/ 548220 h 667512"/>
              <a:gd name="connsiteX2" fmla="*/ 604591 w 667512"/>
              <a:gd name="connsiteY2" fmla="*/ 613683 h 667512"/>
              <a:gd name="connsiteX3" fmla="*/ 373765 w 667512"/>
              <a:gd name="connsiteY3" fmla="*/ 662494 h 667512"/>
              <a:gd name="connsiteX4" fmla="*/ 354616 w 667512"/>
              <a:gd name="connsiteY4" fmla="*/ 667512 h 667512"/>
              <a:gd name="connsiteX5" fmla="*/ 354616 w 667512"/>
              <a:gd name="connsiteY5" fmla="*/ 667512 h 667512"/>
              <a:gd name="connsiteX6" fmla="*/ 312896 w 667512"/>
              <a:gd name="connsiteY6" fmla="*/ 667512 h 667512"/>
              <a:gd name="connsiteX7" fmla="*/ 312896 w 667512"/>
              <a:gd name="connsiteY7" fmla="*/ 667512 h 667512"/>
              <a:gd name="connsiteX8" fmla="*/ 293861 w 667512"/>
              <a:gd name="connsiteY8" fmla="*/ 662494 h 667512"/>
              <a:gd name="connsiteX9" fmla="*/ 63035 w 667512"/>
              <a:gd name="connsiteY9" fmla="*/ 613683 h 667512"/>
              <a:gd name="connsiteX10" fmla="*/ 0 w 667512"/>
              <a:gd name="connsiteY10" fmla="*/ 548220 h 667512"/>
              <a:gd name="connsiteX11" fmla="*/ 0 w 667512"/>
              <a:gd name="connsiteY11" fmla="*/ 316022 h 667512"/>
              <a:gd name="connsiteX12" fmla="*/ 20401 w 667512"/>
              <a:gd name="connsiteY12" fmla="*/ 268831 h 667512"/>
              <a:gd name="connsiteX13" fmla="*/ 68393 w 667512"/>
              <a:gd name="connsiteY13" fmla="*/ 250446 h 667512"/>
              <a:gd name="connsiteX14" fmla="*/ 71128 w 667512"/>
              <a:gd name="connsiteY14" fmla="*/ 250446 h 667512"/>
              <a:gd name="connsiteX15" fmla="*/ 334212 w 667512"/>
              <a:gd name="connsiteY15" fmla="*/ 312487 h 667512"/>
              <a:gd name="connsiteX16" fmla="*/ 596611 w 667512"/>
              <a:gd name="connsiteY16" fmla="*/ 250902 h 667512"/>
              <a:gd name="connsiteX17" fmla="*/ 599347 w 667512"/>
              <a:gd name="connsiteY17" fmla="*/ 250902 h 667512"/>
              <a:gd name="connsiteX18" fmla="*/ 647030 w 667512"/>
              <a:gd name="connsiteY18" fmla="*/ 269211 h 667512"/>
              <a:gd name="connsiteX19" fmla="*/ 667512 w 667512"/>
              <a:gd name="connsiteY19" fmla="*/ 316022 h 667512"/>
              <a:gd name="connsiteX20" fmla="*/ 312896 w 667512"/>
              <a:gd name="connsiteY20" fmla="*/ 348753 h 667512"/>
              <a:gd name="connsiteX21" fmla="*/ 68279 w 667512"/>
              <a:gd name="connsiteY21" fmla="*/ 291729 h 667512"/>
              <a:gd name="connsiteX22" fmla="*/ 49471 w 667512"/>
              <a:gd name="connsiteY22" fmla="*/ 298801 h 667512"/>
              <a:gd name="connsiteX23" fmla="*/ 41720 w 667512"/>
              <a:gd name="connsiteY23" fmla="*/ 316022 h 667512"/>
              <a:gd name="connsiteX24" fmla="*/ 41720 w 667512"/>
              <a:gd name="connsiteY24" fmla="*/ 548220 h 667512"/>
              <a:gd name="connsiteX25" fmla="*/ 65201 w 667512"/>
              <a:gd name="connsiteY25" fmla="*/ 571941 h 667512"/>
              <a:gd name="connsiteX26" fmla="*/ 312555 w 667512"/>
              <a:gd name="connsiteY26" fmla="*/ 625201 h 667512"/>
              <a:gd name="connsiteX27" fmla="*/ 312555 w 667512"/>
              <a:gd name="connsiteY27" fmla="*/ 625201 h 667512"/>
              <a:gd name="connsiteX28" fmla="*/ 312896 w 667512"/>
              <a:gd name="connsiteY28" fmla="*/ 348753 h 667512"/>
              <a:gd name="connsiteX29" fmla="*/ 209054 w 667512"/>
              <a:gd name="connsiteY29" fmla="*/ 125451 h 667512"/>
              <a:gd name="connsiteX30" fmla="*/ 334441 w 667512"/>
              <a:gd name="connsiteY30" fmla="*/ 0 h 667512"/>
              <a:gd name="connsiteX31" fmla="*/ 459826 w 667512"/>
              <a:gd name="connsiteY31" fmla="*/ 125451 h 667512"/>
              <a:gd name="connsiteX32" fmla="*/ 334441 w 667512"/>
              <a:gd name="connsiteY32" fmla="*/ 250902 h 667512"/>
              <a:gd name="connsiteX33" fmla="*/ 245778 w 667512"/>
              <a:gd name="connsiteY33" fmla="*/ 214157 h 667512"/>
              <a:gd name="connsiteX34" fmla="*/ 209054 w 667512"/>
              <a:gd name="connsiteY34" fmla="*/ 125451 h 667512"/>
              <a:gd name="connsiteX35" fmla="*/ 250773 w 667512"/>
              <a:gd name="connsiteY35" fmla="*/ 125451 h 667512"/>
              <a:gd name="connsiteX36" fmla="*/ 334212 w 667512"/>
              <a:gd name="connsiteY36" fmla="*/ 208932 h 667512"/>
              <a:gd name="connsiteX37" fmla="*/ 417651 w 667512"/>
              <a:gd name="connsiteY37" fmla="*/ 125451 h 667512"/>
              <a:gd name="connsiteX38" fmla="*/ 334212 w 667512"/>
              <a:gd name="connsiteY38" fmla="*/ 41968 h 667512"/>
              <a:gd name="connsiteX39" fmla="*/ 274951 w 667512"/>
              <a:gd name="connsiteY39" fmla="*/ 66292 h 667512"/>
              <a:gd name="connsiteX40" fmla="*/ 250317 w 667512"/>
              <a:gd name="connsiteY40" fmla="*/ 125451 h 667512"/>
              <a:gd name="connsiteX41" fmla="*/ 250773 w 667512"/>
              <a:gd name="connsiteY41" fmla="*/ 125451 h 667512"/>
              <a:gd name="connsiteX42" fmla="*/ 625793 w 667512"/>
              <a:gd name="connsiteY42" fmla="*/ 548220 h 667512"/>
              <a:gd name="connsiteX43" fmla="*/ 625793 w 667512"/>
              <a:gd name="connsiteY43" fmla="*/ 316022 h 667512"/>
              <a:gd name="connsiteX44" fmla="*/ 599575 w 667512"/>
              <a:gd name="connsiteY44" fmla="*/ 292186 h 667512"/>
              <a:gd name="connsiteX45" fmla="*/ 599575 w 667512"/>
              <a:gd name="connsiteY45" fmla="*/ 292186 h 667512"/>
              <a:gd name="connsiteX46" fmla="*/ 355071 w 667512"/>
              <a:gd name="connsiteY46" fmla="*/ 349210 h 667512"/>
              <a:gd name="connsiteX47" fmla="*/ 355071 w 667512"/>
              <a:gd name="connsiteY47" fmla="*/ 625316 h 667512"/>
              <a:gd name="connsiteX48" fmla="*/ 355071 w 667512"/>
              <a:gd name="connsiteY48" fmla="*/ 625316 h 667512"/>
              <a:gd name="connsiteX49" fmla="*/ 602425 w 667512"/>
              <a:gd name="connsiteY49" fmla="*/ 571941 h 667512"/>
              <a:gd name="connsiteX50" fmla="*/ 625907 w 667512"/>
              <a:gd name="connsiteY50" fmla="*/ 548220 h 667512"/>
              <a:gd name="connsiteX51" fmla="*/ 625793 w 667512"/>
              <a:gd name="connsiteY51" fmla="*/ 548220 h 66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7512" h="667512">
                <a:moveTo>
                  <a:pt x="667512" y="316022"/>
                </a:moveTo>
                <a:lnTo>
                  <a:pt x="667512" y="548220"/>
                </a:lnTo>
                <a:cubicBezTo>
                  <a:pt x="667190" y="583276"/>
                  <a:pt x="639589" y="611991"/>
                  <a:pt x="604591" y="613683"/>
                </a:cubicBezTo>
                <a:cubicBezTo>
                  <a:pt x="559680" y="615963"/>
                  <a:pt x="447402" y="625087"/>
                  <a:pt x="373765" y="662494"/>
                </a:cubicBezTo>
                <a:cubicBezTo>
                  <a:pt x="367783" y="665434"/>
                  <a:pt x="361271" y="667141"/>
                  <a:pt x="354616" y="667512"/>
                </a:cubicBezTo>
                <a:lnTo>
                  <a:pt x="354616" y="667512"/>
                </a:lnTo>
                <a:lnTo>
                  <a:pt x="312896" y="667512"/>
                </a:lnTo>
                <a:lnTo>
                  <a:pt x="312896" y="667512"/>
                </a:lnTo>
                <a:cubicBezTo>
                  <a:pt x="306278" y="667138"/>
                  <a:pt x="299804" y="665432"/>
                  <a:pt x="293861" y="662494"/>
                </a:cubicBezTo>
                <a:cubicBezTo>
                  <a:pt x="220453" y="625428"/>
                  <a:pt x="107946" y="615849"/>
                  <a:pt x="63035" y="613683"/>
                </a:cubicBezTo>
                <a:cubicBezTo>
                  <a:pt x="27992" y="612050"/>
                  <a:pt x="325" y="583317"/>
                  <a:pt x="0" y="548220"/>
                </a:cubicBezTo>
                <a:lnTo>
                  <a:pt x="0" y="316022"/>
                </a:lnTo>
                <a:cubicBezTo>
                  <a:pt x="175" y="298185"/>
                  <a:pt x="7529" y="281173"/>
                  <a:pt x="20401" y="268831"/>
                </a:cubicBezTo>
                <a:cubicBezTo>
                  <a:pt x="33273" y="256490"/>
                  <a:pt x="50574" y="249861"/>
                  <a:pt x="68393" y="250446"/>
                </a:cubicBezTo>
                <a:lnTo>
                  <a:pt x="71128" y="250446"/>
                </a:lnTo>
                <a:cubicBezTo>
                  <a:pt x="135987" y="254095"/>
                  <a:pt x="254306" y="267438"/>
                  <a:pt x="334212" y="312487"/>
                </a:cubicBezTo>
                <a:cubicBezTo>
                  <a:pt x="414231" y="267552"/>
                  <a:pt x="531980" y="254209"/>
                  <a:pt x="596611" y="250902"/>
                </a:cubicBezTo>
                <a:lnTo>
                  <a:pt x="599347" y="250902"/>
                </a:lnTo>
                <a:cubicBezTo>
                  <a:pt x="617049" y="250380"/>
                  <a:pt x="634221" y="256975"/>
                  <a:pt x="647030" y="269211"/>
                </a:cubicBezTo>
                <a:cubicBezTo>
                  <a:pt x="659838" y="281447"/>
                  <a:pt x="667215" y="298306"/>
                  <a:pt x="667512" y="316022"/>
                </a:cubicBezTo>
                <a:close/>
                <a:moveTo>
                  <a:pt x="312896" y="348753"/>
                </a:moveTo>
                <a:cubicBezTo>
                  <a:pt x="236752" y="305986"/>
                  <a:pt x="116495" y="294924"/>
                  <a:pt x="68279" y="291729"/>
                </a:cubicBezTo>
                <a:cubicBezTo>
                  <a:pt x="61428" y="292078"/>
                  <a:pt x="54855" y="294549"/>
                  <a:pt x="49471" y="298801"/>
                </a:cubicBezTo>
                <a:cubicBezTo>
                  <a:pt x="44060" y="302794"/>
                  <a:pt x="41123" y="309321"/>
                  <a:pt x="41720" y="316022"/>
                </a:cubicBezTo>
                <a:lnTo>
                  <a:pt x="41720" y="548220"/>
                </a:lnTo>
                <a:cubicBezTo>
                  <a:pt x="42015" y="561108"/>
                  <a:pt x="52322" y="571521"/>
                  <a:pt x="65201" y="571941"/>
                </a:cubicBezTo>
                <a:cubicBezTo>
                  <a:pt x="124247" y="575020"/>
                  <a:pt x="234815" y="586083"/>
                  <a:pt x="312555" y="625201"/>
                </a:cubicBezTo>
                <a:lnTo>
                  <a:pt x="312555" y="625201"/>
                </a:lnTo>
                <a:lnTo>
                  <a:pt x="312896" y="348753"/>
                </a:lnTo>
                <a:close/>
                <a:moveTo>
                  <a:pt x="209054" y="125451"/>
                </a:moveTo>
                <a:cubicBezTo>
                  <a:pt x="209054" y="56166"/>
                  <a:pt x="265190" y="0"/>
                  <a:pt x="334441" y="0"/>
                </a:cubicBezTo>
                <a:cubicBezTo>
                  <a:pt x="403689" y="0"/>
                  <a:pt x="459826" y="56166"/>
                  <a:pt x="459826" y="125451"/>
                </a:cubicBezTo>
                <a:cubicBezTo>
                  <a:pt x="459826" y="194735"/>
                  <a:pt x="403689" y="250902"/>
                  <a:pt x="334441" y="250902"/>
                </a:cubicBezTo>
                <a:cubicBezTo>
                  <a:pt x="301185" y="250902"/>
                  <a:pt x="269293" y="237684"/>
                  <a:pt x="245778" y="214157"/>
                </a:cubicBezTo>
                <a:cubicBezTo>
                  <a:pt x="222263" y="190632"/>
                  <a:pt x="209054" y="158722"/>
                  <a:pt x="209054" y="125451"/>
                </a:cubicBezTo>
                <a:close/>
                <a:moveTo>
                  <a:pt x="250773" y="125451"/>
                </a:moveTo>
                <a:cubicBezTo>
                  <a:pt x="250773" y="171557"/>
                  <a:pt x="288130" y="208932"/>
                  <a:pt x="334212" y="208932"/>
                </a:cubicBezTo>
                <a:cubicBezTo>
                  <a:pt x="380294" y="208932"/>
                  <a:pt x="417651" y="171557"/>
                  <a:pt x="417651" y="125451"/>
                </a:cubicBezTo>
                <a:cubicBezTo>
                  <a:pt x="417651" y="79345"/>
                  <a:pt x="380294" y="41968"/>
                  <a:pt x="334212" y="41968"/>
                </a:cubicBezTo>
                <a:cubicBezTo>
                  <a:pt x="312013" y="41878"/>
                  <a:pt x="290691" y="50630"/>
                  <a:pt x="274951" y="66292"/>
                </a:cubicBezTo>
                <a:cubicBezTo>
                  <a:pt x="259211" y="81955"/>
                  <a:pt x="250347" y="103240"/>
                  <a:pt x="250317" y="125451"/>
                </a:cubicBezTo>
                <a:lnTo>
                  <a:pt x="250773" y="125451"/>
                </a:lnTo>
                <a:close/>
                <a:moveTo>
                  <a:pt x="625793" y="548220"/>
                </a:moveTo>
                <a:lnTo>
                  <a:pt x="625793" y="316022"/>
                </a:lnTo>
                <a:cubicBezTo>
                  <a:pt x="625793" y="293213"/>
                  <a:pt x="599917" y="292186"/>
                  <a:pt x="599575" y="292186"/>
                </a:cubicBezTo>
                <a:lnTo>
                  <a:pt x="599575" y="292186"/>
                </a:lnTo>
                <a:cubicBezTo>
                  <a:pt x="551473" y="294924"/>
                  <a:pt x="431215" y="305986"/>
                  <a:pt x="355071" y="349210"/>
                </a:cubicBezTo>
                <a:lnTo>
                  <a:pt x="355071" y="625316"/>
                </a:lnTo>
                <a:lnTo>
                  <a:pt x="355071" y="625316"/>
                </a:lnTo>
                <a:cubicBezTo>
                  <a:pt x="432811" y="586083"/>
                  <a:pt x="543379" y="575020"/>
                  <a:pt x="602425" y="571941"/>
                </a:cubicBezTo>
                <a:cubicBezTo>
                  <a:pt x="615328" y="571578"/>
                  <a:pt x="625668" y="561132"/>
                  <a:pt x="625907" y="548220"/>
                </a:cubicBezTo>
                <a:lnTo>
                  <a:pt x="625793" y="548220"/>
                </a:lnTo>
                <a:close/>
              </a:path>
            </a:pathLst>
          </a:custGeom>
          <a:solidFill>
            <a:schemeClr val="accent2"/>
          </a:solidFill>
          <a:ln w="9525" cap="flat">
            <a:noFill/>
            <a:prstDash val="solid"/>
            <a:miter/>
          </a:ln>
        </p:spPr>
        <p:txBody>
          <a:bodyPr rtlCol="0" anchor="ctr"/>
          <a:lstStyle/>
          <a:p>
            <a:endParaRPr lang="en-US"/>
          </a:p>
        </p:txBody>
      </p:sp>
      <p:pic>
        <p:nvPicPr>
          <p:cNvPr id="20" name="Picture Placeholder 19">
            <a:extLst>
              <a:ext uri="{FF2B5EF4-FFF2-40B4-BE49-F238E27FC236}">
                <a16:creationId xmlns:a16="http://schemas.microsoft.com/office/drawing/2014/main" id="{EF40ED23-5C99-43AC-AE19-15FCABC6AF57}"/>
              </a:ext>
            </a:extLst>
          </p:cNvPr>
          <p:cNvPicPr>
            <a:picLocks noGrp="1" noChangeAspect="1"/>
          </p:cNvPicPr>
          <p:nvPr>
            <p:ph type="pic" sz="quarter" idx="42"/>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659188" y="2302442"/>
            <a:ext cx="390525" cy="523875"/>
          </a:xfrm>
          <a:prstGeom prst="rect">
            <a:avLst/>
          </a:prstGeom>
        </p:spPr>
      </p:pic>
      <p:pic>
        <p:nvPicPr>
          <p:cNvPr id="22" name="Picture Placeholder 21">
            <a:extLst>
              <a:ext uri="{FF2B5EF4-FFF2-40B4-BE49-F238E27FC236}">
                <a16:creationId xmlns:a16="http://schemas.microsoft.com/office/drawing/2014/main" id="{E265D5E3-077F-423C-A3AD-D606B4190B60}"/>
              </a:ext>
            </a:extLst>
          </p:cNvPr>
          <p:cNvPicPr>
            <a:picLocks noGrp="1" noChangeAspect="1"/>
          </p:cNvPicPr>
          <p:nvPr>
            <p:ph type="pic" sz="quarter" idx="28"/>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9638" y="2302456"/>
            <a:ext cx="400050" cy="533400"/>
          </a:xfrm>
          <a:prstGeom prst="rect">
            <a:avLst/>
          </a:prstGeom>
        </p:spPr>
      </p:pic>
    </p:spTree>
    <p:extLst>
      <p:ext uri="{BB962C8B-B14F-4D97-AF65-F5344CB8AC3E}">
        <p14:creationId xmlns:p14="http://schemas.microsoft.com/office/powerpoint/2010/main" val="1558891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46783-3D65-6C46-A3CB-570CC65F5722}"/>
              </a:ext>
            </a:extLst>
          </p:cNvPr>
          <p:cNvSpPr>
            <a:spLocks noGrp="1"/>
          </p:cNvSpPr>
          <p:nvPr>
            <p:ph type="sldNum" sz="quarter" idx="10"/>
          </p:nvPr>
        </p:nvSpPr>
        <p:spPr/>
        <p:txBody>
          <a:bodyPr/>
          <a:lstStyle/>
          <a:p>
            <a:fld id="{234755BD-B4AC-9044-BCE4-27904766F8BB}" type="slidenum">
              <a:rPr lang="en-US" smtClean="0"/>
              <a:pPr/>
              <a:t>13</a:t>
            </a:fld>
            <a:endParaRPr lang="en-US"/>
          </a:p>
        </p:txBody>
      </p:sp>
      <p:pic>
        <p:nvPicPr>
          <p:cNvPr id="11" name="Picture Placeholder 10" descr="A picture containing building, outdoor, sky, tower&#10;&#10;Description automatically generated">
            <a:extLst>
              <a:ext uri="{FF2B5EF4-FFF2-40B4-BE49-F238E27FC236}">
                <a16:creationId xmlns:a16="http://schemas.microsoft.com/office/drawing/2014/main" id="{9C1490DE-C338-4EBE-A46B-4046521C0AF2}"/>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33166" r="33166"/>
          <a:stretch>
            <a:fillRect/>
          </a:stretch>
        </p:blipFill>
        <p:spPr/>
      </p:pic>
      <p:sp>
        <p:nvSpPr>
          <p:cNvPr id="4" name="Text Placeholder 3">
            <a:extLst>
              <a:ext uri="{FF2B5EF4-FFF2-40B4-BE49-F238E27FC236}">
                <a16:creationId xmlns:a16="http://schemas.microsoft.com/office/drawing/2014/main" id="{1CF6C580-A776-A449-87A4-8503AAF9B21D}"/>
              </a:ext>
            </a:extLst>
          </p:cNvPr>
          <p:cNvSpPr>
            <a:spLocks noGrp="1"/>
          </p:cNvSpPr>
          <p:nvPr>
            <p:ph type="body" sz="quarter" idx="21"/>
          </p:nvPr>
        </p:nvSpPr>
        <p:spPr/>
        <p:txBody>
          <a:bodyPr>
            <a:noAutofit/>
          </a:bodyPr>
          <a:lstStyle/>
          <a:p>
            <a:r>
              <a:rPr lang="en-US" sz="2000" dirty="0"/>
              <a:t>Types of Certification for Participation in HEA Title IV Programs</a:t>
            </a:r>
          </a:p>
        </p:txBody>
      </p:sp>
      <p:sp>
        <p:nvSpPr>
          <p:cNvPr id="5" name="Title 4">
            <a:extLst>
              <a:ext uri="{FF2B5EF4-FFF2-40B4-BE49-F238E27FC236}">
                <a16:creationId xmlns:a16="http://schemas.microsoft.com/office/drawing/2014/main" id="{A14C954C-DCBB-CF4E-9CA3-1AF13A5FB3F6}"/>
              </a:ext>
            </a:extLst>
          </p:cNvPr>
          <p:cNvSpPr>
            <a:spLocks noGrp="1"/>
          </p:cNvSpPr>
          <p:nvPr>
            <p:ph type="title"/>
          </p:nvPr>
        </p:nvSpPr>
        <p:spPr/>
        <p:txBody>
          <a:bodyPr>
            <a:normAutofit fontScale="90000"/>
          </a:bodyPr>
          <a:lstStyle/>
          <a:p>
            <a:r>
              <a:rPr lang="en-US" dirty="0"/>
              <a:t>Understanding </a:t>
            </a:r>
            <a:br>
              <a:rPr lang="en-US" dirty="0"/>
            </a:br>
            <a:r>
              <a:rPr lang="en-US" dirty="0"/>
              <a:t>Eligibility and certification</a:t>
            </a:r>
          </a:p>
        </p:txBody>
      </p:sp>
      <p:sp>
        <p:nvSpPr>
          <p:cNvPr id="6" name="Text Placeholder 5">
            <a:extLst>
              <a:ext uri="{FF2B5EF4-FFF2-40B4-BE49-F238E27FC236}">
                <a16:creationId xmlns:a16="http://schemas.microsoft.com/office/drawing/2014/main" id="{3C31421C-4294-6544-B541-413435D340DA}"/>
              </a:ext>
            </a:extLst>
          </p:cNvPr>
          <p:cNvSpPr>
            <a:spLocks noGrp="1"/>
          </p:cNvSpPr>
          <p:nvPr>
            <p:ph type="body" sz="quarter" idx="24"/>
          </p:nvPr>
        </p:nvSpPr>
        <p:spPr/>
        <p:txBody>
          <a:bodyPr/>
          <a:lstStyle/>
          <a:p>
            <a:pPr lvl="1">
              <a:buFont typeface="Arial" panose="020B0604020202020204" pitchFamily="34" charset="0"/>
              <a:buChar char="•"/>
            </a:pPr>
            <a:r>
              <a:rPr lang="en-US" altLang="en-US" sz="1800" dirty="0">
                <a:latin typeface="Cambria" panose="02040503050406030204" pitchFamily="18" charset="0"/>
                <a:ea typeface="Cambria" panose="02040503050406030204" pitchFamily="18" charset="0"/>
              </a:rPr>
              <a:t> Up to 6 years</a:t>
            </a:r>
          </a:p>
          <a:p>
            <a:pPr lvl="1">
              <a:buFont typeface="Arial" panose="020B0604020202020204" pitchFamily="34" charset="0"/>
              <a:buChar char="•"/>
            </a:pPr>
            <a:r>
              <a:rPr lang="en-US" altLang="en-US" sz="1800" dirty="0">
                <a:latin typeface="Cambria" panose="02040503050406030204" pitchFamily="18" charset="0"/>
                <a:ea typeface="Cambria" panose="02040503050406030204" pitchFamily="18" charset="0"/>
              </a:rPr>
              <a:t> Self-certification options</a:t>
            </a:r>
          </a:p>
          <a:p>
            <a:endParaRPr lang="en-US" dirty="0"/>
          </a:p>
        </p:txBody>
      </p:sp>
      <p:sp>
        <p:nvSpPr>
          <p:cNvPr id="7" name="Text Placeholder 6">
            <a:extLst>
              <a:ext uri="{FF2B5EF4-FFF2-40B4-BE49-F238E27FC236}">
                <a16:creationId xmlns:a16="http://schemas.microsoft.com/office/drawing/2014/main" id="{53E934F6-2A51-5343-9BF2-B8ED999A03AF}"/>
              </a:ext>
            </a:extLst>
          </p:cNvPr>
          <p:cNvSpPr>
            <a:spLocks noGrp="1"/>
          </p:cNvSpPr>
          <p:nvPr>
            <p:ph type="body" sz="quarter" idx="25"/>
          </p:nvPr>
        </p:nvSpPr>
        <p:spPr/>
        <p:txBody>
          <a:bodyPr/>
          <a:lstStyle/>
          <a:p>
            <a:r>
              <a:rPr lang="en-US" dirty="0"/>
              <a:t>Full certification</a:t>
            </a:r>
          </a:p>
        </p:txBody>
      </p:sp>
      <p:sp>
        <p:nvSpPr>
          <p:cNvPr id="8" name="Text Placeholder 7">
            <a:extLst>
              <a:ext uri="{FF2B5EF4-FFF2-40B4-BE49-F238E27FC236}">
                <a16:creationId xmlns:a16="http://schemas.microsoft.com/office/drawing/2014/main" id="{020CEAA0-CBAD-2B47-A044-A7BBB9BA10FE}"/>
              </a:ext>
            </a:extLst>
          </p:cNvPr>
          <p:cNvSpPr>
            <a:spLocks noGrp="1"/>
          </p:cNvSpPr>
          <p:nvPr>
            <p:ph type="body" sz="quarter" idx="26"/>
          </p:nvPr>
        </p:nvSpPr>
        <p:spPr/>
        <p:txBody>
          <a:bodyPr/>
          <a:lstStyle/>
          <a:p>
            <a:pPr lvl="1">
              <a:buFont typeface="Arial" panose="020B0604020202020204" pitchFamily="34" charset="0"/>
              <a:buChar char="•"/>
            </a:pPr>
            <a:r>
              <a:rPr lang="en-US" altLang="en-US" sz="1800" dirty="0">
                <a:latin typeface="Cambria" panose="02040503050406030204" pitchFamily="18" charset="0"/>
                <a:ea typeface="Cambria" panose="02040503050406030204" pitchFamily="18" charset="0"/>
              </a:rPr>
              <a:t> 1 to 3 years</a:t>
            </a:r>
          </a:p>
          <a:p>
            <a:pPr lvl="1">
              <a:buFont typeface="Arial" panose="020B0604020202020204" pitchFamily="34" charset="0"/>
              <a:buChar char="•"/>
            </a:pPr>
            <a:r>
              <a:rPr lang="en-US" altLang="en-US" sz="1800" dirty="0">
                <a:latin typeface="Cambria" panose="02040503050406030204" pitchFamily="18" charset="0"/>
                <a:ea typeface="Cambria" panose="02040503050406030204" pitchFamily="18" charset="0"/>
              </a:rPr>
              <a:t> Conditional provisions</a:t>
            </a:r>
          </a:p>
          <a:p>
            <a:endParaRPr lang="en-US" dirty="0"/>
          </a:p>
        </p:txBody>
      </p:sp>
      <p:sp>
        <p:nvSpPr>
          <p:cNvPr id="9" name="Text Placeholder 8">
            <a:extLst>
              <a:ext uri="{FF2B5EF4-FFF2-40B4-BE49-F238E27FC236}">
                <a16:creationId xmlns:a16="http://schemas.microsoft.com/office/drawing/2014/main" id="{5597D946-4636-484A-9399-FE1FC7A44242}"/>
              </a:ext>
            </a:extLst>
          </p:cNvPr>
          <p:cNvSpPr>
            <a:spLocks noGrp="1"/>
          </p:cNvSpPr>
          <p:nvPr>
            <p:ph type="body" sz="quarter" idx="27"/>
          </p:nvPr>
        </p:nvSpPr>
        <p:spPr>
          <a:xfrm>
            <a:off x="7870495" y="3077953"/>
            <a:ext cx="3754854" cy="605466"/>
          </a:xfrm>
        </p:spPr>
        <p:txBody>
          <a:bodyPr>
            <a:normAutofit/>
          </a:bodyPr>
          <a:lstStyle/>
          <a:p>
            <a:r>
              <a:rPr lang="en-US" dirty="0"/>
              <a:t>Provisional certification</a:t>
            </a:r>
          </a:p>
        </p:txBody>
      </p:sp>
    </p:spTree>
    <p:extLst>
      <p:ext uri="{BB962C8B-B14F-4D97-AF65-F5344CB8AC3E}">
        <p14:creationId xmlns:p14="http://schemas.microsoft.com/office/powerpoint/2010/main" val="3568398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9056D-E183-1544-942E-F5558CE7D46A}"/>
              </a:ext>
            </a:extLst>
          </p:cNvPr>
          <p:cNvSpPr>
            <a:spLocks noGrp="1"/>
          </p:cNvSpPr>
          <p:nvPr>
            <p:ph type="title"/>
          </p:nvPr>
        </p:nvSpPr>
        <p:spPr/>
        <p:txBody>
          <a:bodyPr/>
          <a:lstStyle/>
          <a:p>
            <a:r>
              <a:rPr lang="en-US" dirty="0"/>
              <a:t>Updating the application</a:t>
            </a:r>
          </a:p>
        </p:txBody>
      </p:sp>
      <p:sp>
        <p:nvSpPr>
          <p:cNvPr id="3" name="Content Placeholder 2">
            <a:extLst>
              <a:ext uri="{FF2B5EF4-FFF2-40B4-BE49-F238E27FC236}">
                <a16:creationId xmlns:a16="http://schemas.microsoft.com/office/drawing/2014/main" id="{B5529210-506B-2449-927C-52B98075308B}"/>
              </a:ext>
            </a:extLst>
          </p:cNvPr>
          <p:cNvSpPr>
            <a:spLocks noGrp="1"/>
          </p:cNvSpPr>
          <p:nvPr>
            <p:ph idx="1"/>
          </p:nvPr>
        </p:nvSpPr>
        <p:spPr>
          <a:xfrm>
            <a:off x="929987" y="3429001"/>
            <a:ext cx="10366861" cy="597922"/>
          </a:xfrm>
        </p:spPr>
        <p:txBody>
          <a:bodyPr>
            <a:noAutofit/>
          </a:bodyPr>
          <a:lstStyle/>
          <a:p>
            <a:r>
              <a:rPr lang="en-US" sz="3200" dirty="0"/>
              <a:t>Acknowledgements</a:t>
            </a:r>
          </a:p>
        </p:txBody>
      </p:sp>
      <p:sp>
        <p:nvSpPr>
          <p:cNvPr id="4" name="Slide Number Placeholder 3">
            <a:extLst>
              <a:ext uri="{FF2B5EF4-FFF2-40B4-BE49-F238E27FC236}">
                <a16:creationId xmlns:a16="http://schemas.microsoft.com/office/drawing/2014/main" id="{C79D52CE-7DA8-0E4D-AC0C-D528DF58099A}"/>
              </a:ext>
            </a:extLst>
          </p:cNvPr>
          <p:cNvSpPr>
            <a:spLocks noGrp="1"/>
          </p:cNvSpPr>
          <p:nvPr>
            <p:ph type="sldNum" sz="quarter" idx="4"/>
          </p:nvPr>
        </p:nvSpPr>
        <p:spPr/>
        <p:txBody>
          <a:bodyPr/>
          <a:lstStyle/>
          <a:p>
            <a:fld id="{234755BD-B4AC-9044-BCE4-27904766F8BB}" type="slidenum">
              <a:rPr lang="en-US" smtClean="0"/>
              <a:pPr/>
              <a:t>14</a:t>
            </a:fld>
            <a:endParaRPr lang="en-US"/>
          </a:p>
        </p:txBody>
      </p:sp>
    </p:spTree>
    <p:extLst>
      <p:ext uri="{BB962C8B-B14F-4D97-AF65-F5344CB8AC3E}">
        <p14:creationId xmlns:p14="http://schemas.microsoft.com/office/powerpoint/2010/main" val="533060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a:xfrm>
            <a:off x="6093882" y="652465"/>
            <a:ext cx="3049060" cy="1984057"/>
          </a:xfrm>
        </p:spPr>
        <p:txBody>
          <a:bodyPr/>
          <a:lstStyle/>
          <a:p>
            <a:r>
              <a:rPr lang="en-US" dirty="0"/>
              <a:t>Changes to school demographics</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normAutofit fontScale="90000"/>
          </a:bodyPr>
          <a:lstStyle/>
          <a:p>
            <a:r>
              <a:rPr lang="en-US" dirty="0"/>
              <a:t>Updating the application</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a:xfrm>
            <a:off x="737410" y="1727026"/>
            <a:ext cx="4620126" cy="1538688"/>
          </a:xfrm>
        </p:spPr>
        <p:txBody>
          <a:bodyPr>
            <a:normAutofit/>
          </a:bodyPr>
          <a:lstStyle/>
          <a:p>
            <a:pPr algn="ctr"/>
            <a:endParaRPr lang="en-US" dirty="0"/>
          </a:p>
          <a:p>
            <a:pPr>
              <a:spcAft>
                <a:spcPts val="2600"/>
              </a:spcAft>
            </a:pPr>
            <a:r>
              <a:rPr lang="en-US" sz="2400" b="1" cap="all" dirty="0">
                <a:solidFill>
                  <a:schemeClr val="tx1"/>
                </a:solidFill>
                <a:latin typeface="Arial Narrow" panose="020B0604020202020204" pitchFamily="34" charset="0"/>
              </a:rPr>
              <a:t>ACKNOWLEDGEMENTS</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442499" y="4151470"/>
            <a:ext cx="2257951" cy="1984057"/>
          </a:xfrm>
        </p:spPr>
        <p:txBody>
          <a:bodyPr/>
          <a:lstStyle/>
          <a:p>
            <a:r>
              <a:rPr lang="en-US" dirty="0"/>
              <a:t>Updates to school personnel</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538495" y="4151470"/>
            <a:ext cx="2257951" cy="1984057"/>
          </a:xfrm>
        </p:spPr>
        <p:txBody>
          <a:bodyPr/>
          <a:lstStyle/>
          <a:p>
            <a:r>
              <a:rPr lang="en-US" dirty="0"/>
              <a:t>New or modified contracts</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15</a:t>
            </a:fld>
            <a:endParaRPr lang="en-US"/>
          </a:p>
        </p:txBody>
      </p:sp>
      <p:pic>
        <p:nvPicPr>
          <p:cNvPr id="18" name="Picture Placeholder 17" descr="A person smiling while sitting on a bench&#10;&#10;Description automatically generated with low confidence">
            <a:extLst>
              <a:ext uri="{FF2B5EF4-FFF2-40B4-BE49-F238E27FC236}">
                <a16:creationId xmlns:a16="http://schemas.microsoft.com/office/drawing/2014/main" id="{EF27B556-0290-474F-A619-2D47B3C3E599}"/>
              </a:ext>
            </a:extLst>
          </p:cNvPr>
          <p:cNvPicPr>
            <a:picLocks noGrp="1" noChangeAspect="1"/>
          </p:cNvPicPr>
          <p:nvPr>
            <p:ph type="pic" sz="quarter" idx="23"/>
          </p:nvPr>
        </p:nvPicPr>
        <p:blipFill rotWithShape="1">
          <a:blip r:embed="rId2">
            <a:extLst>
              <a:ext uri="{28A0092B-C50C-407E-A947-70E740481C1C}">
                <a14:useLocalDpi xmlns:a14="http://schemas.microsoft.com/office/drawing/2010/main" val="0"/>
              </a:ext>
            </a:extLst>
          </a:blip>
          <a:srcRect l="15649" r="15649"/>
          <a:stretch>
            <a:fillRect/>
          </a:stretch>
        </p:blipFill>
        <p:spPr/>
      </p:pic>
      <p:pic>
        <p:nvPicPr>
          <p:cNvPr id="20" name="Picture Placeholder 19" descr="A picture containing text, indoor&#10;&#10;Description automatically generated">
            <a:extLst>
              <a:ext uri="{FF2B5EF4-FFF2-40B4-BE49-F238E27FC236}">
                <a16:creationId xmlns:a16="http://schemas.microsoft.com/office/drawing/2014/main" id="{BC54A7F4-1EB0-4055-ADD0-570E5602955C}"/>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t="12434" b="12434"/>
          <a:stretch>
            <a:fillRect/>
          </a:stretch>
        </p:blipFill>
        <p:spPr>
          <a:xfrm>
            <a:off x="26591" y="3429000"/>
            <a:ext cx="3046412" cy="3429000"/>
          </a:xfrm>
        </p:spPr>
      </p:pic>
      <p:pic>
        <p:nvPicPr>
          <p:cNvPr id="22" name="Picture Placeholder 21" descr="A group of people sitting at a table with laptops&#10;&#10;Description automatically generated with low confidence">
            <a:extLst>
              <a:ext uri="{FF2B5EF4-FFF2-40B4-BE49-F238E27FC236}">
                <a16:creationId xmlns:a16="http://schemas.microsoft.com/office/drawing/2014/main" id="{75292860-0E70-42F7-9D4E-0FA7272C7FFD}"/>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25124" r="25124"/>
          <a:stretch>
            <a:fillRect/>
          </a:stretch>
        </p:blipFill>
        <p:spPr/>
      </p:pic>
    </p:spTree>
    <p:extLst>
      <p:ext uri="{BB962C8B-B14F-4D97-AF65-F5344CB8AC3E}">
        <p14:creationId xmlns:p14="http://schemas.microsoft.com/office/powerpoint/2010/main" val="1728082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6896063" cy="4215933"/>
          </a:xfrm>
        </p:spPr>
        <p:txBody>
          <a:bodyPr>
            <a:normAutofit fontScale="77500" lnSpcReduction="20000"/>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to the name of the school</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of address for main or additional location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Closure of a previously approved location</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from/to clock-hours or credit-hours</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Decrease in the level of educational programs</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of educational program name, CIP Code, or credential level</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Discontinuation of educational program for 12 months</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acknowledgements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16</a:t>
            </a:fld>
            <a:endParaRPr lang="en-US"/>
          </a:p>
        </p:txBody>
      </p:sp>
      <p:pic>
        <p:nvPicPr>
          <p:cNvPr id="6" name="Picture 5">
            <a:extLst>
              <a:ext uri="{FF2B5EF4-FFF2-40B4-BE49-F238E27FC236}">
                <a16:creationId xmlns:a16="http://schemas.microsoft.com/office/drawing/2014/main" id="{67591DF0-4529-4CCC-AF14-368006BBA215}"/>
              </a:ext>
            </a:extLst>
          </p:cNvPr>
          <p:cNvPicPr>
            <a:picLocks noChangeAspect="1"/>
          </p:cNvPicPr>
          <p:nvPr/>
        </p:nvPicPr>
        <p:blipFill>
          <a:blip r:embed="rId2"/>
          <a:stretch>
            <a:fillRect/>
          </a:stretch>
        </p:blipFill>
        <p:spPr>
          <a:xfrm>
            <a:off x="7870082" y="1147683"/>
            <a:ext cx="4236720" cy="4916454"/>
          </a:xfrm>
          <a:prstGeom prst="rect">
            <a:avLst/>
          </a:prstGeom>
        </p:spPr>
      </p:pic>
      <p:pic>
        <p:nvPicPr>
          <p:cNvPr id="8" name="Picture 7" descr="A group of students in a lecture hall&#10;&#10;Description automatically generated with medium confidence">
            <a:extLst>
              <a:ext uri="{FF2B5EF4-FFF2-40B4-BE49-F238E27FC236}">
                <a16:creationId xmlns:a16="http://schemas.microsoft.com/office/drawing/2014/main" id="{17A04D16-F1EA-4377-88BB-E1920D6F7C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3078" y="1147683"/>
            <a:ext cx="4257949" cy="4916454"/>
          </a:xfrm>
          <a:prstGeom prst="rect">
            <a:avLst/>
          </a:prstGeom>
        </p:spPr>
      </p:pic>
    </p:spTree>
    <p:extLst>
      <p:ext uri="{BB962C8B-B14F-4D97-AF65-F5344CB8AC3E}">
        <p14:creationId xmlns:p14="http://schemas.microsoft.com/office/powerpoint/2010/main" val="849738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366626"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to reported President</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to reported Chief Financial Officer</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to reported Financial Aid Director</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New person/entity acquires 25% or greater ownership without a change in control</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in members of Board of Directors</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acknowledgements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17</a:t>
            </a:fld>
            <a:endParaRPr lang="en-US"/>
          </a:p>
        </p:txBody>
      </p:sp>
    </p:spTree>
    <p:extLst>
      <p:ext uri="{BB962C8B-B14F-4D97-AF65-F5344CB8AC3E}">
        <p14:creationId xmlns:p14="http://schemas.microsoft.com/office/powerpoint/2010/main" val="3352687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Change of third-party servicer</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New or significantly modified contract with a third-party servicer</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Termination of a contract with a third-party servicer</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Third-party servicer under contract goes out of business or files bankruptcy</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acknowledgements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18</a:t>
            </a:fld>
            <a:endParaRPr lang="en-US"/>
          </a:p>
        </p:txBody>
      </p:sp>
    </p:spTree>
    <p:extLst>
      <p:ext uri="{BB962C8B-B14F-4D97-AF65-F5344CB8AC3E}">
        <p14:creationId xmlns:p14="http://schemas.microsoft.com/office/powerpoint/2010/main" val="2309274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9056D-E183-1544-942E-F5558CE7D46A}"/>
              </a:ext>
            </a:extLst>
          </p:cNvPr>
          <p:cNvSpPr>
            <a:spLocks noGrp="1"/>
          </p:cNvSpPr>
          <p:nvPr>
            <p:ph type="title"/>
          </p:nvPr>
        </p:nvSpPr>
        <p:spPr/>
        <p:txBody>
          <a:bodyPr/>
          <a:lstStyle/>
          <a:p>
            <a:r>
              <a:rPr lang="en-US" dirty="0"/>
              <a:t>Updating the application</a:t>
            </a:r>
          </a:p>
        </p:txBody>
      </p:sp>
      <p:sp>
        <p:nvSpPr>
          <p:cNvPr id="3" name="Content Placeholder 2">
            <a:extLst>
              <a:ext uri="{FF2B5EF4-FFF2-40B4-BE49-F238E27FC236}">
                <a16:creationId xmlns:a16="http://schemas.microsoft.com/office/drawing/2014/main" id="{B5529210-506B-2449-927C-52B98075308B}"/>
              </a:ext>
            </a:extLst>
          </p:cNvPr>
          <p:cNvSpPr>
            <a:spLocks noGrp="1"/>
          </p:cNvSpPr>
          <p:nvPr>
            <p:ph idx="1"/>
          </p:nvPr>
        </p:nvSpPr>
        <p:spPr>
          <a:xfrm>
            <a:off x="914400" y="3429000"/>
            <a:ext cx="10366861" cy="597923"/>
          </a:xfrm>
        </p:spPr>
        <p:txBody>
          <a:bodyPr>
            <a:noAutofit/>
          </a:bodyPr>
          <a:lstStyle/>
          <a:p>
            <a:r>
              <a:rPr lang="en-US" sz="3200" dirty="0"/>
              <a:t>Approvals</a:t>
            </a:r>
          </a:p>
        </p:txBody>
      </p:sp>
      <p:sp>
        <p:nvSpPr>
          <p:cNvPr id="4" name="Slide Number Placeholder 3">
            <a:extLst>
              <a:ext uri="{FF2B5EF4-FFF2-40B4-BE49-F238E27FC236}">
                <a16:creationId xmlns:a16="http://schemas.microsoft.com/office/drawing/2014/main" id="{C79D52CE-7DA8-0E4D-AC0C-D528DF58099A}"/>
              </a:ext>
            </a:extLst>
          </p:cNvPr>
          <p:cNvSpPr>
            <a:spLocks noGrp="1"/>
          </p:cNvSpPr>
          <p:nvPr>
            <p:ph type="sldNum" sz="quarter" idx="4"/>
          </p:nvPr>
        </p:nvSpPr>
        <p:spPr/>
        <p:txBody>
          <a:bodyPr/>
          <a:lstStyle/>
          <a:p>
            <a:fld id="{234755BD-B4AC-9044-BCE4-27904766F8BB}" type="slidenum">
              <a:rPr lang="en-US" smtClean="0"/>
              <a:pPr/>
              <a:t>19</a:t>
            </a:fld>
            <a:endParaRPr lang="en-US"/>
          </a:p>
        </p:txBody>
      </p:sp>
    </p:spTree>
    <p:extLst>
      <p:ext uri="{BB962C8B-B14F-4D97-AF65-F5344CB8AC3E}">
        <p14:creationId xmlns:p14="http://schemas.microsoft.com/office/powerpoint/2010/main" val="1103655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girls posing for a picture&#10;&#10;Description automatically generated with medium confidence">
            <a:extLst>
              <a:ext uri="{FF2B5EF4-FFF2-40B4-BE49-F238E27FC236}">
                <a16:creationId xmlns:a16="http://schemas.microsoft.com/office/drawing/2014/main" id="{309442DE-96C5-4F85-8F09-78F60D48C281}"/>
              </a:ext>
            </a:extLst>
          </p:cNvPr>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l="16454" r="16454"/>
          <a:stretch>
            <a:fillRect/>
          </a:stretch>
        </p:blipFill>
        <p:spPr>
          <a:xfrm>
            <a:off x="9142409" y="-1"/>
            <a:ext cx="3049587" cy="3429001"/>
          </a:xfrm>
        </p:spPr>
      </p:pic>
      <p:pic>
        <p:nvPicPr>
          <p:cNvPr id="16" name="Picture Placeholder 15" descr="A group of people wearing graduation gowns and caps&#10;&#10;Description automatically generated with medium confidence">
            <a:extLst>
              <a:ext uri="{FF2B5EF4-FFF2-40B4-BE49-F238E27FC236}">
                <a16:creationId xmlns:a16="http://schemas.microsoft.com/office/drawing/2014/main" id="{543A12BF-33D5-47C2-B9A2-35692B659CA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1015" r="21015"/>
          <a:stretch>
            <a:fillRect/>
          </a:stretch>
        </p:blipFill>
        <p:spPr/>
      </p:pic>
      <p:pic>
        <p:nvPicPr>
          <p:cNvPr id="14" name="Picture Placeholder 13" descr="A person sitting at a table with a computer&#10;&#10;Description automatically generated with low confidence">
            <a:extLst>
              <a:ext uri="{FF2B5EF4-FFF2-40B4-BE49-F238E27FC236}">
                <a16:creationId xmlns:a16="http://schemas.microsoft.com/office/drawing/2014/main" id="{D1DA476F-11F1-4D87-BFF7-110D8806A856}"/>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18239" r="18239"/>
          <a:stretch>
            <a:fillRect/>
          </a:stretch>
        </p:blipFill>
        <p:spPr>
          <a:xfrm>
            <a:off x="0" y="3429000"/>
            <a:ext cx="3046413" cy="3429000"/>
          </a:xfrm>
        </p:spPr>
      </p:pic>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p:txBody>
          <a:bodyPr/>
          <a:lstStyle/>
          <a:p>
            <a:r>
              <a:rPr lang="en-US" dirty="0"/>
              <a:t>When a school is eligible, all qualifying students get financial aid</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lstStyle/>
          <a:p>
            <a:r>
              <a:rPr lang="en-US" sz="3200" dirty="0"/>
              <a:t>What is Institutional eligibility?</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442497" y="3763813"/>
            <a:ext cx="2257951" cy="1984057"/>
          </a:xfrm>
        </p:spPr>
        <p:txBody>
          <a:bodyPr/>
          <a:lstStyle/>
          <a:p>
            <a:r>
              <a:rPr lang="en-US" dirty="0"/>
              <a:t>When a school is not eligible, qualifying students cannot get financial aid</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538495" y="3763813"/>
            <a:ext cx="2257951" cy="1984057"/>
          </a:xfrm>
        </p:spPr>
        <p:txBody>
          <a:bodyPr/>
          <a:lstStyle/>
          <a:p>
            <a:r>
              <a:rPr lang="en-US" dirty="0"/>
              <a:t>Maintaining institutional eligibility contributes to the success of it’s students</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2</a:t>
            </a:fld>
            <a:endParaRPr lang="en-US"/>
          </a:p>
        </p:txBody>
      </p:sp>
    </p:spTree>
    <p:extLst>
      <p:ext uri="{BB962C8B-B14F-4D97-AF65-F5344CB8AC3E}">
        <p14:creationId xmlns:p14="http://schemas.microsoft.com/office/powerpoint/2010/main" val="1031953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a:xfrm>
            <a:off x="6093882" y="652465"/>
            <a:ext cx="3049060" cy="2410775"/>
          </a:xfrm>
        </p:spPr>
        <p:txBody>
          <a:bodyPr/>
          <a:lstStyle/>
          <a:p>
            <a:pPr>
              <a:spcAft>
                <a:spcPts val="0"/>
              </a:spcAft>
            </a:pPr>
            <a:r>
              <a:rPr lang="en-US" dirty="0"/>
              <a:t>Change in accrediting agency</a:t>
            </a:r>
          </a:p>
          <a:p>
            <a:pPr>
              <a:spcAft>
                <a:spcPts val="0"/>
              </a:spcAft>
            </a:pPr>
            <a:r>
              <a:rPr lang="en-US" dirty="0"/>
              <a:t>Change in ownership or Structure</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normAutofit fontScale="90000"/>
          </a:bodyPr>
          <a:lstStyle/>
          <a:p>
            <a:r>
              <a:rPr lang="en-US" dirty="0"/>
              <a:t>Updating the application</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a:xfrm>
            <a:off x="737410" y="1727026"/>
            <a:ext cx="4620126" cy="1538688"/>
          </a:xfrm>
        </p:spPr>
        <p:txBody>
          <a:bodyPr>
            <a:normAutofit/>
          </a:bodyPr>
          <a:lstStyle/>
          <a:p>
            <a:pPr algn="ctr"/>
            <a:endParaRPr lang="en-US" dirty="0"/>
          </a:p>
          <a:p>
            <a:pPr>
              <a:spcAft>
                <a:spcPts val="2600"/>
              </a:spcAft>
            </a:pPr>
            <a:r>
              <a:rPr lang="en-US" sz="2400" b="1" cap="all" dirty="0">
                <a:solidFill>
                  <a:schemeClr val="tx1"/>
                </a:solidFill>
                <a:latin typeface="Arial Narrow" panose="020B0604020202020204" pitchFamily="34" charset="0"/>
              </a:rPr>
              <a:t>approvals</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442499" y="4151470"/>
            <a:ext cx="2257951" cy="1984057"/>
          </a:xfrm>
        </p:spPr>
        <p:txBody>
          <a:bodyPr/>
          <a:lstStyle/>
          <a:p>
            <a:r>
              <a:rPr lang="en-US" dirty="0"/>
              <a:t>Adding a new location</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538495" y="4151470"/>
            <a:ext cx="2257951" cy="1984057"/>
          </a:xfrm>
        </p:spPr>
        <p:txBody>
          <a:bodyPr/>
          <a:lstStyle/>
          <a:p>
            <a:r>
              <a:rPr lang="en-US" dirty="0"/>
              <a:t>Expanding education program offerings </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20</a:t>
            </a:fld>
            <a:endParaRPr lang="en-US"/>
          </a:p>
        </p:txBody>
      </p:sp>
      <p:pic>
        <p:nvPicPr>
          <p:cNvPr id="21" name="Picture Placeholder 20" descr="A picture containing person, person, suit, posing&#10;&#10;Description automatically generated">
            <a:extLst>
              <a:ext uri="{FF2B5EF4-FFF2-40B4-BE49-F238E27FC236}">
                <a16:creationId xmlns:a16="http://schemas.microsoft.com/office/drawing/2014/main" id="{C942D2FA-7ADA-4435-91D8-95E058F7EB43}"/>
              </a:ext>
            </a:extLst>
          </p:cNvPr>
          <p:cNvPicPr>
            <a:picLocks noGrp="1" noChangeAspect="1"/>
          </p:cNvPicPr>
          <p:nvPr>
            <p:ph type="pic" sz="quarter" idx="23"/>
          </p:nvPr>
        </p:nvPicPr>
        <p:blipFill rotWithShape="1">
          <a:blip r:embed="rId2">
            <a:extLst>
              <a:ext uri="{28A0092B-C50C-407E-A947-70E740481C1C}">
                <a14:useLocalDpi xmlns:a14="http://schemas.microsoft.com/office/drawing/2010/main" val="0"/>
              </a:ext>
            </a:extLst>
          </a:blip>
          <a:srcRect l="14521" r="14521"/>
          <a:stretch>
            <a:fillRect/>
          </a:stretch>
        </p:blipFill>
        <p:spPr/>
      </p:pic>
      <p:pic>
        <p:nvPicPr>
          <p:cNvPr id="15" name="Picture Placeholder 14" descr="A building with trees around it&#10;&#10;Description automatically generated with low confidence">
            <a:extLst>
              <a:ext uri="{FF2B5EF4-FFF2-40B4-BE49-F238E27FC236}">
                <a16:creationId xmlns:a16="http://schemas.microsoft.com/office/drawing/2014/main" id="{0433E383-2E2C-4B6B-BCA9-8F156441DE01}"/>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23220" r="23220"/>
          <a:stretch>
            <a:fillRect/>
          </a:stretch>
        </p:blipFill>
        <p:spPr/>
      </p:pic>
      <p:pic>
        <p:nvPicPr>
          <p:cNvPr id="26" name="Picture Placeholder 25" descr="A picture containing text, indoor, person, ceiling&#10;&#10;Description automatically generated">
            <a:extLst>
              <a:ext uri="{FF2B5EF4-FFF2-40B4-BE49-F238E27FC236}">
                <a16:creationId xmlns:a16="http://schemas.microsoft.com/office/drawing/2014/main" id="{2661135A-248A-405F-962E-85E4C0EAFA7A}"/>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19172" r="19172"/>
          <a:stretch>
            <a:fillRect/>
          </a:stretch>
        </p:blipFill>
        <p:spPr/>
      </p:pic>
    </p:spTree>
    <p:extLst>
      <p:ext uri="{BB962C8B-B14F-4D97-AF65-F5344CB8AC3E}">
        <p14:creationId xmlns:p14="http://schemas.microsoft.com/office/powerpoint/2010/main" val="258290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46783-3D65-6C46-A3CB-570CC65F5722}"/>
              </a:ext>
            </a:extLst>
          </p:cNvPr>
          <p:cNvSpPr>
            <a:spLocks noGrp="1"/>
          </p:cNvSpPr>
          <p:nvPr>
            <p:ph type="sldNum" sz="quarter" idx="10"/>
          </p:nvPr>
        </p:nvSpPr>
        <p:spPr/>
        <p:txBody>
          <a:bodyPr/>
          <a:lstStyle/>
          <a:p>
            <a:fld id="{234755BD-B4AC-9044-BCE4-27904766F8BB}" type="slidenum">
              <a:rPr lang="en-US" smtClean="0"/>
              <a:pPr/>
              <a:t>21</a:t>
            </a:fld>
            <a:endParaRPr lang="en-US"/>
          </a:p>
        </p:txBody>
      </p:sp>
      <p:sp>
        <p:nvSpPr>
          <p:cNvPr id="5" name="Title 4">
            <a:extLst>
              <a:ext uri="{FF2B5EF4-FFF2-40B4-BE49-F238E27FC236}">
                <a16:creationId xmlns:a16="http://schemas.microsoft.com/office/drawing/2014/main" id="{A14C954C-DCBB-CF4E-9CA3-1AF13A5FB3F6}"/>
              </a:ext>
            </a:extLst>
          </p:cNvPr>
          <p:cNvSpPr>
            <a:spLocks noGrp="1"/>
          </p:cNvSpPr>
          <p:nvPr>
            <p:ph type="title"/>
          </p:nvPr>
        </p:nvSpPr>
        <p:spPr/>
        <p:txBody>
          <a:bodyPr/>
          <a:lstStyle/>
          <a:p>
            <a:r>
              <a:rPr lang="en-US" dirty="0"/>
              <a:t>Updating the application</a:t>
            </a:r>
          </a:p>
        </p:txBody>
      </p:sp>
      <p:sp>
        <p:nvSpPr>
          <p:cNvPr id="6" name="Text Placeholder 5">
            <a:extLst>
              <a:ext uri="{FF2B5EF4-FFF2-40B4-BE49-F238E27FC236}">
                <a16:creationId xmlns:a16="http://schemas.microsoft.com/office/drawing/2014/main" id="{3C31421C-4294-6544-B541-413435D340DA}"/>
              </a:ext>
            </a:extLst>
          </p:cNvPr>
          <p:cNvSpPr>
            <a:spLocks noGrp="1"/>
          </p:cNvSpPr>
          <p:nvPr>
            <p:ph type="body" sz="quarter" idx="24"/>
          </p:nvPr>
        </p:nvSpPr>
        <p:spPr>
          <a:xfrm>
            <a:off x="3961076" y="3429000"/>
            <a:ext cx="7585302" cy="2183154"/>
          </a:xfrm>
        </p:spPr>
        <p:txBody>
          <a:bodyPr/>
          <a:lstStyle/>
          <a:p>
            <a:pPr marL="457200" indent="-457200">
              <a:lnSpc>
                <a:spcPct val="90000"/>
              </a:lnSpc>
              <a:spcAft>
                <a:spcPts val="1200"/>
              </a:spcAft>
              <a:buClr>
                <a:srgbClr val="3EA11B"/>
              </a:buClr>
              <a:buFont typeface="Arial" panose="020B0604020202020204" pitchFamily="34" charset="0"/>
              <a:buChar char="•"/>
              <a:defRPr/>
            </a:pPr>
            <a:r>
              <a:rPr lang="en-US" altLang="en-US" sz="2600" dirty="0">
                <a:solidFill>
                  <a:srgbClr val="191918"/>
                </a:solidFill>
              </a:rPr>
              <a:t>ECAR lists the main location </a:t>
            </a:r>
          </a:p>
          <a:p>
            <a:pPr marL="457200" indent="-457200">
              <a:lnSpc>
                <a:spcPct val="90000"/>
              </a:lnSpc>
              <a:spcAft>
                <a:spcPts val="1200"/>
              </a:spcAft>
              <a:buClr>
                <a:srgbClr val="3EA11B"/>
              </a:buClr>
              <a:buFont typeface="Arial" panose="020B0604020202020204" pitchFamily="34" charset="0"/>
              <a:buChar char="•"/>
              <a:defRPr/>
            </a:pPr>
            <a:r>
              <a:rPr lang="en-US" altLang="en-US" sz="2600" dirty="0">
                <a:solidFill>
                  <a:srgbClr val="191918"/>
                </a:solidFill>
              </a:rPr>
              <a:t>ECAR lists approved additional locations</a:t>
            </a:r>
          </a:p>
          <a:p>
            <a:pPr lvl="2">
              <a:buFont typeface="Arial" panose="020B0604020202020204" pitchFamily="34" charset="0"/>
              <a:buChar char="•"/>
            </a:pPr>
            <a:r>
              <a:rPr lang="en-US" altLang="en-US" sz="2400" dirty="0">
                <a:ea typeface="Cambria" panose="02040503050406030204" pitchFamily="18" charset="0"/>
              </a:rPr>
              <a:t> Only locations at which 50% or more of a program is offered must appear on the ECAR</a:t>
            </a:r>
            <a:endParaRPr lang="en-US" altLang="en-US" sz="2400" dirty="0">
              <a:latin typeface="Cambria" panose="02040503050406030204" pitchFamily="18" charset="0"/>
              <a:ea typeface="Cambria" panose="02040503050406030204" pitchFamily="18" charset="0"/>
            </a:endParaRPr>
          </a:p>
          <a:p>
            <a:pPr lvl="1">
              <a:buFont typeface="Arial" panose="020B0604020202020204" pitchFamily="34" charset="0"/>
              <a:buChar char="•"/>
            </a:pPr>
            <a:endParaRPr lang="en-US" altLang="en-US" sz="2400" dirty="0">
              <a:latin typeface="Cambria" panose="02040503050406030204" pitchFamily="18" charset="0"/>
              <a:ea typeface="Cambria" panose="02040503050406030204" pitchFamily="18" charset="0"/>
            </a:endParaRPr>
          </a:p>
          <a:p>
            <a:endParaRPr lang="en-US" sz="2400" dirty="0"/>
          </a:p>
        </p:txBody>
      </p:sp>
      <p:sp>
        <p:nvSpPr>
          <p:cNvPr id="7" name="Text Placeholder 6">
            <a:extLst>
              <a:ext uri="{FF2B5EF4-FFF2-40B4-BE49-F238E27FC236}">
                <a16:creationId xmlns:a16="http://schemas.microsoft.com/office/drawing/2014/main" id="{53E934F6-2A51-5343-9BF2-B8ED999A03AF}"/>
              </a:ext>
            </a:extLst>
          </p:cNvPr>
          <p:cNvSpPr>
            <a:spLocks noGrp="1"/>
          </p:cNvSpPr>
          <p:nvPr>
            <p:ph type="body" sz="quarter" idx="25"/>
          </p:nvPr>
        </p:nvSpPr>
        <p:spPr>
          <a:xfrm>
            <a:off x="3961076" y="2844513"/>
            <a:ext cx="4289306" cy="605466"/>
          </a:xfrm>
        </p:spPr>
        <p:txBody>
          <a:bodyPr/>
          <a:lstStyle/>
          <a:p>
            <a:r>
              <a:rPr lang="en-US" dirty="0"/>
              <a:t>Approvals: new locations</a:t>
            </a:r>
          </a:p>
        </p:txBody>
      </p:sp>
      <p:pic>
        <p:nvPicPr>
          <p:cNvPr id="19" name="Picture Placeholder 18" descr="A picture containing indoor&#10;&#10;Description automatically generated">
            <a:extLst>
              <a:ext uri="{FF2B5EF4-FFF2-40B4-BE49-F238E27FC236}">
                <a16:creationId xmlns:a16="http://schemas.microsoft.com/office/drawing/2014/main" id="{6BF4AC24-F872-4E1C-BB90-B4982A8EC320}"/>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33166" r="33166"/>
          <a:stretch>
            <a:fillRect/>
          </a:stretch>
        </p:blipFill>
        <p:spPr/>
      </p:pic>
    </p:spTree>
    <p:extLst>
      <p:ext uri="{BB962C8B-B14F-4D97-AF65-F5344CB8AC3E}">
        <p14:creationId xmlns:p14="http://schemas.microsoft.com/office/powerpoint/2010/main" val="10244066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50% or more of an educational program is offered at a new location, the school must receive both the required state/foreign government approval and the accrediting agency approval, and report the location to ED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In some cases, the school must receive ED’s approval before disbursing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Title IV </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funds to enrolled students, and in some cases, approval isn’t required for disbursement</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Approvals: New locations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22</a:t>
            </a:fld>
            <a:endParaRPr lang="en-US"/>
          </a:p>
        </p:txBody>
      </p:sp>
    </p:spTree>
    <p:extLst>
      <p:ext uri="{BB962C8B-B14F-4D97-AF65-F5344CB8AC3E}">
        <p14:creationId xmlns:p14="http://schemas.microsoft.com/office/powerpoint/2010/main" val="2830721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614475"/>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School must receive approval before disbursing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Title IV</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 funds if the school is:</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Provisionally certified</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On </a:t>
            </a:r>
            <a:r>
              <a:rPr lang="en-US" sz="2401" dirty="0">
                <a:solidFill>
                  <a:srgbClr val="191918"/>
                </a:solidFill>
              </a:rPr>
              <a:t>heightened </a:t>
            </a: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cash monitoring or reimbursement</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Acquiring the assets of another school</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Subject to a loss of eligibility due to cohort default rates, or</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Required by ED to receive approval before disbursing </a:t>
            </a:r>
            <a:r>
              <a:rPr kumimoji="0" lang="en-US" sz="2401"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Title IV</a:t>
            </a: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 funds</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Approvals: New locations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23</a:t>
            </a:fld>
            <a:endParaRPr lang="en-US"/>
          </a:p>
        </p:txBody>
      </p:sp>
    </p:spTree>
    <p:extLst>
      <p:ext uri="{BB962C8B-B14F-4D97-AF65-F5344CB8AC3E}">
        <p14:creationId xmlns:p14="http://schemas.microsoft.com/office/powerpoint/2010/main" val="2466221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To streamline the application review process, schools should consult with their School Participation Division if:</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Location was a facility of another school that has since closed</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School is providing a teach-out of a closing school at the closing school’s location</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Location is changing affiliation (is currently an approved school, or an approved location of another school) </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Approvals: New locations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24</a:t>
            </a:fld>
            <a:endParaRPr lang="en-US"/>
          </a:p>
        </p:txBody>
      </p:sp>
    </p:spTree>
    <p:extLst>
      <p:ext uri="{BB962C8B-B14F-4D97-AF65-F5344CB8AC3E}">
        <p14:creationId xmlns:p14="http://schemas.microsoft.com/office/powerpoint/2010/main" val="3114527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not required to wait for approval, the school may disburse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Title IV </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funds to enrolled students after submitting the E-App and all required documentation </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Approvals: New locations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25</a:t>
            </a:fld>
            <a:endParaRPr lang="en-US"/>
          </a:p>
        </p:txBody>
      </p:sp>
    </p:spTree>
    <p:extLst>
      <p:ext uri="{BB962C8B-B14F-4D97-AF65-F5344CB8AC3E}">
        <p14:creationId xmlns:p14="http://schemas.microsoft.com/office/powerpoint/2010/main" val="3886691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ED will review applications for all reported locations to:</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Ensure location meets eligibility requirements</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Evaluate the school’s administrative and financial capability (if location approval is required)</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approved, school may disburse/continue to disburse funds after receiving approval letter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not approved, school is liable for disbursements made</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4764092" cy="605466"/>
          </a:xfrm>
        </p:spPr>
        <p:txBody>
          <a:bodyPr/>
          <a:lstStyle/>
          <a:p>
            <a:r>
              <a:rPr lang="en-US" dirty="0"/>
              <a:t>Approvals: New locations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26</a:t>
            </a:fld>
            <a:endParaRPr lang="en-US"/>
          </a:p>
        </p:txBody>
      </p:sp>
    </p:spTree>
    <p:extLst>
      <p:ext uri="{BB962C8B-B14F-4D97-AF65-F5344CB8AC3E}">
        <p14:creationId xmlns:p14="http://schemas.microsoft.com/office/powerpoint/2010/main" val="334696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9BCC17-EF08-8F40-AB04-ED8FF1D80BE2}"/>
              </a:ext>
            </a:extLst>
          </p:cNvPr>
          <p:cNvSpPr>
            <a:spLocks noGrp="1"/>
          </p:cNvSpPr>
          <p:nvPr>
            <p:ph type="sldNum" sz="quarter" idx="32"/>
          </p:nvPr>
        </p:nvSpPr>
        <p:spPr/>
        <p:txBody>
          <a:bodyPr/>
          <a:lstStyle/>
          <a:p>
            <a:fld id="{234755BD-B4AC-9044-BCE4-27904766F8BB}" type="slidenum">
              <a:rPr lang="en-US" smtClean="0"/>
              <a:pPr/>
              <a:t>27</a:t>
            </a:fld>
            <a:endParaRPr lang="en-US"/>
          </a:p>
        </p:txBody>
      </p:sp>
      <p:sp>
        <p:nvSpPr>
          <p:cNvPr id="3" name="Title 2">
            <a:extLst>
              <a:ext uri="{FF2B5EF4-FFF2-40B4-BE49-F238E27FC236}">
                <a16:creationId xmlns:a16="http://schemas.microsoft.com/office/drawing/2014/main" id="{B84EC1F5-1C52-7142-BF31-EE647E6E919C}"/>
              </a:ext>
            </a:extLst>
          </p:cNvPr>
          <p:cNvSpPr>
            <a:spLocks noGrp="1"/>
          </p:cNvSpPr>
          <p:nvPr>
            <p:ph type="title"/>
          </p:nvPr>
        </p:nvSpPr>
        <p:spPr/>
        <p:txBody>
          <a:bodyPr/>
          <a:lstStyle/>
          <a:p>
            <a:r>
              <a:rPr lang="en-US" dirty="0"/>
              <a:t>Updating the application</a:t>
            </a:r>
          </a:p>
        </p:txBody>
      </p:sp>
      <p:pic>
        <p:nvPicPr>
          <p:cNvPr id="17" name="Picture Placeholder 16">
            <a:extLst>
              <a:ext uri="{FF2B5EF4-FFF2-40B4-BE49-F238E27FC236}">
                <a16:creationId xmlns:a16="http://schemas.microsoft.com/office/drawing/2014/main" id="{1A204D26-3D21-4E8C-B73E-F301408CEC5B}"/>
              </a:ext>
            </a:extLst>
          </p:cNvPr>
          <p:cNvPicPr>
            <a:picLocks noGrp="1" noChangeAspect="1"/>
          </p:cNvPicPr>
          <p:nvPr>
            <p:ph type="pic" sz="quarter" idx="28"/>
          </p:nvPr>
        </p:nvPicPr>
        <p:blipFill>
          <a:blip r:embed="rId2"/>
          <a:srcRect l="6526" r="6526"/>
          <a:stretch>
            <a:fillRect/>
          </a:stretch>
        </p:blipFill>
        <p:spPr>
          <a:xfrm>
            <a:off x="909638" y="2368550"/>
            <a:ext cx="546100" cy="547688"/>
          </a:xfrm>
          <a:prstGeom prst="rect">
            <a:avLst/>
          </a:prstGeom>
        </p:spPr>
      </p:pic>
      <p:sp>
        <p:nvSpPr>
          <p:cNvPr id="5" name="Text Placeholder 4">
            <a:extLst>
              <a:ext uri="{FF2B5EF4-FFF2-40B4-BE49-F238E27FC236}">
                <a16:creationId xmlns:a16="http://schemas.microsoft.com/office/drawing/2014/main" id="{08CDD228-F09B-2947-B2D2-65E8BE36381B}"/>
              </a:ext>
            </a:extLst>
          </p:cNvPr>
          <p:cNvSpPr>
            <a:spLocks noGrp="1"/>
          </p:cNvSpPr>
          <p:nvPr>
            <p:ph type="body" sz="quarter" idx="31"/>
          </p:nvPr>
        </p:nvSpPr>
        <p:spPr>
          <a:xfrm>
            <a:off x="910089" y="3718339"/>
            <a:ext cx="2145344" cy="2101926"/>
          </a:xfrm>
        </p:spPr>
        <p:txBody>
          <a:bodyPr/>
          <a:lstStyle/>
          <a:p>
            <a:pPr>
              <a:spcBef>
                <a:spcPts val="0"/>
              </a:spcBef>
            </a:pPr>
            <a:r>
              <a:rPr lang="en-US" dirty="0"/>
              <a:t>Location information on accrediting agency and state approval documents matches reported location details</a:t>
            </a:r>
          </a:p>
          <a:p>
            <a:endParaRPr lang="en-US" dirty="0"/>
          </a:p>
        </p:txBody>
      </p:sp>
      <p:sp>
        <p:nvSpPr>
          <p:cNvPr id="6" name="Text Placeholder 5">
            <a:extLst>
              <a:ext uri="{FF2B5EF4-FFF2-40B4-BE49-F238E27FC236}">
                <a16:creationId xmlns:a16="http://schemas.microsoft.com/office/drawing/2014/main" id="{CC0F8D33-08D9-5E4F-82FA-92736E652DC8}"/>
              </a:ext>
            </a:extLst>
          </p:cNvPr>
          <p:cNvSpPr>
            <a:spLocks noGrp="1"/>
          </p:cNvSpPr>
          <p:nvPr>
            <p:ph type="body" sz="quarter" idx="33"/>
          </p:nvPr>
        </p:nvSpPr>
        <p:spPr/>
        <p:txBody>
          <a:bodyPr/>
          <a:lstStyle/>
          <a:p>
            <a:r>
              <a:rPr lang="en-US" dirty="0"/>
              <a:t>Agency approvals	</a:t>
            </a:r>
          </a:p>
        </p:txBody>
      </p:sp>
      <p:sp>
        <p:nvSpPr>
          <p:cNvPr id="8" name="Text Placeholder 7">
            <a:extLst>
              <a:ext uri="{FF2B5EF4-FFF2-40B4-BE49-F238E27FC236}">
                <a16:creationId xmlns:a16="http://schemas.microsoft.com/office/drawing/2014/main" id="{A23016E6-62EA-9349-8C4F-E22C3508B4F3}"/>
              </a:ext>
            </a:extLst>
          </p:cNvPr>
          <p:cNvSpPr>
            <a:spLocks noGrp="1"/>
          </p:cNvSpPr>
          <p:nvPr>
            <p:ph type="body" sz="quarter" idx="40"/>
          </p:nvPr>
        </p:nvSpPr>
        <p:spPr>
          <a:xfrm>
            <a:off x="9117683" y="3660158"/>
            <a:ext cx="2145344" cy="2101926"/>
          </a:xfrm>
        </p:spPr>
        <p:txBody>
          <a:bodyPr/>
          <a:lstStyle/>
          <a:p>
            <a:r>
              <a:rPr lang="en-US" dirty="0"/>
              <a:t>Need for Direct Loan code and/or Federal School Code for the location has been determined</a:t>
            </a:r>
          </a:p>
        </p:txBody>
      </p:sp>
      <p:sp>
        <p:nvSpPr>
          <p:cNvPr id="9" name="Text Placeholder 8">
            <a:extLst>
              <a:ext uri="{FF2B5EF4-FFF2-40B4-BE49-F238E27FC236}">
                <a16:creationId xmlns:a16="http://schemas.microsoft.com/office/drawing/2014/main" id="{16772E02-FB01-3347-9D00-50FD51C4EF18}"/>
              </a:ext>
            </a:extLst>
          </p:cNvPr>
          <p:cNvSpPr>
            <a:spLocks noGrp="1"/>
          </p:cNvSpPr>
          <p:nvPr>
            <p:ph type="body" sz="quarter" idx="41"/>
          </p:nvPr>
        </p:nvSpPr>
        <p:spPr/>
        <p:txBody>
          <a:bodyPr/>
          <a:lstStyle/>
          <a:p>
            <a:r>
              <a:rPr lang="en-US" dirty="0"/>
              <a:t>Funding Plans</a:t>
            </a:r>
          </a:p>
        </p:txBody>
      </p:sp>
      <p:sp>
        <p:nvSpPr>
          <p:cNvPr id="11" name="Text Placeholder 10">
            <a:extLst>
              <a:ext uri="{FF2B5EF4-FFF2-40B4-BE49-F238E27FC236}">
                <a16:creationId xmlns:a16="http://schemas.microsoft.com/office/drawing/2014/main" id="{F0777A84-34B4-7A48-BEC9-7E12FA74800B}"/>
              </a:ext>
            </a:extLst>
          </p:cNvPr>
          <p:cNvSpPr>
            <a:spLocks noGrp="1"/>
          </p:cNvSpPr>
          <p:nvPr>
            <p:ph type="body" sz="quarter" idx="43"/>
          </p:nvPr>
        </p:nvSpPr>
        <p:spPr>
          <a:xfrm>
            <a:off x="3658544" y="3660158"/>
            <a:ext cx="2145344" cy="2219943"/>
          </a:xfrm>
        </p:spPr>
        <p:txBody>
          <a:bodyPr/>
          <a:lstStyle/>
          <a:p>
            <a:pPr>
              <a:spcBef>
                <a:spcPts val="0"/>
              </a:spcBef>
            </a:pPr>
            <a:r>
              <a:rPr lang="en-US" dirty="0"/>
              <a:t>Address is a physical location where students attend class in-person</a:t>
            </a:r>
          </a:p>
          <a:p>
            <a:endParaRPr lang="en-US" dirty="0"/>
          </a:p>
        </p:txBody>
      </p:sp>
      <p:sp>
        <p:nvSpPr>
          <p:cNvPr id="12" name="Text Placeholder 11">
            <a:extLst>
              <a:ext uri="{FF2B5EF4-FFF2-40B4-BE49-F238E27FC236}">
                <a16:creationId xmlns:a16="http://schemas.microsoft.com/office/drawing/2014/main" id="{8C2911AA-0C7F-164F-91B3-51EDAD790798}"/>
              </a:ext>
            </a:extLst>
          </p:cNvPr>
          <p:cNvSpPr>
            <a:spLocks noGrp="1"/>
          </p:cNvSpPr>
          <p:nvPr>
            <p:ph type="body" sz="quarter" idx="44"/>
          </p:nvPr>
        </p:nvSpPr>
        <p:spPr/>
        <p:txBody>
          <a:bodyPr/>
          <a:lstStyle/>
          <a:p>
            <a:r>
              <a:rPr lang="en-US" dirty="0"/>
              <a:t>Street address</a:t>
            </a:r>
          </a:p>
        </p:txBody>
      </p:sp>
      <p:sp>
        <p:nvSpPr>
          <p:cNvPr id="14" name="Text Placeholder 13">
            <a:extLst>
              <a:ext uri="{FF2B5EF4-FFF2-40B4-BE49-F238E27FC236}">
                <a16:creationId xmlns:a16="http://schemas.microsoft.com/office/drawing/2014/main" id="{37259B02-6D3D-C74D-BDC4-FBD3DE7A877B}"/>
              </a:ext>
            </a:extLst>
          </p:cNvPr>
          <p:cNvSpPr>
            <a:spLocks noGrp="1"/>
          </p:cNvSpPr>
          <p:nvPr>
            <p:ph type="body" sz="quarter" idx="46"/>
          </p:nvPr>
        </p:nvSpPr>
        <p:spPr>
          <a:xfrm>
            <a:off x="6388114" y="3660158"/>
            <a:ext cx="2145344" cy="2405362"/>
          </a:xfrm>
        </p:spPr>
        <p:txBody>
          <a:bodyPr>
            <a:normAutofit fontScale="70000" lnSpcReduction="20000"/>
          </a:bodyPr>
          <a:lstStyle/>
          <a:p>
            <a:pPr>
              <a:lnSpc>
                <a:spcPct val="130000"/>
              </a:lnSpc>
              <a:spcBef>
                <a:spcPts val="0"/>
              </a:spcBef>
            </a:pPr>
            <a:r>
              <a:rPr lang="en-US" sz="2600" dirty="0"/>
              <a:t>If at the site of a current or former eligible location, relationship reported, and eligibility established</a:t>
            </a:r>
          </a:p>
          <a:p>
            <a:endParaRPr lang="en-US" dirty="0"/>
          </a:p>
        </p:txBody>
      </p:sp>
      <p:sp>
        <p:nvSpPr>
          <p:cNvPr id="15" name="Text Placeholder 14">
            <a:extLst>
              <a:ext uri="{FF2B5EF4-FFF2-40B4-BE49-F238E27FC236}">
                <a16:creationId xmlns:a16="http://schemas.microsoft.com/office/drawing/2014/main" id="{2D995EEE-C984-7645-B47E-F7F170630626}"/>
              </a:ext>
            </a:extLst>
          </p:cNvPr>
          <p:cNvSpPr>
            <a:spLocks noGrp="1"/>
          </p:cNvSpPr>
          <p:nvPr>
            <p:ph type="body" sz="quarter" idx="47"/>
          </p:nvPr>
        </p:nvSpPr>
        <p:spPr/>
        <p:txBody>
          <a:bodyPr/>
          <a:lstStyle/>
          <a:p>
            <a:r>
              <a:rPr lang="en-US" dirty="0"/>
              <a:t>Shared Location	</a:t>
            </a:r>
          </a:p>
        </p:txBody>
      </p:sp>
      <p:sp>
        <p:nvSpPr>
          <p:cNvPr id="16" name="Text Placeholder 4">
            <a:extLst>
              <a:ext uri="{FF2B5EF4-FFF2-40B4-BE49-F238E27FC236}">
                <a16:creationId xmlns:a16="http://schemas.microsoft.com/office/drawing/2014/main" id="{D2F6162E-C71C-4F4F-8D6F-99FE028C62CB}"/>
              </a:ext>
            </a:extLst>
          </p:cNvPr>
          <p:cNvSpPr txBox="1">
            <a:spLocks/>
          </p:cNvSpPr>
          <p:nvPr/>
        </p:nvSpPr>
        <p:spPr>
          <a:xfrm>
            <a:off x="897118" y="1348405"/>
            <a:ext cx="8783053" cy="605466"/>
          </a:xfrm>
          <a:prstGeom prst="rect">
            <a:avLst/>
          </a:prstGeom>
        </p:spPr>
        <p:txBody>
          <a:bodyPr vert="horz" lIns="0" tIns="0" rIns="0" bIns="0" rtlCol="0" anchor="t" anchorCtr="0">
            <a:noAutofit/>
          </a:bodyPr>
          <a:lstStyle>
            <a:lvl1pPr indent="0" defTabSz="914173">
              <a:lnSpc>
                <a:spcPct val="90000"/>
              </a:lnSpc>
              <a:spcBef>
                <a:spcPts val="1000"/>
              </a:spcBef>
              <a:buClr>
                <a:schemeClr val="accent2"/>
              </a:buClr>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vl2pPr marL="685630" indent="-228544" defTabSz="914173">
              <a:lnSpc>
                <a:spcPct val="90000"/>
              </a:lnSpc>
              <a:spcBef>
                <a:spcPts val="500"/>
              </a:spcBef>
              <a:buClr>
                <a:schemeClr val="accent2"/>
              </a:buClr>
              <a:buFont typeface="Arial" panose="020B0604020202020204" pitchFamily="34" charset="0"/>
              <a:buChar char="•"/>
              <a:defRPr sz="2000" b="0" i="0">
                <a:latin typeface="Cambria" panose="02040503050406030204" pitchFamily="18" charset="0"/>
                <a:cs typeface="Arial" panose="020B0604020202020204" pitchFamily="34" charset="0"/>
              </a:defRPr>
            </a:lvl2pPr>
            <a:lvl3pPr marL="1142717" indent="-228544" defTabSz="914173">
              <a:lnSpc>
                <a:spcPct val="90000"/>
              </a:lnSpc>
              <a:spcBef>
                <a:spcPts val="500"/>
              </a:spcBef>
              <a:buClr>
                <a:schemeClr val="accent2"/>
              </a:buClr>
              <a:buFont typeface="Arial" panose="020B0604020202020204" pitchFamily="34" charset="0"/>
              <a:buChar char="•"/>
              <a:defRPr b="0" i="0">
                <a:latin typeface="Cambria" panose="02040503050406030204" pitchFamily="18" charset="0"/>
                <a:cs typeface="Arial" panose="020B0604020202020204" pitchFamily="34" charset="0"/>
              </a:defRPr>
            </a:lvl3pPr>
            <a:lvl4pPr marL="1599803" indent="-228544" defTabSz="914173">
              <a:lnSpc>
                <a:spcPct val="90000"/>
              </a:lnSpc>
              <a:spcBef>
                <a:spcPts val="500"/>
              </a:spcBef>
              <a:buClr>
                <a:schemeClr val="accent2"/>
              </a:buClr>
              <a:buFont typeface="Arial" panose="020B0604020202020204" pitchFamily="34" charset="0"/>
              <a:buChar char="•"/>
              <a:defRPr sz="1600" b="0" i="0">
                <a:latin typeface="Cambria" panose="02040503050406030204" pitchFamily="18" charset="0"/>
                <a:cs typeface="Arial" panose="020B0604020202020204" pitchFamily="34" charset="0"/>
              </a:defRPr>
            </a:lvl4pPr>
            <a:lvl5pPr marL="2056890" indent="-228544" defTabSz="914173">
              <a:lnSpc>
                <a:spcPct val="90000"/>
              </a:lnSpc>
              <a:spcBef>
                <a:spcPts val="500"/>
              </a:spcBef>
              <a:buClr>
                <a:schemeClr val="accent2"/>
              </a:buClr>
              <a:buFont typeface="Arial" panose="020B0604020202020204" pitchFamily="34" charset="0"/>
              <a:buChar char="•"/>
              <a:defRPr sz="1400" b="0" i="0">
                <a:latin typeface="Cambria" panose="02040503050406030204" pitchFamily="18" charset="0"/>
                <a:cs typeface="Arial" panose="020B0604020202020204" pitchFamily="34" charset="0"/>
              </a:defRPr>
            </a:lvl5pPr>
            <a:lvl6pPr marL="2513976" indent="-228544" defTabSz="914173">
              <a:lnSpc>
                <a:spcPct val="90000"/>
              </a:lnSpc>
              <a:spcBef>
                <a:spcPts val="500"/>
              </a:spcBef>
              <a:buFont typeface="Arial" panose="020B0604020202020204" pitchFamily="34" charset="0"/>
              <a:buChar char="•"/>
            </a:lvl6pPr>
            <a:lvl7pPr marL="2971062" indent="-228544" defTabSz="914173">
              <a:lnSpc>
                <a:spcPct val="90000"/>
              </a:lnSpc>
              <a:spcBef>
                <a:spcPts val="500"/>
              </a:spcBef>
              <a:buFont typeface="Arial" panose="020B0604020202020204" pitchFamily="34" charset="0"/>
              <a:buChar char="•"/>
            </a:lvl7pPr>
            <a:lvl8pPr marL="3428149" indent="-228544" defTabSz="914173">
              <a:lnSpc>
                <a:spcPct val="90000"/>
              </a:lnSpc>
              <a:spcBef>
                <a:spcPts val="500"/>
              </a:spcBef>
              <a:buFont typeface="Arial" panose="020B0604020202020204" pitchFamily="34" charset="0"/>
              <a:buChar char="•"/>
            </a:lvl8pPr>
            <a:lvl9pPr marL="3885238" indent="-228544" defTabSz="914173">
              <a:lnSpc>
                <a:spcPct val="90000"/>
              </a:lnSpc>
              <a:spcBef>
                <a:spcPts val="500"/>
              </a:spcBef>
              <a:buFont typeface="Arial" panose="020B0604020202020204" pitchFamily="34" charset="0"/>
              <a:buChar char="•"/>
            </a:lvl9pPr>
          </a:lstStyle>
          <a:p>
            <a:r>
              <a:rPr lang="en-US" dirty="0"/>
              <a:t>New Locations eligibility requirements </a:t>
            </a:r>
          </a:p>
        </p:txBody>
      </p:sp>
      <p:pic>
        <p:nvPicPr>
          <p:cNvPr id="24" name="Picture Placeholder 23">
            <a:extLst>
              <a:ext uri="{FF2B5EF4-FFF2-40B4-BE49-F238E27FC236}">
                <a16:creationId xmlns:a16="http://schemas.microsoft.com/office/drawing/2014/main" id="{78E18330-51FC-4AEB-A1B7-3F899E9AA103}"/>
              </a:ext>
            </a:extLst>
          </p:cNvPr>
          <p:cNvPicPr>
            <a:picLocks noGrp="1" noChangeAspect="1"/>
          </p:cNvPicPr>
          <p:nvPr>
            <p:ph type="pic" sz="quarter" idx="42"/>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l="9676" r="9676"/>
          <a:stretch>
            <a:fillRect/>
          </a:stretch>
        </p:blipFill>
        <p:spPr>
          <a:xfrm>
            <a:off x="3648869" y="2368550"/>
            <a:ext cx="546100" cy="547688"/>
          </a:xfrm>
          <a:prstGeom prst="rect">
            <a:avLst/>
          </a:prstGeom>
        </p:spPr>
      </p:pic>
      <p:pic>
        <p:nvPicPr>
          <p:cNvPr id="26" name="Graphic 25">
            <a:extLst>
              <a:ext uri="{FF2B5EF4-FFF2-40B4-BE49-F238E27FC236}">
                <a16:creationId xmlns:a16="http://schemas.microsoft.com/office/drawing/2014/main" id="{933CA22E-ACC6-4D9B-8B95-8F030D150F5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117683" y="2277548"/>
            <a:ext cx="748916" cy="667512"/>
          </a:xfrm>
          <a:prstGeom prst="rect">
            <a:avLst/>
          </a:prstGeom>
        </p:spPr>
      </p:pic>
      <p:pic>
        <p:nvPicPr>
          <p:cNvPr id="27" name="Graphic 26">
            <a:extLst>
              <a:ext uri="{FF2B5EF4-FFF2-40B4-BE49-F238E27FC236}">
                <a16:creationId xmlns:a16="http://schemas.microsoft.com/office/drawing/2014/main" id="{6A15892E-B71B-4619-8952-CBE9A596CCB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370515" y="2368550"/>
            <a:ext cx="1090270" cy="667512"/>
          </a:xfrm>
          <a:prstGeom prst="rect">
            <a:avLst/>
          </a:prstGeom>
        </p:spPr>
      </p:pic>
    </p:spTree>
    <p:extLst>
      <p:ext uri="{BB962C8B-B14F-4D97-AF65-F5344CB8AC3E}">
        <p14:creationId xmlns:p14="http://schemas.microsoft.com/office/powerpoint/2010/main" val="1947380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46783-3D65-6C46-A3CB-570CC65F5722}"/>
              </a:ext>
            </a:extLst>
          </p:cNvPr>
          <p:cNvSpPr>
            <a:spLocks noGrp="1"/>
          </p:cNvSpPr>
          <p:nvPr>
            <p:ph type="sldNum" sz="quarter" idx="10"/>
          </p:nvPr>
        </p:nvSpPr>
        <p:spPr/>
        <p:txBody>
          <a:bodyPr/>
          <a:lstStyle/>
          <a:p>
            <a:fld id="{234755BD-B4AC-9044-BCE4-27904766F8BB}" type="slidenum">
              <a:rPr lang="en-US" smtClean="0"/>
              <a:pPr/>
              <a:t>28</a:t>
            </a:fld>
            <a:endParaRPr lang="en-US"/>
          </a:p>
        </p:txBody>
      </p:sp>
      <p:sp>
        <p:nvSpPr>
          <p:cNvPr id="5" name="Title 4">
            <a:extLst>
              <a:ext uri="{FF2B5EF4-FFF2-40B4-BE49-F238E27FC236}">
                <a16:creationId xmlns:a16="http://schemas.microsoft.com/office/drawing/2014/main" id="{A14C954C-DCBB-CF4E-9CA3-1AF13A5FB3F6}"/>
              </a:ext>
            </a:extLst>
          </p:cNvPr>
          <p:cNvSpPr>
            <a:spLocks noGrp="1"/>
          </p:cNvSpPr>
          <p:nvPr>
            <p:ph type="title"/>
          </p:nvPr>
        </p:nvSpPr>
        <p:spPr/>
        <p:txBody>
          <a:bodyPr/>
          <a:lstStyle/>
          <a:p>
            <a:r>
              <a:rPr lang="en-US" dirty="0"/>
              <a:t>Updating the application</a:t>
            </a:r>
          </a:p>
        </p:txBody>
      </p:sp>
      <p:sp>
        <p:nvSpPr>
          <p:cNvPr id="6" name="Text Placeholder 5">
            <a:extLst>
              <a:ext uri="{FF2B5EF4-FFF2-40B4-BE49-F238E27FC236}">
                <a16:creationId xmlns:a16="http://schemas.microsoft.com/office/drawing/2014/main" id="{3C31421C-4294-6544-B541-413435D340DA}"/>
              </a:ext>
            </a:extLst>
          </p:cNvPr>
          <p:cNvSpPr>
            <a:spLocks noGrp="1"/>
          </p:cNvSpPr>
          <p:nvPr>
            <p:ph type="body" sz="quarter" idx="24"/>
          </p:nvPr>
        </p:nvSpPr>
        <p:spPr>
          <a:xfrm>
            <a:off x="3961076" y="3428999"/>
            <a:ext cx="7585302" cy="3114675"/>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ECAR lists the eligible credential levels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ECAR lists the eligible programs approved by ED</a:t>
            </a:r>
          </a:p>
          <a:p>
            <a:pPr marL="914287" marR="0" lvl="1"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lang="en-US" sz="2400" dirty="0">
                <a:solidFill>
                  <a:srgbClr val="191918"/>
                </a:solidFill>
              </a:rPr>
              <a:t>Only programs that are required to be reported, or those voluntarily reported, </a:t>
            </a:r>
            <a:r>
              <a:rPr kumimoji="0" lang="en-US" sz="24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will appear on the ECAR</a:t>
            </a:r>
          </a:p>
          <a:p>
            <a:endParaRPr lang="en-US" sz="2400" dirty="0"/>
          </a:p>
        </p:txBody>
      </p:sp>
      <p:sp>
        <p:nvSpPr>
          <p:cNvPr id="7" name="Text Placeholder 6">
            <a:extLst>
              <a:ext uri="{FF2B5EF4-FFF2-40B4-BE49-F238E27FC236}">
                <a16:creationId xmlns:a16="http://schemas.microsoft.com/office/drawing/2014/main" id="{53E934F6-2A51-5343-9BF2-B8ED999A03AF}"/>
              </a:ext>
            </a:extLst>
          </p:cNvPr>
          <p:cNvSpPr>
            <a:spLocks noGrp="1"/>
          </p:cNvSpPr>
          <p:nvPr>
            <p:ph type="body" sz="quarter" idx="25"/>
          </p:nvPr>
        </p:nvSpPr>
        <p:spPr>
          <a:xfrm>
            <a:off x="3961076" y="2844513"/>
            <a:ext cx="6219244" cy="386368"/>
          </a:xfrm>
        </p:spPr>
        <p:txBody>
          <a:bodyPr/>
          <a:lstStyle/>
          <a:p>
            <a:r>
              <a:rPr lang="en-US" dirty="0"/>
              <a:t>Approvals:  new Educational Programs</a:t>
            </a:r>
          </a:p>
        </p:txBody>
      </p:sp>
      <p:pic>
        <p:nvPicPr>
          <p:cNvPr id="9" name="Picture Placeholder 8" descr="A picture containing person, outdoor, person, bicycle&#10;&#10;Description automatically generated">
            <a:extLst>
              <a:ext uri="{FF2B5EF4-FFF2-40B4-BE49-F238E27FC236}">
                <a16:creationId xmlns:a16="http://schemas.microsoft.com/office/drawing/2014/main" id="{97087FF9-8580-4B3B-B101-E69A49D6E6EC}"/>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2217" r="12217"/>
          <a:stretch>
            <a:fillRect/>
          </a:stretch>
        </p:blipFill>
        <p:spPr/>
      </p:pic>
    </p:spTree>
    <p:extLst>
      <p:ext uri="{BB962C8B-B14F-4D97-AF65-F5344CB8AC3E}">
        <p14:creationId xmlns:p14="http://schemas.microsoft.com/office/powerpoint/2010/main" val="656350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school must submit an E-App reporting new educational program(s)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and obtain approval</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 before disbursing funds if the </a:t>
            </a:r>
            <a:r>
              <a:rPr kumimoji="0" lang="en-US" sz="2800" b="1" i="0"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school </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is:</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Provisionally certified</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On heightened cash monitoring or reimbursement</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Required by ED to receive approval before disbursing </a:t>
            </a:r>
            <a:r>
              <a:rPr kumimoji="0" lang="en-US" sz="2401"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Title IV</a:t>
            </a: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 funds</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753361" cy="465156"/>
          </a:xfrm>
        </p:spPr>
        <p:txBody>
          <a:bodyPr/>
          <a:lstStyle/>
          <a:p>
            <a:r>
              <a:rPr lang="en-US" dirty="0"/>
              <a:t>Approvals:  New educational programs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29</a:t>
            </a:fld>
            <a:endParaRPr lang="en-US"/>
          </a:p>
        </p:txBody>
      </p:sp>
    </p:spTree>
    <p:extLst>
      <p:ext uri="{BB962C8B-B14F-4D97-AF65-F5344CB8AC3E}">
        <p14:creationId xmlns:p14="http://schemas.microsoft.com/office/powerpoint/2010/main" val="3045120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3</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Agenda</a:t>
            </a:r>
          </a:p>
        </p:txBody>
      </p:sp>
      <p:sp>
        <p:nvSpPr>
          <p:cNvPr id="5" name="Text Placeholder 3">
            <a:extLst>
              <a:ext uri="{FF2B5EF4-FFF2-40B4-BE49-F238E27FC236}">
                <a16:creationId xmlns:a16="http://schemas.microsoft.com/office/drawing/2014/main" id="{3C763BB8-F9DD-C947-A897-27FFA14BC632}"/>
              </a:ext>
            </a:extLst>
          </p:cNvPr>
          <p:cNvSpPr txBox="1">
            <a:spLocks/>
          </p:cNvSpPr>
          <p:nvPr/>
        </p:nvSpPr>
        <p:spPr>
          <a:xfrm>
            <a:off x="896938" y="1550988"/>
            <a:ext cx="10234612" cy="4803248"/>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Aft>
                <a:spcPts val="1000"/>
              </a:spcAft>
              <a:buSzPct val="100000"/>
              <a:buFont typeface="+mj-lt"/>
              <a:buAutoNum type="arabicPeriod"/>
            </a:pPr>
            <a:r>
              <a:rPr lang="en-US" dirty="0"/>
              <a:t>Learning the Basics</a:t>
            </a:r>
          </a:p>
          <a:p>
            <a:pPr marL="514350" indent="-514350">
              <a:lnSpc>
                <a:spcPct val="100000"/>
              </a:lnSpc>
              <a:spcAft>
                <a:spcPts val="1000"/>
              </a:spcAft>
              <a:buSzPct val="100000"/>
              <a:buFont typeface="+mj-lt"/>
              <a:buAutoNum type="arabicPeriod"/>
            </a:pPr>
            <a:r>
              <a:rPr lang="en-US" dirty="0"/>
              <a:t>Understanding Eligibility and Certification</a:t>
            </a:r>
          </a:p>
          <a:p>
            <a:pPr marL="514350" indent="-514350">
              <a:lnSpc>
                <a:spcPct val="100000"/>
              </a:lnSpc>
              <a:spcAft>
                <a:spcPts val="1000"/>
              </a:spcAft>
              <a:buSzPct val="100000"/>
              <a:buFont typeface="+mj-lt"/>
              <a:buAutoNum type="arabicPeriod"/>
            </a:pPr>
            <a:r>
              <a:rPr lang="en-US" dirty="0"/>
              <a:t>Updating the Application</a:t>
            </a:r>
          </a:p>
          <a:p>
            <a:pPr marL="514350" indent="-514350">
              <a:lnSpc>
                <a:spcPct val="100000"/>
              </a:lnSpc>
              <a:spcAft>
                <a:spcPts val="1000"/>
              </a:spcAft>
              <a:buSzPct val="100000"/>
              <a:buFont typeface="+mj-lt"/>
              <a:buAutoNum type="arabicPeriod"/>
            </a:pPr>
            <a:r>
              <a:rPr lang="en-US" dirty="0"/>
              <a:t>Applying for Recertification</a:t>
            </a:r>
          </a:p>
          <a:p>
            <a:pPr marL="514350" indent="-514350">
              <a:lnSpc>
                <a:spcPct val="100000"/>
              </a:lnSpc>
              <a:spcAft>
                <a:spcPts val="1000"/>
              </a:spcAft>
              <a:buSzPct val="100000"/>
              <a:buFont typeface="+mj-lt"/>
              <a:buAutoNum type="arabicPeriod"/>
            </a:pPr>
            <a:r>
              <a:rPr lang="en-US" dirty="0"/>
              <a:t>Avoiding Common Mistakes</a:t>
            </a:r>
          </a:p>
          <a:p>
            <a:pPr marL="514350" indent="-514350">
              <a:lnSpc>
                <a:spcPct val="100000"/>
              </a:lnSpc>
              <a:spcAft>
                <a:spcPts val="1000"/>
              </a:spcAft>
              <a:buSzPct val="100000"/>
              <a:buFont typeface="+mj-lt"/>
              <a:buAutoNum type="arabicPeriod"/>
            </a:pPr>
            <a:endParaRPr lang="en-US" dirty="0"/>
          </a:p>
        </p:txBody>
      </p:sp>
    </p:spTree>
    <p:extLst>
      <p:ext uri="{BB962C8B-B14F-4D97-AF65-F5344CB8AC3E}">
        <p14:creationId xmlns:p14="http://schemas.microsoft.com/office/powerpoint/2010/main" val="498275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school must submit an E-App reporting the new educational program(s)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and obtain approval </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before disbursing funds if the </a:t>
            </a:r>
            <a:r>
              <a:rPr kumimoji="0" lang="en-US" sz="2800" b="1" i="0"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program</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 is:</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 short-term program that does not admit as regular students only persons who have completed the equivalent of an associate degree</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Measured by direct assessment and is the first such program offered at that level</a:t>
            </a:r>
          </a:p>
          <a:p>
            <a:pPr marL="914287" lvl="1" indent="-457200">
              <a:spcBef>
                <a:spcPts val="1000"/>
              </a:spcBef>
              <a:spcAft>
                <a:spcPts val="1200"/>
              </a:spcAft>
              <a:buClr>
                <a:srgbClr val="3EA11B"/>
              </a:buClr>
              <a:buFont typeface="Arial" panose="020B0604020202020204" pitchFamily="34" charset="0"/>
              <a:buChar char="•"/>
              <a:defRPr/>
            </a:pPr>
            <a:r>
              <a:rPr kumimoji="0" lang="en-US" sz="24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 Comprehensive Transition and Postsecondary (CTP) Program for students with intellectual disabilities</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570481" cy="419436"/>
          </a:xfrm>
        </p:spPr>
        <p:txBody>
          <a:bodyPr/>
          <a:lstStyle/>
          <a:p>
            <a:r>
              <a:rPr lang="en-US" dirty="0"/>
              <a:t>Approvals:  New educational programs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30</a:t>
            </a:fld>
            <a:endParaRPr lang="en-US"/>
          </a:p>
        </p:txBody>
      </p:sp>
    </p:spTree>
    <p:extLst>
      <p:ext uri="{BB962C8B-B14F-4D97-AF65-F5344CB8AC3E}">
        <p14:creationId xmlns:p14="http://schemas.microsoft.com/office/powerpoint/2010/main" val="25721438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school must submit an E-App reporting the new educational program(s), </a:t>
            </a: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but is not required to wait for approval </a:t>
            </a: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before disbursing funds if the </a:t>
            </a:r>
            <a:r>
              <a:rPr kumimoji="0" lang="en-US" sz="2800" b="1" i="0"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program </a:t>
            </a:r>
            <a:r>
              <a:rPr lang="en-US" sz="2800" dirty="0">
                <a:solidFill>
                  <a:srgbClr val="191918"/>
                </a:solidFill>
              </a:rPr>
              <a:t>is:</a:t>
            </a:r>
          </a:p>
          <a:p>
            <a:pPr marL="914287" lvl="1" indent="-457200">
              <a:spcBef>
                <a:spcPts val="1000"/>
              </a:spcBef>
              <a:spcAft>
                <a:spcPts val="1200"/>
              </a:spcAft>
              <a:buClr>
                <a:srgbClr val="3EA11B"/>
              </a:buClr>
              <a:buFont typeface="Arial" panose="020B0604020202020204" pitchFamily="34" charset="0"/>
              <a:buChar char="•"/>
              <a:defRPr/>
            </a:pPr>
            <a:r>
              <a:rPr lang="en-US" sz="2600" dirty="0">
                <a:solidFill>
                  <a:srgbClr val="191918"/>
                </a:solidFill>
              </a:rPr>
              <a:t>Required to prepare a student for “gainful employment in a recognized occupation” and the school is not otherwise required to receive approval for the program</a:t>
            </a:r>
          </a:p>
          <a:p>
            <a:pPr marL="914287" lvl="1" indent="-457200">
              <a:spcBef>
                <a:spcPts val="1000"/>
              </a:spcBef>
              <a:spcAft>
                <a:spcPts val="1200"/>
              </a:spcAft>
              <a:buClr>
                <a:srgbClr val="3EA11B"/>
              </a:buClr>
              <a:buFont typeface="Arial" panose="020B0604020202020204" pitchFamily="34" charset="0"/>
              <a:buChar char="•"/>
              <a:defRPr/>
            </a:pPr>
            <a:r>
              <a:rPr lang="en-US" sz="2600" dirty="0">
                <a:solidFill>
                  <a:srgbClr val="191918"/>
                </a:solidFill>
              </a:rPr>
              <a:t>A second or subsequent direct assessment program at a credential level</a:t>
            </a:r>
            <a:endPar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570481" cy="419436"/>
          </a:xfrm>
        </p:spPr>
        <p:txBody>
          <a:bodyPr/>
          <a:lstStyle/>
          <a:p>
            <a:r>
              <a:rPr lang="en-US" dirty="0"/>
              <a:t>Approvals:  New educational programs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31</a:t>
            </a:fld>
            <a:endParaRPr lang="en-US"/>
          </a:p>
        </p:txBody>
      </p:sp>
    </p:spTree>
    <p:extLst>
      <p:ext uri="{BB962C8B-B14F-4D97-AF65-F5344CB8AC3E}">
        <p14:creationId xmlns:p14="http://schemas.microsoft.com/office/powerpoint/2010/main" val="3881937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R="0" lvl="0" algn="l" defTabSz="914173" rtl="0" eaLnBrk="1" fontAlgn="auto" latinLnBrk="0" hangingPunct="1">
              <a:lnSpc>
                <a:spcPct val="90000"/>
              </a:lnSpc>
              <a:spcBef>
                <a:spcPts val="1000"/>
              </a:spcBef>
              <a:spcAft>
                <a:spcPts val="1200"/>
              </a:spcAft>
              <a:buClr>
                <a:srgbClr val="3EA11B"/>
              </a:buClr>
              <a:buSzTx/>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the school/program does not meet the criteria for required reporting, schools may make a self-determination of eligibility for new educational program(s), and then disburse funds to students without obtaining ED approval</a:t>
            </a:r>
          </a:p>
          <a:p>
            <a:pPr marL="914287" lvl="1" indent="-457200">
              <a:spcBef>
                <a:spcPts val="1000"/>
              </a:spcBef>
              <a:spcAft>
                <a:spcPts val="1200"/>
              </a:spcAft>
              <a:buClr>
                <a:srgbClr val="3EA11B"/>
              </a:buClr>
              <a:buFont typeface="Arial" panose="020B0604020202020204" pitchFamily="34" charset="0"/>
              <a:buChar char="•"/>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School must receive state and accrediting agency approvals, and confirm the program meets any other requirements</a:t>
            </a:r>
          </a:p>
          <a:p>
            <a:pPr marL="914287" lvl="1" indent="-457200">
              <a:spcBef>
                <a:spcPts val="1000"/>
              </a:spcBef>
              <a:spcAft>
                <a:spcPts val="1200"/>
              </a:spcAft>
              <a:buClr>
                <a:srgbClr val="3EA11B"/>
              </a:buClr>
              <a:buFont typeface="Arial" panose="020B0604020202020204" pitchFamily="34" charset="0"/>
              <a:buChar char="•"/>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Schools may report programs for which they have made a self-determination</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235201" cy="449915"/>
          </a:xfrm>
        </p:spPr>
        <p:txBody>
          <a:bodyPr/>
          <a:lstStyle/>
          <a:p>
            <a:r>
              <a:rPr lang="en-US" dirty="0"/>
              <a:t>Approvals:  New educational programs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32</a:t>
            </a:fld>
            <a:endParaRPr lang="en-US"/>
          </a:p>
        </p:txBody>
      </p:sp>
    </p:spTree>
    <p:extLst>
      <p:ext uri="{BB962C8B-B14F-4D97-AF65-F5344CB8AC3E}">
        <p14:creationId xmlns:p14="http://schemas.microsoft.com/office/powerpoint/2010/main" val="23300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lnSpcReduction="10000"/>
          </a:bodyPr>
          <a:lstStyle/>
          <a:p>
            <a:pPr marR="0" lvl="0" algn="l" defTabSz="914173" rtl="0" eaLnBrk="1" fontAlgn="auto" latinLnBrk="0" hangingPunct="1">
              <a:lnSpc>
                <a:spcPct val="90000"/>
              </a:lnSpc>
              <a:spcBef>
                <a:spcPts val="1000"/>
              </a:spcBef>
              <a:spcAft>
                <a:spcPts val="1200"/>
              </a:spcAft>
              <a:buClr>
                <a:srgbClr val="3EA11B"/>
              </a:buClr>
              <a:buSzTx/>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ED will review applications for all reported educational programs to: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Ensure reported programs meet eligibility requirements</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Evaluate the school’s administrative and financial capability (if program approval is required)</a:t>
            </a:r>
          </a:p>
          <a:p>
            <a:pPr marL="457200" indent="-457200">
              <a:lnSpc>
                <a:spcPct val="90000"/>
              </a:lnSpc>
              <a:spcAft>
                <a:spcPts val="1200"/>
              </a:spcAft>
              <a:buClr>
                <a:srgbClr val="3EA11B"/>
              </a:buClr>
              <a:buFont typeface="Arial" panose="020B0604020202020204" pitchFamily="34" charset="0"/>
              <a:buChar char="•"/>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approved, these programs will be added to the ECAR as an eligible program and the school may disburse/continue to disburse funds after receiving their approval letter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not approved, school is liable for disbursements made</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113281" cy="388956"/>
          </a:xfrm>
        </p:spPr>
        <p:txBody>
          <a:bodyPr/>
          <a:lstStyle/>
          <a:p>
            <a:r>
              <a:rPr lang="en-US" dirty="0"/>
              <a:t>Approvals:  New educational programs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33</a:t>
            </a:fld>
            <a:endParaRPr lang="en-US"/>
          </a:p>
        </p:txBody>
      </p:sp>
    </p:spTree>
    <p:extLst>
      <p:ext uri="{BB962C8B-B14F-4D97-AF65-F5344CB8AC3E}">
        <p14:creationId xmlns:p14="http://schemas.microsoft.com/office/powerpoint/2010/main" val="2794903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9BCC17-EF08-8F40-AB04-ED8FF1D80BE2}"/>
              </a:ext>
            </a:extLst>
          </p:cNvPr>
          <p:cNvSpPr>
            <a:spLocks noGrp="1"/>
          </p:cNvSpPr>
          <p:nvPr>
            <p:ph type="sldNum" sz="quarter" idx="32"/>
          </p:nvPr>
        </p:nvSpPr>
        <p:spPr/>
        <p:txBody>
          <a:bodyPr/>
          <a:lstStyle/>
          <a:p>
            <a:fld id="{234755BD-B4AC-9044-BCE4-27904766F8BB}" type="slidenum">
              <a:rPr lang="en-US" smtClean="0"/>
              <a:pPr/>
              <a:t>34</a:t>
            </a:fld>
            <a:endParaRPr lang="en-US"/>
          </a:p>
        </p:txBody>
      </p:sp>
      <p:sp>
        <p:nvSpPr>
          <p:cNvPr id="3" name="Title 2">
            <a:extLst>
              <a:ext uri="{FF2B5EF4-FFF2-40B4-BE49-F238E27FC236}">
                <a16:creationId xmlns:a16="http://schemas.microsoft.com/office/drawing/2014/main" id="{B84EC1F5-1C52-7142-BF31-EE647E6E919C}"/>
              </a:ext>
            </a:extLst>
          </p:cNvPr>
          <p:cNvSpPr>
            <a:spLocks noGrp="1"/>
          </p:cNvSpPr>
          <p:nvPr>
            <p:ph type="title"/>
          </p:nvPr>
        </p:nvSpPr>
        <p:spPr/>
        <p:txBody>
          <a:bodyPr/>
          <a:lstStyle/>
          <a:p>
            <a:r>
              <a:rPr lang="en-US" dirty="0"/>
              <a:t>Updating the application</a:t>
            </a:r>
          </a:p>
        </p:txBody>
      </p:sp>
      <p:pic>
        <p:nvPicPr>
          <p:cNvPr id="17" name="Picture Placeholder 16">
            <a:extLst>
              <a:ext uri="{FF2B5EF4-FFF2-40B4-BE49-F238E27FC236}">
                <a16:creationId xmlns:a16="http://schemas.microsoft.com/office/drawing/2014/main" id="{1A204D26-3D21-4E8C-B73E-F301408CEC5B}"/>
              </a:ext>
            </a:extLst>
          </p:cNvPr>
          <p:cNvPicPr>
            <a:picLocks noGrp="1" noChangeAspect="1"/>
          </p:cNvPicPr>
          <p:nvPr>
            <p:ph type="pic" sz="quarter" idx="28"/>
          </p:nvPr>
        </p:nvPicPr>
        <p:blipFill>
          <a:blip r:embed="rId2"/>
          <a:srcRect l="6526" r="6526"/>
          <a:stretch>
            <a:fillRect/>
          </a:stretch>
        </p:blipFill>
        <p:spPr>
          <a:xfrm>
            <a:off x="909638" y="2368550"/>
            <a:ext cx="546100" cy="547688"/>
          </a:xfrm>
          <a:prstGeom prst="rect">
            <a:avLst/>
          </a:prstGeom>
        </p:spPr>
      </p:pic>
      <p:sp>
        <p:nvSpPr>
          <p:cNvPr id="5" name="Text Placeholder 4">
            <a:extLst>
              <a:ext uri="{FF2B5EF4-FFF2-40B4-BE49-F238E27FC236}">
                <a16:creationId xmlns:a16="http://schemas.microsoft.com/office/drawing/2014/main" id="{08CDD228-F09B-2947-B2D2-65E8BE36381B}"/>
              </a:ext>
            </a:extLst>
          </p:cNvPr>
          <p:cNvSpPr>
            <a:spLocks noGrp="1"/>
          </p:cNvSpPr>
          <p:nvPr>
            <p:ph type="body" sz="quarter" idx="31"/>
          </p:nvPr>
        </p:nvSpPr>
        <p:spPr>
          <a:xfrm>
            <a:off x="910089" y="3718339"/>
            <a:ext cx="2145344" cy="2101926"/>
          </a:xfrm>
        </p:spPr>
        <p:txBody>
          <a:bodyPr/>
          <a:lstStyle/>
          <a:p>
            <a:pPr>
              <a:spcBef>
                <a:spcPts val="0"/>
              </a:spcBef>
            </a:pPr>
            <a:r>
              <a:rPr lang="en-US" dirty="0"/>
              <a:t>Program information on accrediting agency and state approval documents matches reported program details</a:t>
            </a:r>
          </a:p>
          <a:p>
            <a:endParaRPr lang="en-US" dirty="0"/>
          </a:p>
        </p:txBody>
      </p:sp>
      <p:sp>
        <p:nvSpPr>
          <p:cNvPr id="6" name="Text Placeholder 5">
            <a:extLst>
              <a:ext uri="{FF2B5EF4-FFF2-40B4-BE49-F238E27FC236}">
                <a16:creationId xmlns:a16="http://schemas.microsoft.com/office/drawing/2014/main" id="{CC0F8D33-08D9-5E4F-82FA-92736E652DC8}"/>
              </a:ext>
            </a:extLst>
          </p:cNvPr>
          <p:cNvSpPr>
            <a:spLocks noGrp="1"/>
          </p:cNvSpPr>
          <p:nvPr>
            <p:ph type="body" sz="quarter" idx="33"/>
          </p:nvPr>
        </p:nvSpPr>
        <p:spPr/>
        <p:txBody>
          <a:bodyPr/>
          <a:lstStyle/>
          <a:p>
            <a:r>
              <a:rPr lang="en-US" dirty="0"/>
              <a:t>Agency approvals	</a:t>
            </a:r>
          </a:p>
        </p:txBody>
      </p:sp>
      <p:sp>
        <p:nvSpPr>
          <p:cNvPr id="8" name="Text Placeholder 7">
            <a:extLst>
              <a:ext uri="{FF2B5EF4-FFF2-40B4-BE49-F238E27FC236}">
                <a16:creationId xmlns:a16="http://schemas.microsoft.com/office/drawing/2014/main" id="{A23016E6-62EA-9349-8C4F-E22C3508B4F3}"/>
              </a:ext>
            </a:extLst>
          </p:cNvPr>
          <p:cNvSpPr>
            <a:spLocks noGrp="1"/>
          </p:cNvSpPr>
          <p:nvPr>
            <p:ph type="body" sz="quarter" idx="40"/>
          </p:nvPr>
        </p:nvSpPr>
        <p:spPr>
          <a:xfrm>
            <a:off x="9117683" y="3660158"/>
            <a:ext cx="2145344" cy="2101926"/>
          </a:xfrm>
        </p:spPr>
        <p:txBody>
          <a:bodyPr/>
          <a:lstStyle/>
          <a:p>
            <a:pPr>
              <a:spcBef>
                <a:spcPts val="0"/>
              </a:spcBef>
            </a:pPr>
            <a:r>
              <a:rPr kumimoji="0" lang="en-US" sz="1800" b="0" u="none" strike="noStrike" kern="1200" cap="none" spc="0" normalizeH="0" baseline="0" noProof="0" dirty="0">
                <a:ln>
                  <a:noFill/>
                </a:ln>
                <a:effectLst/>
                <a:uLnTx/>
                <a:uFillTx/>
                <a:latin typeface="Cambria" panose="02040503050406030204" pitchFamily="18" charset="0"/>
              </a:rPr>
              <a:t>Meets minimum weeks and clock or credit hours for credential level</a:t>
            </a:r>
          </a:p>
          <a:p>
            <a:endParaRPr lang="en-US" dirty="0"/>
          </a:p>
        </p:txBody>
      </p:sp>
      <p:sp>
        <p:nvSpPr>
          <p:cNvPr id="9" name="Text Placeholder 8">
            <a:extLst>
              <a:ext uri="{FF2B5EF4-FFF2-40B4-BE49-F238E27FC236}">
                <a16:creationId xmlns:a16="http://schemas.microsoft.com/office/drawing/2014/main" id="{16772E02-FB01-3347-9D00-50FD51C4EF18}"/>
              </a:ext>
            </a:extLst>
          </p:cNvPr>
          <p:cNvSpPr>
            <a:spLocks noGrp="1"/>
          </p:cNvSpPr>
          <p:nvPr>
            <p:ph type="body" sz="quarter" idx="41"/>
          </p:nvPr>
        </p:nvSpPr>
        <p:spPr/>
        <p:txBody>
          <a:bodyPr/>
          <a:lstStyle/>
          <a:p>
            <a:r>
              <a:rPr lang="en-US" dirty="0"/>
              <a:t>Program length</a:t>
            </a:r>
          </a:p>
        </p:txBody>
      </p:sp>
      <p:sp>
        <p:nvSpPr>
          <p:cNvPr id="11" name="Text Placeholder 10">
            <a:extLst>
              <a:ext uri="{FF2B5EF4-FFF2-40B4-BE49-F238E27FC236}">
                <a16:creationId xmlns:a16="http://schemas.microsoft.com/office/drawing/2014/main" id="{F0777A84-34B4-7A48-BEC9-7E12FA74800B}"/>
              </a:ext>
            </a:extLst>
          </p:cNvPr>
          <p:cNvSpPr>
            <a:spLocks noGrp="1"/>
          </p:cNvSpPr>
          <p:nvPr>
            <p:ph type="body" sz="quarter" idx="43"/>
          </p:nvPr>
        </p:nvSpPr>
        <p:spPr>
          <a:xfrm>
            <a:off x="3658544" y="3660158"/>
            <a:ext cx="2145344" cy="2219943"/>
          </a:xfrm>
        </p:spPr>
        <p:txBody>
          <a:bodyPr/>
          <a:lstStyle/>
          <a:p>
            <a:pPr>
              <a:spcBef>
                <a:spcPts val="0"/>
              </a:spcBef>
            </a:pPr>
            <a:r>
              <a:rPr lang="en-US" dirty="0"/>
              <a:t>Classification of Instructional Programs (CIP) Code from 2020 CIP list is consistent with name of program</a:t>
            </a:r>
          </a:p>
          <a:p>
            <a:endParaRPr lang="en-US" dirty="0"/>
          </a:p>
        </p:txBody>
      </p:sp>
      <p:sp>
        <p:nvSpPr>
          <p:cNvPr id="12" name="Text Placeholder 11">
            <a:extLst>
              <a:ext uri="{FF2B5EF4-FFF2-40B4-BE49-F238E27FC236}">
                <a16:creationId xmlns:a16="http://schemas.microsoft.com/office/drawing/2014/main" id="{8C2911AA-0C7F-164F-91B3-51EDAD790798}"/>
              </a:ext>
            </a:extLst>
          </p:cNvPr>
          <p:cNvSpPr>
            <a:spLocks noGrp="1"/>
          </p:cNvSpPr>
          <p:nvPr>
            <p:ph type="body" sz="quarter" idx="44"/>
          </p:nvPr>
        </p:nvSpPr>
        <p:spPr/>
        <p:txBody>
          <a:bodyPr/>
          <a:lstStyle/>
          <a:p>
            <a:r>
              <a:rPr lang="en-US" dirty="0" err="1"/>
              <a:t>Cip</a:t>
            </a:r>
            <a:r>
              <a:rPr lang="en-US" dirty="0"/>
              <a:t> code</a:t>
            </a:r>
          </a:p>
        </p:txBody>
      </p:sp>
      <p:sp>
        <p:nvSpPr>
          <p:cNvPr id="14" name="Text Placeholder 13">
            <a:extLst>
              <a:ext uri="{FF2B5EF4-FFF2-40B4-BE49-F238E27FC236}">
                <a16:creationId xmlns:a16="http://schemas.microsoft.com/office/drawing/2014/main" id="{37259B02-6D3D-C74D-BDC4-FBD3DE7A877B}"/>
              </a:ext>
            </a:extLst>
          </p:cNvPr>
          <p:cNvSpPr>
            <a:spLocks noGrp="1"/>
          </p:cNvSpPr>
          <p:nvPr>
            <p:ph type="body" sz="quarter" idx="46"/>
          </p:nvPr>
        </p:nvSpPr>
        <p:spPr>
          <a:xfrm>
            <a:off x="6388100" y="3660158"/>
            <a:ext cx="2145344" cy="2694082"/>
          </a:xfrm>
        </p:spPr>
        <p:txBody>
          <a:bodyPr>
            <a:normAutofit fontScale="70000" lnSpcReduction="20000"/>
          </a:bodyPr>
          <a:lstStyle/>
          <a:p>
            <a:pPr>
              <a:lnSpc>
                <a:spcPct val="130000"/>
              </a:lnSpc>
              <a:spcBef>
                <a:spcPts val="0"/>
              </a:spcBef>
            </a:pPr>
            <a:r>
              <a:rPr lang="en-US" sz="2600" dirty="0"/>
              <a:t>Standard Occupational Classification (SOC) Code, from U.S. Bureau of Labor Statistics, associated with CIP code, where required</a:t>
            </a:r>
          </a:p>
          <a:p>
            <a:endParaRPr lang="en-US" dirty="0"/>
          </a:p>
        </p:txBody>
      </p:sp>
      <p:sp>
        <p:nvSpPr>
          <p:cNvPr id="15" name="Text Placeholder 14">
            <a:extLst>
              <a:ext uri="{FF2B5EF4-FFF2-40B4-BE49-F238E27FC236}">
                <a16:creationId xmlns:a16="http://schemas.microsoft.com/office/drawing/2014/main" id="{2D995EEE-C984-7645-B47E-F7F170630626}"/>
              </a:ext>
            </a:extLst>
          </p:cNvPr>
          <p:cNvSpPr>
            <a:spLocks noGrp="1"/>
          </p:cNvSpPr>
          <p:nvPr>
            <p:ph type="body" sz="quarter" idx="47"/>
          </p:nvPr>
        </p:nvSpPr>
        <p:spPr/>
        <p:txBody>
          <a:bodyPr/>
          <a:lstStyle/>
          <a:p>
            <a:r>
              <a:rPr lang="en-US" dirty="0"/>
              <a:t>Soc code	</a:t>
            </a:r>
          </a:p>
        </p:txBody>
      </p:sp>
      <p:sp>
        <p:nvSpPr>
          <p:cNvPr id="16" name="Text Placeholder 4">
            <a:extLst>
              <a:ext uri="{FF2B5EF4-FFF2-40B4-BE49-F238E27FC236}">
                <a16:creationId xmlns:a16="http://schemas.microsoft.com/office/drawing/2014/main" id="{D2F6162E-C71C-4F4F-8D6F-99FE028C62CB}"/>
              </a:ext>
            </a:extLst>
          </p:cNvPr>
          <p:cNvSpPr txBox="1">
            <a:spLocks/>
          </p:cNvSpPr>
          <p:nvPr/>
        </p:nvSpPr>
        <p:spPr>
          <a:xfrm>
            <a:off x="897118" y="1348405"/>
            <a:ext cx="8783053" cy="605466"/>
          </a:xfrm>
          <a:prstGeom prst="rect">
            <a:avLst/>
          </a:prstGeom>
        </p:spPr>
        <p:txBody>
          <a:bodyPr vert="horz" lIns="0" tIns="0" rIns="0" bIns="0" rtlCol="0" anchor="t" anchorCtr="0">
            <a:noAutofit/>
          </a:bodyPr>
          <a:lstStyle>
            <a:lvl1pPr indent="0" defTabSz="914173">
              <a:lnSpc>
                <a:spcPct val="90000"/>
              </a:lnSpc>
              <a:spcBef>
                <a:spcPts val="1000"/>
              </a:spcBef>
              <a:buClr>
                <a:schemeClr val="accent2"/>
              </a:buClr>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vl2pPr marL="685630" indent="-228544" defTabSz="914173">
              <a:lnSpc>
                <a:spcPct val="90000"/>
              </a:lnSpc>
              <a:spcBef>
                <a:spcPts val="500"/>
              </a:spcBef>
              <a:buClr>
                <a:schemeClr val="accent2"/>
              </a:buClr>
              <a:buFont typeface="Arial" panose="020B0604020202020204" pitchFamily="34" charset="0"/>
              <a:buChar char="•"/>
              <a:defRPr sz="2000" b="0" i="0">
                <a:latin typeface="Cambria" panose="02040503050406030204" pitchFamily="18" charset="0"/>
                <a:cs typeface="Arial" panose="020B0604020202020204" pitchFamily="34" charset="0"/>
              </a:defRPr>
            </a:lvl2pPr>
            <a:lvl3pPr marL="1142717" indent="-228544" defTabSz="914173">
              <a:lnSpc>
                <a:spcPct val="90000"/>
              </a:lnSpc>
              <a:spcBef>
                <a:spcPts val="500"/>
              </a:spcBef>
              <a:buClr>
                <a:schemeClr val="accent2"/>
              </a:buClr>
              <a:buFont typeface="Arial" panose="020B0604020202020204" pitchFamily="34" charset="0"/>
              <a:buChar char="•"/>
              <a:defRPr b="0" i="0">
                <a:latin typeface="Cambria" panose="02040503050406030204" pitchFamily="18" charset="0"/>
                <a:cs typeface="Arial" panose="020B0604020202020204" pitchFamily="34" charset="0"/>
              </a:defRPr>
            </a:lvl3pPr>
            <a:lvl4pPr marL="1599803" indent="-228544" defTabSz="914173">
              <a:lnSpc>
                <a:spcPct val="90000"/>
              </a:lnSpc>
              <a:spcBef>
                <a:spcPts val="500"/>
              </a:spcBef>
              <a:buClr>
                <a:schemeClr val="accent2"/>
              </a:buClr>
              <a:buFont typeface="Arial" panose="020B0604020202020204" pitchFamily="34" charset="0"/>
              <a:buChar char="•"/>
              <a:defRPr sz="1600" b="0" i="0">
                <a:latin typeface="Cambria" panose="02040503050406030204" pitchFamily="18" charset="0"/>
                <a:cs typeface="Arial" panose="020B0604020202020204" pitchFamily="34" charset="0"/>
              </a:defRPr>
            </a:lvl4pPr>
            <a:lvl5pPr marL="2056890" indent="-228544" defTabSz="914173">
              <a:lnSpc>
                <a:spcPct val="90000"/>
              </a:lnSpc>
              <a:spcBef>
                <a:spcPts val="500"/>
              </a:spcBef>
              <a:buClr>
                <a:schemeClr val="accent2"/>
              </a:buClr>
              <a:buFont typeface="Arial" panose="020B0604020202020204" pitchFamily="34" charset="0"/>
              <a:buChar char="•"/>
              <a:defRPr sz="1400" b="0" i="0">
                <a:latin typeface="Cambria" panose="02040503050406030204" pitchFamily="18" charset="0"/>
                <a:cs typeface="Arial" panose="020B0604020202020204" pitchFamily="34" charset="0"/>
              </a:defRPr>
            </a:lvl5pPr>
            <a:lvl6pPr marL="2513976" indent="-228544" defTabSz="914173">
              <a:lnSpc>
                <a:spcPct val="90000"/>
              </a:lnSpc>
              <a:spcBef>
                <a:spcPts val="500"/>
              </a:spcBef>
              <a:buFont typeface="Arial" panose="020B0604020202020204" pitchFamily="34" charset="0"/>
              <a:buChar char="•"/>
            </a:lvl6pPr>
            <a:lvl7pPr marL="2971062" indent="-228544" defTabSz="914173">
              <a:lnSpc>
                <a:spcPct val="90000"/>
              </a:lnSpc>
              <a:spcBef>
                <a:spcPts val="500"/>
              </a:spcBef>
              <a:buFont typeface="Arial" panose="020B0604020202020204" pitchFamily="34" charset="0"/>
              <a:buChar char="•"/>
            </a:lvl7pPr>
            <a:lvl8pPr marL="3428149" indent="-228544" defTabSz="914173">
              <a:lnSpc>
                <a:spcPct val="90000"/>
              </a:lnSpc>
              <a:spcBef>
                <a:spcPts val="500"/>
              </a:spcBef>
              <a:buFont typeface="Arial" panose="020B0604020202020204" pitchFamily="34" charset="0"/>
              <a:buChar char="•"/>
            </a:lvl8pPr>
            <a:lvl9pPr marL="3885238" indent="-228544" defTabSz="914173">
              <a:lnSpc>
                <a:spcPct val="90000"/>
              </a:lnSpc>
              <a:spcBef>
                <a:spcPts val="500"/>
              </a:spcBef>
              <a:buFont typeface="Arial" panose="020B0604020202020204" pitchFamily="34" charset="0"/>
              <a:buChar char="•"/>
            </a:lvl9pPr>
          </a:lstStyle>
          <a:p>
            <a:r>
              <a:rPr lang="en-US" dirty="0"/>
              <a:t>New educational programs eligibility requirements </a:t>
            </a:r>
          </a:p>
        </p:txBody>
      </p:sp>
      <p:pic>
        <p:nvPicPr>
          <p:cNvPr id="18" name="Picture Placeholder 17">
            <a:extLst>
              <a:ext uri="{FF2B5EF4-FFF2-40B4-BE49-F238E27FC236}">
                <a16:creationId xmlns:a16="http://schemas.microsoft.com/office/drawing/2014/main" id="{3129A07E-94E9-4CAF-A77F-D1462C8F9F78}"/>
              </a:ext>
            </a:extLst>
          </p:cNvPr>
          <p:cNvPicPr>
            <a:picLocks noGrp="1" noChangeAspect="1"/>
          </p:cNvPicPr>
          <p:nvPr>
            <p:ph type="pic" sz="quarter" idx="39"/>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07489" y="2368550"/>
            <a:ext cx="533400" cy="476250"/>
          </a:xfrm>
          <a:prstGeom prst="rect">
            <a:avLst/>
          </a:prstGeom>
        </p:spPr>
      </p:pic>
      <p:pic>
        <p:nvPicPr>
          <p:cNvPr id="21" name="Graphic 20">
            <a:extLst>
              <a:ext uri="{FF2B5EF4-FFF2-40B4-BE49-F238E27FC236}">
                <a16:creationId xmlns:a16="http://schemas.microsoft.com/office/drawing/2014/main" id="{3B0880EF-4F44-4435-8014-3F8A31D0F26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362113" y="2369001"/>
            <a:ext cx="667512" cy="667512"/>
          </a:xfrm>
          <a:prstGeom prst="rect">
            <a:avLst/>
          </a:prstGeom>
        </p:spPr>
      </p:pic>
      <p:pic>
        <p:nvPicPr>
          <p:cNvPr id="22" name="Graphic 21">
            <a:extLst>
              <a:ext uri="{FF2B5EF4-FFF2-40B4-BE49-F238E27FC236}">
                <a16:creationId xmlns:a16="http://schemas.microsoft.com/office/drawing/2014/main" id="{662D2C67-A21D-4F1B-AFAF-AD5D6E0C1B7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588163" y="2368550"/>
            <a:ext cx="667512" cy="667512"/>
          </a:xfrm>
          <a:prstGeom prst="rect">
            <a:avLst/>
          </a:prstGeom>
        </p:spPr>
      </p:pic>
    </p:spTree>
    <p:extLst>
      <p:ext uri="{BB962C8B-B14F-4D97-AF65-F5344CB8AC3E}">
        <p14:creationId xmlns:p14="http://schemas.microsoft.com/office/powerpoint/2010/main" val="7939339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9BCC17-EF08-8F40-AB04-ED8FF1D80BE2}"/>
              </a:ext>
            </a:extLst>
          </p:cNvPr>
          <p:cNvSpPr>
            <a:spLocks noGrp="1"/>
          </p:cNvSpPr>
          <p:nvPr>
            <p:ph type="sldNum" sz="quarter" idx="32"/>
          </p:nvPr>
        </p:nvSpPr>
        <p:spPr/>
        <p:txBody>
          <a:bodyPr/>
          <a:lstStyle/>
          <a:p>
            <a:fld id="{234755BD-B4AC-9044-BCE4-27904766F8BB}" type="slidenum">
              <a:rPr lang="en-US" smtClean="0"/>
              <a:pPr/>
              <a:t>35</a:t>
            </a:fld>
            <a:endParaRPr lang="en-US"/>
          </a:p>
        </p:txBody>
      </p:sp>
      <p:sp>
        <p:nvSpPr>
          <p:cNvPr id="3" name="Title 2">
            <a:extLst>
              <a:ext uri="{FF2B5EF4-FFF2-40B4-BE49-F238E27FC236}">
                <a16:creationId xmlns:a16="http://schemas.microsoft.com/office/drawing/2014/main" id="{B84EC1F5-1C52-7142-BF31-EE647E6E919C}"/>
              </a:ext>
            </a:extLst>
          </p:cNvPr>
          <p:cNvSpPr>
            <a:spLocks noGrp="1"/>
          </p:cNvSpPr>
          <p:nvPr>
            <p:ph type="title"/>
          </p:nvPr>
        </p:nvSpPr>
        <p:spPr>
          <a:xfrm>
            <a:off x="910088" y="342552"/>
            <a:ext cx="8991511" cy="798177"/>
          </a:xfrm>
        </p:spPr>
        <p:txBody>
          <a:bodyPr/>
          <a:lstStyle/>
          <a:p>
            <a:r>
              <a:rPr lang="en-US" dirty="0"/>
              <a:t>Updating the application</a:t>
            </a:r>
          </a:p>
        </p:txBody>
      </p:sp>
      <p:pic>
        <p:nvPicPr>
          <p:cNvPr id="26" name="Picture Placeholder 25">
            <a:extLst>
              <a:ext uri="{FF2B5EF4-FFF2-40B4-BE49-F238E27FC236}">
                <a16:creationId xmlns:a16="http://schemas.microsoft.com/office/drawing/2014/main" id="{0CA94559-DED5-4C78-A6D1-56F298FD5C71}"/>
              </a:ext>
            </a:extLst>
          </p:cNvPr>
          <p:cNvPicPr>
            <a:picLocks noGrp="1" noChangeAspect="1"/>
          </p:cNvPicPr>
          <p:nvPr>
            <p:ph type="pic" sz="quarter" idx="28"/>
          </p:nvPr>
        </p:nvPicPr>
        <p:blipFill>
          <a:blip r:embed="rId2"/>
          <a:stretch>
            <a:fillRect/>
          </a:stretch>
        </p:blipFill>
        <p:spPr>
          <a:xfrm>
            <a:off x="909638" y="2280860"/>
            <a:ext cx="487722" cy="664522"/>
          </a:xfrm>
          <a:prstGeom prst="rect">
            <a:avLst/>
          </a:prstGeom>
        </p:spPr>
      </p:pic>
      <p:sp>
        <p:nvSpPr>
          <p:cNvPr id="5" name="Text Placeholder 4">
            <a:extLst>
              <a:ext uri="{FF2B5EF4-FFF2-40B4-BE49-F238E27FC236}">
                <a16:creationId xmlns:a16="http://schemas.microsoft.com/office/drawing/2014/main" id="{08CDD228-F09B-2947-B2D2-65E8BE36381B}"/>
              </a:ext>
            </a:extLst>
          </p:cNvPr>
          <p:cNvSpPr>
            <a:spLocks noGrp="1"/>
          </p:cNvSpPr>
          <p:nvPr>
            <p:ph type="body" sz="quarter" idx="31"/>
          </p:nvPr>
        </p:nvSpPr>
        <p:spPr>
          <a:xfrm>
            <a:off x="910088" y="3778174"/>
            <a:ext cx="2323217" cy="2737273"/>
          </a:xfrm>
        </p:spPr>
        <p:txBody>
          <a:bodyPr>
            <a:normAutofit fontScale="92500" lnSpcReduction="20000"/>
          </a:bodyPr>
          <a:lstStyle/>
          <a:p>
            <a:pPr>
              <a:spcBef>
                <a:spcPts val="0"/>
              </a:spcBef>
            </a:pPr>
            <a:r>
              <a:rPr lang="en-US" dirty="0"/>
              <a:t>Does not exceed either 150% of the minimum number of clock-hours established by the state for training in the occupation for which the program prepares students; or</a:t>
            </a:r>
          </a:p>
          <a:p>
            <a:pPr>
              <a:spcBef>
                <a:spcPts val="0"/>
              </a:spcBef>
            </a:pPr>
            <a:r>
              <a:rPr lang="en-US" dirty="0"/>
              <a:t>The minimum clock hours established by an adjacent state</a:t>
            </a:r>
          </a:p>
        </p:txBody>
      </p:sp>
      <p:sp>
        <p:nvSpPr>
          <p:cNvPr id="6" name="Text Placeholder 5">
            <a:extLst>
              <a:ext uri="{FF2B5EF4-FFF2-40B4-BE49-F238E27FC236}">
                <a16:creationId xmlns:a16="http://schemas.microsoft.com/office/drawing/2014/main" id="{CC0F8D33-08D9-5E4F-82FA-92736E652DC8}"/>
              </a:ext>
            </a:extLst>
          </p:cNvPr>
          <p:cNvSpPr>
            <a:spLocks noGrp="1"/>
          </p:cNvSpPr>
          <p:nvPr>
            <p:ph type="body" sz="quarter" idx="33"/>
          </p:nvPr>
        </p:nvSpPr>
        <p:spPr/>
        <p:txBody>
          <a:bodyPr/>
          <a:lstStyle/>
          <a:p>
            <a:r>
              <a:rPr lang="en-US" dirty="0"/>
              <a:t>State requirement	</a:t>
            </a:r>
          </a:p>
        </p:txBody>
      </p:sp>
      <p:sp>
        <p:nvSpPr>
          <p:cNvPr id="8" name="Text Placeholder 7">
            <a:extLst>
              <a:ext uri="{FF2B5EF4-FFF2-40B4-BE49-F238E27FC236}">
                <a16:creationId xmlns:a16="http://schemas.microsoft.com/office/drawing/2014/main" id="{A23016E6-62EA-9349-8C4F-E22C3508B4F3}"/>
              </a:ext>
            </a:extLst>
          </p:cNvPr>
          <p:cNvSpPr>
            <a:spLocks noGrp="1"/>
          </p:cNvSpPr>
          <p:nvPr>
            <p:ph type="body" sz="quarter" idx="40"/>
          </p:nvPr>
        </p:nvSpPr>
        <p:spPr>
          <a:xfrm>
            <a:off x="9136569" y="3689204"/>
            <a:ext cx="2145344" cy="2737273"/>
          </a:xfrm>
        </p:spPr>
        <p:txBody>
          <a:bodyPr>
            <a:normAutofit fontScale="77500" lnSpcReduction="20000"/>
          </a:bodyPr>
          <a:lstStyle/>
          <a:p>
            <a:pPr>
              <a:lnSpc>
                <a:spcPct val="130000"/>
              </a:lnSpc>
              <a:spcBef>
                <a:spcPts val="0"/>
              </a:spcBef>
            </a:pPr>
            <a:r>
              <a:rPr kumimoji="0" lang="en-US" sz="2300" b="0" u="none" strike="noStrike" kern="1200" cap="none" spc="0" normalizeH="0" baseline="0" noProof="0" dirty="0">
                <a:ln>
                  <a:noFill/>
                </a:ln>
                <a:effectLst/>
                <a:uLnTx/>
                <a:uFillTx/>
                <a:latin typeface="Cambria" panose="02040503050406030204" pitchFamily="18" charset="0"/>
              </a:rPr>
              <a:t>Meets requirements if Comprehensive Transition and Postsecondary (CTP) Program (See DCL GEN-11-01), and uses 2020 CIP Code 30.0001</a:t>
            </a:r>
          </a:p>
          <a:p>
            <a:endParaRPr lang="en-US" dirty="0"/>
          </a:p>
        </p:txBody>
      </p:sp>
      <p:sp>
        <p:nvSpPr>
          <p:cNvPr id="9" name="Text Placeholder 8">
            <a:extLst>
              <a:ext uri="{FF2B5EF4-FFF2-40B4-BE49-F238E27FC236}">
                <a16:creationId xmlns:a16="http://schemas.microsoft.com/office/drawing/2014/main" id="{16772E02-FB01-3347-9D00-50FD51C4EF18}"/>
              </a:ext>
            </a:extLst>
          </p:cNvPr>
          <p:cNvSpPr>
            <a:spLocks noGrp="1"/>
          </p:cNvSpPr>
          <p:nvPr>
            <p:ph type="body" sz="quarter" idx="41"/>
          </p:nvPr>
        </p:nvSpPr>
        <p:spPr/>
        <p:txBody>
          <a:bodyPr/>
          <a:lstStyle/>
          <a:p>
            <a:r>
              <a:rPr lang="en-US" dirty="0" err="1"/>
              <a:t>Ctp</a:t>
            </a:r>
            <a:r>
              <a:rPr lang="en-US" dirty="0"/>
              <a:t> program</a:t>
            </a:r>
          </a:p>
        </p:txBody>
      </p:sp>
      <p:pic>
        <p:nvPicPr>
          <p:cNvPr id="19" name="Picture Placeholder 18">
            <a:extLst>
              <a:ext uri="{FF2B5EF4-FFF2-40B4-BE49-F238E27FC236}">
                <a16:creationId xmlns:a16="http://schemas.microsoft.com/office/drawing/2014/main" id="{90BC7C34-E492-47EB-A1B8-52A17549C882}"/>
              </a:ext>
            </a:extLst>
          </p:cNvPr>
          <p:cNvPicPr>
            <a:picLocks noGrp="1" noChangeAspect="1"/>
          </p:cNvPicPr>
          <p:nvPr>
            <p:ph type="pic" sz="quarter" idx="42"/>
          </p:nvPr>
        </p:nvPicPr>
        <p:blipFill>
          <a:blip r:embed="rId3"/>
          <a:stretch>
            <a:fillRect/>
          </a:stretch>
        </p:blipFill>
        <p:spPr>
          <a:xfrm>
            <a:off x="3658216" y="2368550"/>
            <a:ext cx="670618" cy="670618"/>
          </a:xfrm>
          <a:prstGeom prst="rect">
            <a:avLst/>
          </a:prstGeom>
        </p:spPr>
      </p:pic>
      <p:sp>
        <p:nvSpPr>
          <p:cNvPr id="11" name="Text Placeholder 10">
            <a:extLst>
              <a:ext uri="{FF2B5EF4-FFF2-40B4-BE49-F238E27FC236}">
                <a16:creationId xmlns:a16="http://schemas.microsoft.com/office/drawing/2014/main" id="{F0777A84-34B4-7A48-BEC9-7E12FA74800B}"/>
              </a:ext>
            </a:extLst>
          </p:cNvPr>
          <p:cNvSpPr>
            <a:spLocks noGrp="1"/>
          </p:cNvSpPr>
          <p:nvPr>
            <p:ph type="body" sz="quarter" idx="43"/>
          </p:nvPr>
        </p:nvSpPr>
        <p:spPr>
          <a:xfrm>
            <a:off x="3658544" y="3778174"/>
            <a:ext cx="2145344" cy="2576065"/>
          </a:xfrm>
        </p:spPr>
        <p:txBody>
          <a:bodyPr>
            <a:normAutofit lnSpcReduction="10000"/>
          </a:bodyPr>
          <a:lstStyle/>
          <a:p>
            <a:pPr>
              <a:spcBef>
                <a:spcPts val="0"/>
              </a:spcBef>
            </a:pPr>
            <a:r>
              <a:rPr lang="en-US" dirty="0"/>
              <a:t>If measuring in credit hours, meets requirements to offer program in credit hours, or credit hours are converted from clock hours based on hours of instruction</a:t>
            </a:r>
          </a:p>
          <a:p>
            <a:endParaRPr lang="en-US" dirty="0"/>
          </a:p>
        </p:txBody>
      </p:sp>
      <p:sp>
        <p:nvSpPr>
          <p:cNvPr id="12" name="Text Placeholder 11">
            <a:extLst>
              <a:ext uri="{FF2B5EF4-FFF2-40B4-BE49-F238E27FC236}">
                <a16:creationId xmlns:a16="http://schemas.microsoft.com/office/drawing/2014/main" id="{8C2911AA-0C7F-164F-91B3-51EDAD790798}"/>
              </a:ext>
            </a:extLst>
          </p:cNvPr>
          <p:cNvSpPr>
            <a:spLocks noGrp="1"/>
          </p:cNvSpPr>
          <p:nvPr>
            <p:ph type="body" sz="quarter" idx="44"/>
          </p:nvPr>
        </p:nvSpPr>
        <p:spPr/>
        <p:txBody>
          <a:bodyPr/>
          <a:lstStyle/>
          <a:p>
            <a:r>
              <a:rPr lang="en-US" dirty="0"/>
              <a:t>Clock to credit conversion</a:t>
            </a:r>
          </a:p>
        </p:txBody>
      </p:sp>
      <p:sp>
        <p:nvSpPr>
          <p:cNvPr id="14" name="Text Placeholder 13">
            <a:extLst>
              <a:ext uri="{FF2B5EF4-FFF2-40B4-BE49-F238E27FC236}">
                <a16:creationId xmlns:a16="http://schemas.microsoft.com/office/drawing/2014/main" id="{37259B02-6D3D-C74D-BDC4-FBD3DE7A877B}"/>
              </a:ext>
            </a:extLst>
          </p:cNvPr>
          <p:cNvSpPr>
            <a:spLocks noGrp="1"/>
          </p:cNvSpPr>
          <p:nvPr>
            <p:ph type="body" sz="quarter" idx="46"/>
          </p:nvPr>
        </p:nvSpPr>
        <p:spPr/>
        <p:txBody>
          <a:bodyPr>
            <a:normAutofit/>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Meets requirements if Direct Assessment Program </a:t>
            </a:r>
          </a:p>
          <a:p>
            <a:endParaRPr lang="en-US" dirty="0"/>
          </a:p>
        </p:txBody>
      </p:sp>
      <p:sp>
        <p:nvSpPr>
          <p:cNvPr id="15" name="Text Placeholder 14">
            <a:extLst>
              <a:ext uri="{FF2B5EF4-FFF2-40B4-BE49-F238E27FC236}">
                <a16:creationId xmlns:a16="http://schemas.microsoft.com/office/drawing/2014/main" id="{2D995EEE-C984-7645-B47E-F7F170630626}"/>
              </a:ext>
            </a:extLst>
          </p:cNvPr>
          <p:cNvSpPr>
            <a:spLocks noGrp="1"/>
          </p:cNvSpPr>
          <p:nvPr>
            <p:ph type="body" sz="quarter" idx="47"/>
          </p:nvPr>
        </p:nvSpPr>
        <p:spPr/>
        <p:txBody>
          <a:bodyPr/>
          <a:lstStyle/>
          <a:p>
            <a:r>
              <a:rPr lang="en-US" dirty="0"/>
              <a:t>Direct assessment	</a:t>
            </a:r>
          </a:p>
        </p:txBody>
      </p:sp>
      <p:sp>
        <p:nvSpPr>
          <p:cNvPr id="16" name="Text Placeholder 4">
            <a:extLst>
              <a:ext uri="{FF2B5EF4-FFF2-40B4-BE49-F238E27FC236}">
                <a16:creationId xmlns:a16="http://schemas.microsoft.com/office/drawing/2014/main" id="{D2F6162E-C71C-4F4F-8D6F-99FE028C62CB}"/>
              </a:ext>
            </a:extLst>
          </p:cNvPr>
          <p:cNvSpPr txBox="1">
            <a:spLocks/>
          </p:cNvSpPr>
          <p:nvPr/>
        </p:nvSpPr>
        <p:spPr>
          <a:xfrm>
            <a:off x="897118" y="1348405"/>
            <a:ext cx="8783053" cy="605466"/>
          </a:xfrm>
          <a:prstGeom prst="rect">
            <a:avLst/>
          </a:prstGeom>
        </p:spPr>
        <p:txBody>
          <a:bodyPr vert="horz" lIns="0" tIns="0" rIns="0" bIns="0" rtlCol="0" anchor="t" anchorCtr="0">
            <a:noAutofit/>
          </a:bodyPr>
          <a:lstStyle>
            <a:lvl1pPr indent="0" defTabSz="914173">
              <a:lnSpc>
                <a:spcPct val="90000"/>
              </a:lnSpc>
              <a:spcBef>
                <a:spcPts val="1000"/>
              </a:spcBef>
              <a:buClr>
                <a:schemeClr val="accent2"/>
              </a:buClr>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vl2pPr marL="685630" indent="-228544" defTabSz="914173">
              <a:lnSpc>
                <a:spcPct val="90000"/>
              </a:lnSpc>
              <a:spcBef>
                <a:spcPts val="500"/>
              </a:spcBef>
              <a:buClr>
                <a:schemeClr val="accent2"/>
              </a:buClr>
              <a:buFont typeface="Arial" panose="020B0604020202020204" pitchFamily="34" charset="0"/>
              <a:buChar char="•"/>
              <a:defRPr sz="2000" b="0" i="0">
                <a:latin typeface="Cambria" panose="02040503050406030204" pitchFamily="18" charset="0"/>
                <a:cs typeface="Arial" panose="020B0604020202020204" pitchFamily="34" charset="0"/>
              </a:defRPr>
            </a:lvl2pPr>
            <a:lvl3pPr marL="1142717" indent="-228544" defTabSz="914173">
              <a:lnSpc>
                <a:spcPct val="90000"/>
              </a:lnSpc>
              <a:spcBef>
                <a:spcPts val="500"/>
              </a:spcBef>
              <a:buClr>
                <a:schemeClr val="accent2"/>
              </a:buClr>
              <a:buFont typeface="Arial" panose="020B0604020202020204" pitchFamily="34" charset="0"/>
              <a:buChar char="•"/>
              <a:defRPr b="0" i="0">
                <a:latin typeface="Cambria" panose="02040503050406030204" pitchFamily="18" charset="0"/>
                <a:cs typeface="Arial" panose="020B0604020202020204" pitchFamily="34" charset="0"/>
              </a:defRPr>
            </a:lvl3pPr>
            <a:lvl4pPr marL="1599803" indent="-228544" defTabSz="914173">
              <a:lnSpc>
                <a:spcPct val="90000"/>
              </a:lnSpc>
              <a:spcBef>
                <a:spcPts val="500"/>
              </a:spcBef>
              <a:buClr>
                <a:schemeClr val="accent2"/>
              </a:buClr>
              <a:buFont typeface="Arial" panose="020B0604020202020204" pitchFamily="34" charset="0"/>
              <a:buChar char="•"/>
              <a:defRPr sz="1600" b="0" i="0">
                <a:latin typeface="Cambria" panose="02040503050406030204" pitchFamily="18" charset="0"/>
                <a:cs typeface="Arial" panose="020B0604020202020204" pitchFamily="34" charset="0"/>
              </a:defRPr>
            </a:lvl4pPr>
            <a:lvl5pPr marL="2056890" indent="-228544" defTabSz="914173">
              <a:lnSpc>
                <a:spcPct val="90000"/>
              </a:lnSpc>
              <a:spcBef>
                <a:spcPts val="500"/>
              </a:spcBef>
              <a:buClr>
                <a:schemeClr val="accent2"/>
              </a:buClr>
              <a:buFont typeface="Arial" panose="020B0604020202020204" pitchFamily="34" charset="0"/>
              <a:buChar char="•"/>
              <a:defRPr sz="1400" b="0" i="0">
                <a:latin typeface="Cambria" panose="02040503050406030204" pitchFamily="18" charset="0"/>
                <a:cs typeface="Arial" panose="020B0604020202020204" pitchFamily="34" charset="0"/>
              </a:defRPr>
            </a:lvl5pPr>
            <a:lvl6pPr marL="2513976" indent="-228544" defTabSz="914173">
              <a:lnSpc>
                <a:spcPct val="90000"/>
              </a:lnSpc>
              <a:spcBef>
                <a:spcPts val="500"/>
              </a:spcBef>
              <a:buFont typeface="Arial" panose="020B0604020202020204" pitchFamily="34" charset="0"/>
              <a:buChar char="•"/>
            </a:lvl6pPr>
            <a:lvl7pPr marL="2971062" indent="-228544" defTabSz="914173">
              <a:lnSpc>
                <a:spcPct val="90000"/>
              </a:lnSpc>
              <a:spcBef>
                <a:spcPts val="500"/>
              </a:spcBef>
              <a:buFont typeface="Arial" panose="020B0604020202020204" pitchFamily="34" charset="0"/>
              <a:buChar char="•"/>
            </a:lvl7pPr>
            <a:lvl8pPr marL="3428149" indent="-228544" defTabSz="914173">
              <a:lnSpc>
                <a:spcPct val="90000"/>
              </a:lnSpc>
              <a:spcBef>
                <a:spcPts val="500"/>
              </a:spcBef>
              <a:buFont typeface="Arial" panose="020B0604020202020204" pitchFamily="34" charset="0"/>
              <a:buChar char="•"/>
            </a:lvl8pPr>
            <a:lvl9pPr marL="3885238" indent="-228544" defTabSz="914173">
              <a:lnSpc>
                <a:spcPct val="90000"/>
              </a:lnSpc>
              <a:spcBef>
                <a:spcPts val="500"/>
              </a:spcBef>
              <a:buFont typeface="Arial" panose="020B0604020202020204" pitchFamily="34" charset="0"/>
              <a:buChar char="•"/>
            </a:lvl9pPr>
          </a:lstStyle>
          <a:p>
            <a:r>
              <a:rPr lang="en-US" dirty="0"/>
              <a:t>New educational programs eligibility requirements </a:t>
            </a:r>
          </a:p>
        </p:txBody>
      </p:sp>
      <p:sp>
        <p:nvSpPr>
          <p:cNvPr id="22" name="Graphic 33">
            <a:extLst>
              <a:ext uri="{FF2B5EF4-FFF2-40B4-BE49-F238E27FC236}">
                <a16:creationId xmlns:a16="http://schemas.microsoft.com/office/drawing/2014/main" id="{1A93CBD0-7CB0-4929-A516-52D71314BF7C}"/>
              </a:ext>
            </a:extLst>
          </p:cNvPr>
          <p:cNvSpPr>
            <a:spLocks noGrp="1"/>
          </p:cNvSpPr>
          <p:nvPr>
            <p:ph type="pic" sz="quarter" idx="45"/>
          </p:nvPr>
        </p:nvSpPr>
        <p:spPr>
          <a:xfrm>
            <a:off x="6388100" y="2368550"/>
            <a:ext cx="546100" cy="547688"/>
          </a:xfrm>
          <a:custGeom>
            <a:avLst/>
            <a:gdLst>
              <a:gd name="connsiteX0" fmla="*/ 667512 w 667512"/>
              <a:gd name="connsiteY0" fmla="*/ 316022 h 667512"/>
              <a:gd name="connsiteX1" fmla="*/ 667512 w 667512"/>
              <a:gd name="connsiteY1" fmla="*/ 548220 h 667512"/>
              <a:gd name="connsiteX2" fmla="*/ 604591 w 667512"/>
              <a:gd name="connsiteY2" fmla="*/ 613683 h 667512"/>
              <a:gd name="connsiteX3" fmla="*/ 373765 w 667512"/>
              <a:gd name="connsiteY3" fmla="*/ 662494 h 667512"/>
              <a:gd name="connsiteX4" fmla="*/ 354616 w 667512"/>
              <a:gd name="connsiteY4" fmla="*/ 667512 h 667512"/>
              <a:gd name="connsiteX5" fmla="*/ 354616 w 667512"/>
              <a:gd name="connsiteY5" fmla="*/ 667512 h 667512"/>
              <a:gd name="connsiteX6" fmla="*/ 312896 w 667512"/>
              <a:gd name="connsiteY6" fmla="*/ 667512 h 667512"/>
              <a:gd name="connsiteX7" fmla="*/ 312896 w 667512"/>
              <a:gd name="connsiteY7" fmla="*/ 667512 h 667512"/>
              <a:gd name="connsiteX8" fmla="*/ 293861 w 667512"/>
              <a:gd name="connsiteY8" fmla="*/ 662494 h 667512"/>
              <a:gd name="connsiteX9" fmla="*/ 63035 w 667512"/>
              <a:gd name="connsiteY9" fmla="*/ 613683 h 667512"/>
              <a:gd name="connsiteX10" fmla="*/ 0 w 667512"/>
              <a:gd name="connsiteY10" fmla="*/ 548220 h 667512"/>
              <a:gd name="connsiteX11" fmla="*/ 0 w 667512"/>
              <a:gd name="connsiteY11" fmla="*/ 316022 h 667512"/>
              <a:gd name="connsiteX12" fmla="*/ 20401 w 667512"/>
              <a:gd name="connsiteY12" fmla="*/ 268831 h 667512"/>
              <a:gd name="connsiteX13" fmla="*/ 68393 w 667512"/>
              <a:gd name="connsiteY13" fmla="*/ 250446 h 667512"/>
              <a:gd name="connsiteX14" fmla="*/ 71128 w 667512"/>
              <a:gd name="connsiteY14" fmla="*/ 250446 h 667512"/>
              <a:gd name="connsiteX15" fmla="*/ 334212 w 667512"/>
              <a:gd name="connsiteY15" fmla="*/ 312487 h 667512"/>
              <a:gd name="connsiteX16" fmla="*/ 596611 w 667512"/>
              <a:gd name="connsiteY16" fmla="*/ 250902 h 667512"/>
              <a:gd name="connsiteX17" fmla="*/ 599347 w 667512"/>
              <a:gd name="connsiteY17" fmla="*/ 250902 h 667512"/>
              <a:gd name="connsiteX18" fmla="*/ 647030 w 667512"/>
              <a:gd name="connsiteY18" fmla="*/ 269211 h 667512"/>
              <a:gd name="connsiteX19" fmla="*/ 667512 w 667512"/>
              <a:gd name="connsiteY19" fmla="*/ 316022 h 667512"/>
              <a:gd name="connsiteX20" fmla="*/ 312896 w 667512"/>
              <a:gd name="connsiteY20" fmla="*/ 348753 h 667512"/>
              <a:gd name="connsiteX21" fmla="*/ 68279 w 667512"/>
              <a:gd name="connsiteY21" fmla="*/ 291729 h 667512"/>
              <a:gd name="connsiteX22" fmla="*/ 49471 w 667512"/>
              <a:gd name="connsiteY22" fmla="*/ 298801 h 667512"/>
              <a:gd name="connsiteX23" fmla="*/ 41720 w 667512"/>
              <a:gd name="connsiteY23" fmla="*/ 316022 h 667512"/>
              <a:gd name="connsiteX24" fmla="*/ 41720 w 667512"/>
              <a:gd name="connsiteY24" fmla="*/ 548220 h 667512"/>
              <a:gd name="connsiteX25" fmla="*/ 65201 w 667512"/>
              <a:gd name="connsiteY25" fmla="*/ 571941 h 667512"/>
              <a:gd name="connsiteX26" fmla="*/ 312555 w 667512"/>
              <a:gd name="connsiteY26" fmla="*/ 625201 h 667512"/>
              <a:gd name="connsiteX27" fmla="*/ 312555 w 667512"/>
              <a:gd name="connsiteY27" fmla="*/ 625201 h 667512"/>
              <a:gd name="connsiteX28" fmla="*/ 312896 w 667512"/>
              <a:gd name="connsiteY28" fmla="*/ 348753 h 667512"/>
              <a:gd name="connsiteX29" fmla="*/ 209054 w 667512"/>
              <a:gd name="connsiteY29" fmla="*/ 125451 h 667512"/>
              <a:gd name="connsiteX30" fmla="*/ 334441 w 667512"/>
              <a:gd name="connsiteY30" fmla="*/ 0 h 667512"/>
              <a:gd name="connsiteX31" fmla="*/ 459826 w 667512"/>
              <a:gd name="connsiteY31" fmla="*/ 125451 h 667512"/>
              <a:gd name="connsiteX32" fmla="*/ 334441 w 667512"/>
              <a:gd name="connsiteY32" fmla="*/ 250902 h 667512"/>
              <a:gd name="connsiteX33" fmla="*/ 245778 w 667512"/>
              <a:gd name="connsiteY33" fmla="*/ 214157 h 667512"/>
              <a:gd name="connsiteX34" fmla="*/ 209054 w 667512"/>
              <a:gd name="connsiteY34" fmla="*/ 125451 h 667512"/>
              <a:gd name="connsiteX35" fmla="*/ 250773 w 667512"/>
              <a:gd name="connsiteY35" fmla="*/ 125451 h 667512"/>
              <a:gd name="connsiteX36" fmla="*/ 334212 w 667512"/>
              <a:gd name="connsiteY36" fmla="*/ 208932 h 667512"/>
              <a:gd name="connsiteX37" fmla="*/ 417651 w 667512"/>
              <a:gd name="connsiteY37" fmla="*/ 125451 h 667512"/>
              <a:gd name="connsiteX38" fmla="*/ 334212 w 667512"/>
              <a:gd name="connsiteY38" fmla="*/ 41968 h 667512"/>
              <a:gd name="connsiteX39" fmla="*/ 274951 w 667512"/>
              <a:gd name="connsiteY39" fmla="*/ 66292 h 667512"/>
              <a:gd name="connsiteX40" fmla="*/ 250317 w 667512"/>
              <a:gd name="connsiteY40" fmla="*/ 125451 h 667512"/>
              <a:gd name="connsiteX41" fmla="*/ 250773 w 667512"/>
              <a:gd name="connsiteY41" fmla="*/ 125451 h 667512"/>
              <a:gd name="connsiteX42" fmla="*/ 625793 w 667512"/>
              <a:gd name="connsiteY42" fmla="*/ 548220 h 667512"/>
              <a:gd name="connsiteX43" fmla="*/ 625793 w 667512"/>
              <a:gd name="connsiteY43" fmla="*/ 316022 h 667512"/>
              <a:gd name="connsiteX44" fmla="*/ 599575 w 667512"/>
              <a:gd name="connsiteY44" fmla="*/ 292186 h 667512"/>
              <a:gd name="connsiteX45" fmla="*/ 599575 w 667512"/>
              <a:gd name="connsiteY45" fmla="*/ 292186 h 667512"/>
              <a:gd name="connsiteX46" fmla="*/ 355071 w 667512"/>
              <a:gd name="connsiteY46" fmla="*/ 349210 h 667512"/>
              <a:gd name="connsiteX47" fmla="*/ 355071 w 667512"/>
              <a:gd name="connsiteY47" fmla="*/ 625316 h 667512"/>
              <a:gd name="connsiteX48" fmla="*/ 355071 w 667512"/>
              <a:gd name="connsiteY48" fmla="*/ 625316 h 667512"/>
              <a:gd name="connsiteX49" fmla="*/ 602425 w 667512"/>
              <a:gd name="connsiteY49" fmla="*/ 571941 h 667512"/>
              <a:gd name="connsiteX50" fmla="*/ 625907 w 667512"/>
              <a:gd name="connsiteY50" fmla="*/ 548220 h 667512"/>
              <a:gd name="connsiteX51" fmla="*/ 625793 w 667512"/>
              <a:gd name="connsiteY51" fmla="*/ 548220 h 66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7512" h="667512">
                <a:moveTo>
                  <a:pt x="667512" y="316022"/>
                </a:moveTo>
                <a:lnTo>
                  <a:pt x="667512" y="548220"/>
                </a:lnTo>
                <a:cubicBezTo>
                  <a:pt x="667190" y="583276"/>
                  <a:pt x="639589" y="611991"/>
                  <a:pt x="604591" y="613683"/>
                </a:cubicBezTo>
                <a:cubicBezTo>
                  <a:pt x="559680" y="615963"/>
                  <a:pt x="447402" y="625087"/>
                  <a:pt x="373765" y="662494"/>
                </a:cubicBezTo>
                <a:cubicBezTo>
                  <a:pt x="367783" y="665434"/>
                  <a:pt x="361271" y="667141"/>
                  <a:pt x="354616" y="667512"/>
                </a:cubicBezTo>
                <a:lnTo>
                  <a:pt x="354616" y="667512"/>
                </a:lnTo>
                <a:lnTo>
                  <a:pt x="312896" y="667512"/>
                </a:lnTo>
                <a:lnTo>
                  <a:pt x="312896" y="667512"/>
                </a:lnTo>
                <a:cubicBezTo>
                  <a:pt x="306278" y="667138"/>
                  <a:pt x="299804" y="665432"/>
                  <a:pt x="293861" y="662494"/>
                </a:cubicBezTo>
                <a:cubicBezTo>
                  <a:pt x="220453" y="625428"/>
                  <a:pt x="107946" y="615849"/>
                  <a:pt x="63035" y="613683"/>
                </a:cubicBezTo>
                <a:cubicBezTo>
                  <a:pt x="27992" y="612050"/>
                  <a:pt x="325" y="583317"/>
                  <a:pt x="0" y="548220"/>
                </a:cubicBezTo>
                <a:lnTo>
                  <a:pt x="0" y="316022"/>
                </a:lnTo>
                <a:cubicBezTo>
                  <a:pt x="175" y="298185"/>
                  <a:pt x="7529" y="281173"/>
                  <a:pt x="20401" y="268831"/>
                </a:cubicBezTo>
                <a:cubicBezTo>
                  <a:pt x="33273" y="256490"/>
                  <a:pt x="50574" y="249861"/>
                  <a:pt x="68393" y="250446"/>
                </a:cubicBezTo>
                <a:lnTo>
                  <a:pt x="71128" y="250446"/>
                </a:lnTo>
                <a:cubicBezTo>
                  <a:pt x="135987" y="254095"/>
                  <a:pt x="254306" y="267438"/>
                  <a:pt x="334212" y="312487"/>
                </a:cubicBezTo>
                <a:cubicBezTo>
                  <a:pt x="414231" y="267552"/>
                  <a:pt x="531980" y="254209"/>
                  <a:pt x="596611" y="250902"/>
                </a:cubicBezTo>
                <a:lnTo>
                  <a:pt x="599347" y="250902"/>
                </a:lnTo>
                <a:cubicBezTo>
                  <a:pt x="617049" y="250380"/>
                  <a:pt x="634221" y="256975"/>
                  <a:pt x="647030" y="269211"/>
                </a:cubicBezTo>
                <a:cubicBezTo>
                  <a:pt x="659838" y="281447"/>
                  <a:pt x="667215" y="298306"/>
                  <a:pt x="667512" y="316022"/>
                </a:cubicBezTo>
                <a:close/>
                <a:moveTo>
                  <a:pt x="312896" y="348753"/>
                </a:moveTo>
                <a:cubicBezTo>
                  <a:pt x="236752" y="305986"/>
                  <a:pt x="116495" y="294924"/>
                  <a:pt x="68279" y="291729"/>
                </a:cubicBezTo>
                <a:cubicBezTo>
                  <a:pt x="61428" y="292078"/>
                  <a:pt x="54855" y="294549"/>
                  <a:pt x="49471" y="298801"/>
                </a:cubicBezTo>
                <a:cubicBezTo>
                  <a:pt x="44060" y="302794"/>
                  <a:pt x="41123" y="309321"/>
                  <a:pt x="41720" y="316022"/>
                </a:cubicBezTo>
                <a:lnTo>
                  <a:pt x="41720" y="548220"/>
                </a:lnTo>
                <a:cubicBezTo>
                  <a:pt x="42015" y="561108"/>
                  <a:pt x="52322" y="571521"/>
                  <a:pt x="65201" y="571941"/>
                </a:cubicBezTo>
                <a:cubicBezTo>
                  <a:pt x="124247" y="575020"/>
                  <a:pt x="234815" y="586083"/>
                  <a:pt x="312555" y="625201"/>
                </a:cubicBezTo>
                <a:lnTo>
                  <a:pt x="312555" y="625201"/>
                </a:lnTo>
                <a:lnTo>
                  <a:pt x="312896" y="348753"/>
                </a:lnTo>
                <a:close/>
                <a:moveTo>
                  <a:pt x="209054" y="125451"/>
                </a:moveTo>
                <a:cubicBezTo>
                  <a:pt x="209054" y="56166"/>
                  <a:pt x="265190" y="0"/>
                  <a:pt x="334441" y="0"/>
                </a:cubicBezTo>
                <a:cubicBezTo>
                  <a:pt x="403689" y="0"/>
                  <a:pt x="459826" y="56166"/>
                  <a:pt x="459826" y="125451"/>
                </a:cubicBezTo>
                <a:cubicBezTo>
                  <a:pt x="459826" y="194735"/>
                  <a:pt x="403689" y="250902"/>
                  <a:pt x="334441" y="250902"/>
                </a:cubicBezTo>
                <a:cubicBezTo>
                  <a:pt x="301185" y="250902"/>
                  <a:pt x="269293" y="237684"/>
                  <a:pt x="245778" y="214157"/>
                </a:cubicBezTo>
                <a:cubicBezTo>
                  <a:pt x="222263" y="190632"/>
                  <a:pt x="209054" y="158722"/>
                  <a:pt x="209054" y="125451"/>
                </a:cubicBezTo>
                <a:close/>
                <a:moveTo>
                  <a:pt x="250773" y="125451"/>
                </a:moveTo>
                <a:cubicBezTo>
                  <a:pt x="250773" y="171557"/>
                  <a:pt x="288130" y="208932"/>
                  <a:pt x="334212" y="208932"/>
                </a:cubicBezTo>
                <a:cubicBezTo>
                  <a:pt x="380294" y="208932"/>
                  <a:pt x="417651" y="171557"/>
                  <a:pt x="417651" y="125451"/>
                </a:cubicBezTo>
                <a:cubicBezTo>
                  <a:pt x="417651" y="79345"/>
                  <a:pt x="380294" y="41968"/>
                  <a:pt x="334212" y="41968"/>
                </a:cubicBezTo>
                <a:cubicBezTo>
                  <a:pt x="312013" y="41878"/>
                  <a:pt x="290691" y="50630"/>
                  <a:pt x="274951" y="66292"/>
                </a:cubicBezTo>
                <a:cubicBezTo>
                  <a:pt x="259211" y="81955"/>
                  <a:pt x="250347" y="103240"/>
                  <a:pt x="250317" y="125451"/>
                </a:cubicBezTo>
                <a:lnTo>
                  <a:pt x="250773" y="125451"/>
                </a:lnTo>
                <a:close/>
                <a:moveTo>
                  <a:pt x="625793" y="548220"/>
                </a:moveTo>
                <a:lnTo>
                  <a:pt x="625793" y="316022"/>
                </a:lnTo>
                <a:cubicBezTo>
                  <a:pt x="625793" y="293213"/>
                  <a:pt x="599917" y="292186"/>
                  <a:pt x="599575" y="292186"/>
                </a:cubicBezTo>
                <a:lnTo>
                  <a:pt x="599575" y="292186"/>
                </a:lnTo>
                <a:cubicBezTo>
                  <a:pt x="551473" y="294924"/>
                  <a:pt x="431215" y="305986"/>
                  <a:pt x="355071" y="349210"/>
                </a:cubicBezTo>
                <a:lnTo>
                  <a:pt x="355071" y="625316"/>
                </a:lnTo>
                <a:lnTo>
                  <a:pt x="355071" y="625316"/>
                </a:lnTo>
                <a:cubicBezTo>
                  <a:pt x="432811" y="586083"/>
                  <a:pt x="543379" y="575020"/>
                  <a:pt x="602425" y="571941"/>
                </a:cubicBezTo>
                <a:cubicBezTo>
                  <a:pt x="615328" y="571578"/>
                  <a:pt x="625668" y="561132"/>
                  <a:pt x="625907" y="548220"/>
                </a:cubicBezTo>
                <a:lnTo>
                  <a:pt x="625793" y="548220"/>
                </a:lnTo>
                <a:close/>
              </a:path>
            </a:pathLst>
          </a:custGeom>
          <a:solidFill>
            <a:schemeClr val="accent2"/>
          </a:solidFill>
          <a:ln w="9525" cap="flat">
            <a:noFill/>
            <a:prstDash val="solid"/>
            <a:miter/>
          </a:ln>
        </p:spPr>
        <p:txBody>
          <a:bodyPr rtlCol="0" anchor="ctr"/>
          <a:lstStyle/>
          <a:p>
            <a:endParaRPr lang="en-US" dirty="0"/>
          </a:p>
        </p:txBody>
      </p:sp>
      <p:pic>
        <p:nvPicPr>
          <p:cNvPr id="25" name="Picture Placeholder 24">
            <a:extLst>
              <a:ext uri="{FF2B5EF4-FFF2-40B4-BE49-F238E27FC236}">
                <a16:creationId xmlns:a16="http://schemas.microsoft.com/office/drawing/2014/main" id="{2885A187-D344-4CE4-A707-56AF08F67E97}"/>
              </a:ext>
            </a:extLst>
          </p:cNvPr>
          <p:cNvPicPr>
            <a:picLocks noGrp="1" noChangeAspect="1"/>
          </p:cNvPicPr>
          <p:nvPr>
            <p:ph type="pic" sz="quarter" idx="39"/>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136063" y="2330449"/>
            <a:ext cx="447675" cy="523875"/>
          </a:xfrm>
          <a:prstGeom prst="rect">
            <a:avLst/>
          </a:prstGeom>
        </p:spPr>
      </p:pic>
    </p:spTree>
    <p:extLst>
      <p:ext uri="{BB962C8B-B14F-4D97-AF65-F5344CB8AC3E}">
        <p14:creationId xmlns:p14="http://schemas.microsoft.com/office/powerpoint/2010/main" val="3097620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46783-3D65-6C46-A3CB-570CC65F5722}"/>
              </a:ext>
            </a:extLst>
          </p:cNvPr>
          <p:cNvSpPr>
            <a:spLocks noGrp="1"/>
          </p:cNvSpPr>
          <p:nvPr>
            <p:ph type="sldNum" sz="quarter" idx="10"/>
          </p:nvPr>
        </p:nvSpPr>
        <p:spPr/>
        <p:txBody>
          <a:bodyPr/>
          <a:lstStyle/>
          <a:p>
            <a:fld id="{234755BD-B4AC-9044-BCE4-27904766F8BB}" type="slidenum">
              <a:rPr lang="en-US" smtClean="0"/>
              <a:pPr/>
              <a:t>36</a:t>
            </a:fld>
            <a:endParaRPr lang="en-US"/>
          </a:p>
        </p:txBody>
      </p:sp>
      <p:sp>
        <p:nvSpPr>
          <p:cNvPr id="5" name="Title 4">
            <a:extLst>
              <a:ext uri="{FF2B5EF4-FFF2-40B4-BE49-F238E27FC236}">
                <a16:creationId xmlns:a16="http://schemas.microsoft.com/office/drawing/2014/main" id="{A14C954C-DCBB-CF4E-9CA3-1AF13A5FB3F6}"/>
              </a:ext>
            </a:extLst>
          </p:cNvPr>
          <p:cNvSpPr>
            <a:spLocks noGrp="1"/>
          </p:cNvSpPr>
          <p:nvPr>
            <p:ph type="title"/>
          </p:nvPr>
        </p:nvSpPr>
        <p:spPr/>
        <p:txBody>
          <a:bodyPr/>
          <a:lstStyle/>
          <a:p>
            <a:r>
              <a:rPr lang="en-US" dirty="0"/>
              <a:t>Updating the application</a:t>
            </a:r>
          </a:p>
        </p:txBody>
      </p:sp>
      <p:sp>
        <p:nvSpPr>
          <p:cNvPr id="6" name="Text Placeholder 5">
            <a:extLst>
              <a:ext uri="{FF2B5EF4-FFF2-40B4-BE49-F238E27FC236}">
                <a16:creationId xmlns:a16="http://schemas.microsoft.com/office/drawing/2014/main" id="{3C31421C-4294-6544-B541-413435D340DA}"/>
              </a:ext>
            </a:extLst>
          </p:cNvPr>
          <p:cNvSpPr>
            <a:spLocks noGrp="1"/>
          </p:cNvSpPr>
          <p:nvPr>
            <p:ph type="body" sz="quarter" idx="24"/>
          </p:nvPr>
        </p:nvSpPr>
        <p:spPr>
          <a:xfrm>
            <a:off x="3961076" y="3428999"/>
            <a:ext cx="7585302" cy="3114675"/>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Complete the E-App </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Submit Supporting Documentation</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lang="en-US" sz="2600" dirty="0">
                <a:solidFill>
                  <a:srgbClr val="191918"/>
                </a:solidFill>
              </a:rPr>
              <a:t>Receive Response</a:t>
            </a:r>
            <a:endParaRPr kumimoji="0" lang="en-US" sz="26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p>
            <a:endParaRPr lang="en-US" sz="2400" dirty="0"/>
          </a:p>
        </p:txBody>
      </p:sp>
      <p:sp>
        <p:nvSpPr>
          <p:cNvPr id="7" name="Text Placeholder 6">
            <a:extLst>
              <a:ext uri="{FF2B5EF4-FFF2-40B4-BE49-F238E27FC236}">
                <a16:creationId xmlns:a16="http://schemas.microsoft.com/office/drawing/2014/main" id="{53E934F6-2A51-5343-9BF2-B8ED999A03AF}"/>
              </a:ext>
            </a:extLst>
          </p:cNvPr>
          <p:cNvSpPr>
            <a:spLocks noGrp="1"/>
          </p:cNvSpPr>
          <p:nvPr>
            <p:ph type="body" sz="quarter" idx="25"/>
          </p:nvPr>
        </p:nvSpPr>
        <p:spPr>
          <a:xfrm>
            <a:off x="3961076" y="2844513"/>
            <a:ext cx="6219244" cy="386368"/>
          </a:xfrm>
        </p:spPr>
        <p:txBody>
          <a:bodyPr/>
          <a:lstStyle/>
          <a:p>
            <a:r>
              <a:rPr lang="en-US" dirty="0"/>
              <a:t>The Process</a:t>
            </a:r>
          </a:p>
        </p:txBody>
      </p:sp>
      <p:pic>
        <p:nvPicPr>
          <p:cNvPr id="12" name="Picture Placeholder 11">
            <a:extLst>
              <a:ext uri="{FF2B5EF4-FFF2-40B4-BE49-F238E27FC236}">
                <a16:creationId xmlns:a16="http://schemas.microsoft.com/office/drawing/2014/main" id="{FA452D5A-94E3-4871-B82B-74E6912D38E2}"/>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8918" r="8918"/>
          <a:stretch/>
        </p:blipFill>
        <p:spPr>
          <a:xfrm>
            <a:off x="1" y="0"/>
            <a:ext cx="3458849" cy="6858000"/>
          </a:xfrm>
        </p:spPr>
      </p:pic>
    </p:spTree>
    <p:extLst>
      <p:ext uri="{BB962C8B-B14F-4D97-AF65-F5344CB8AC3E}">
        <p14:creationId xmlns:p14="http://schemas.microsoft.com/office/powerpoint/2010/main" val="32765282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eaLnBrk="1" hangingPunct="1">
              <a:spcBef>
                <a:spcPct val="20000"/>
              </a:spcBef>
            </a:pPr>
            <a:r>
              <a:rPr lang="en-US" altLang="en-US" sz="3200" dirty="0">
                <a:ea typeface="Cambria" panose="02040503050406030204" pitchFamily="18" charset="0"/>
              </a:rPr>
              <a:t>School must submit to ED:</a:t>
            </a:r>
          </a:p>
          <a:p>
            <a:pPr marL="458788" lvl="1" indent="-458788">
              <a:lnSpc>
                <a:spcPct val="100000"/>
              </a:lnSpc>
              <a:spcBef>
                <a:spcPts val="0"/>
              </a:spcBef>
              <a:spcAft>
                <a:spcPts val="600"/>
              </a:spcAft>
              <a:buFont typeface="Arial" panose="020B0604020202020204" pitchFamily="34" charset="0"/>
              <a:buChar char="•"/>
            </a:pPr>
            <a:r>
              <a:rPr lang="en-US" altLang="en-US" sz="2800" dirty="0">
                <a:ea typeface="Cambria" panose="02040503050406030204" pitchFamily="18" charset="0"/>
              </a:rPr>
              <a:t>Accrediting agency and state/foreign government authorization approvals for changes or additions </a:t>
            </a:r>
          </a:p>
          <a:p>
            <a:pPr marL="458788" lvl="1" indent="-458788">
              <a:lnSpc>
                <a:spcPct val="100000"/>
              </a:lnSpc>
              <a:spcBef>
                <a:spcPts val="0"/>
              </a:spcBef>
              <a:spcAft>
                <a:spcPts val="600"/>
              </a:spcAft>
              <a:buFont typeface="Arial" panose="020B0604020202020204" pitchFamily="34" charset="0"/>
              <a:buChar char="•"/>
            </a:pPr>
            <a:r>
              <a:rPr lang="en-US" altLang="en-US" sz="2800" dirty="0">
                <a:ea typeface="Cambria" panose="02040503050406030204" pitchFamily="18" charset="0"/>
              </a:rPr>
              <a:t>Any documentation required in Section M</a:t>
            </a:r>
          </a:p>
          <a:p>
            <a:pPr marL="458788" lvl="1" indent="-458788">
              <a:lnSpc>
                <a:spcPct val="100000"/>
              </a:lnSpc>
              <a:spcBef>
                <a:spcPts val="0"/>
              </a:spcBef>
              <a:spcAft>
                <a:spcPts val="600"/>
              </a:spcAft>
              <a:buFont typeface="Arial" panose="020B0604020202020204" pitchFamily="34" charset="0"/>
              <a:buChar char="•"/>
            </a:pPr>
            <a:r>
              <a:rPr lang="en-US" altLang="en-US" sz="2800" dirty="0">
                <a:ea typeface="Cambria" panose="02040503050406030204" pitchFamily="18" charset="0"/>
              </a:rPr>
              <a:t>Section L of the E-App containing </a:t>
            </a:r>
            <a:r>
              <a:rPr lang="en-US" sz="2800" dirty="0">
                <a:ea typeface="Cambria" panose="02040503050406030204" pitchFamily="18" charset="0"/>
              </a:rPr>
              <a:t>a manually drawn signature</a:t>
            </a:r>
            <a:r>
              <a:rPr lang="en-US" altLang="en-US" sz="2800" dirty="0">
                <a:ea typeface="Cambria" panose="02040503050406030204" pitchFamily="18" charset="0"/>
              </a:rPr>
              <a:t> of the appropriate school official</a:t>
            </a:r>
          </a:p>
          <a:p>
            <a:pPr marR="0" lvl="0" algn="l" defTabSz="914173" rtl="0" eaLnBrk="1" fontAlgn="auto" latinLnBrk="0" hangingPunct="1">
              <a:lnSpc>
                <a:spcPct val="90000"/>
              </a:lnSpc>
              <a:spcBef>
                <a:spcPts val="1000"/>
              </a:spcBef>
              <a:spcAft>
                <a:spcPts val="1200"/>
              </a:spcAft>
              <a:buClr>
                <a:srgbClr val="3EA11B"/>
              </a:buClr>
              <a:buSzTx/>
              <a:tabLst/>
              <a:defRPr/>
            </a:pPr>
            <a:r>
              <a:rPr kumimoji="0" lang="en-US" sz="32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Documents are submitted via the Document Center on the Common Origination and Disbursement (COD) website </a:t>
            </a:r>
          </a:p>
          <a:p>
            <a:pPr lvl="1">
              <a:buFont typeface="Arial" panose="020B0604020202020204" pitchFamily="34" charset="0"/>
              <a:buChar char="•"/>
            </a:pPr>
            <a:endParaRPr lang="en-US" altLang="en-US" sz="2800" dirty="0">
              <a:ea typeface="Cambria" panose="02040503050406030204" pitchFamily="18" charset="0"/>
            </a:endParaRP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8874760" cy="449398"/>
          </a:xfrm>
        </p:spPr>
        <p:txBody>
          <a:bodyPr/>
          <a:lstStyle/>
          <a:p>
            <a:r>
              <a:rPr lang="en-US" dirty="0"/>
              <a:t>Documents to Submit for Acknowledgements and Approvals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37</a:t>
            </a:fld>
            <a:endParaRPr lang="en-US"/>
          </a:p>
        </p:txBody>
      </p:sp>
    </p:spTree>
    <p:extLst>
      <p:ext uri="{BB962C8B-B14F-4D97-AF65-F5344CB8AC3E}">
        <p14:creationId xmlns:p14="http://schemas.microsoft.com/office/powerpoint/2010/main" val="2580317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Updating the application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R="0" lvl="0" algn="l" defTabSz="914173" rtl="0" eaLnBrk="1" fontAlgn="auto" latinLnBrk="0" hangingPunct="1">
              <a:lnSpc>
                <a:spcPct val="90000"/>
              </a:lnSpc>
              <a:spcBef>
                <a:spcPts val="1000"/>
              </a:spcBef>
              <a:spcAft>
                <a:spcPts val="1200"/>
              </a:spcAft>
              <a:buClr>
                <a:srgbClr val="3EA11B"/>
              </a:buClr>
              <a:buSzTx/>
              <a:tabLst/>
              <a:defRPr/>
            </a:pPr>
            <a:r>
              <a:rPr kumimoji="0" lang="en-US" sz="32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After your application has been reviewed, you will receive an email directing you to review, and save a copy of:</a:t>
            </a:r>
          </a:p>
          <a:p>
            <a:pPr marL="914287" lvl="1" indent="-457200">
              <a:spcBef>
                <a:spcPts val="1000"/>
              </a:spcBef>
              <a:spcAft>
                <a:spcPts val="1200"/>
              </a:spcAft>
              <a:buClr>
                <a:srgbClr val="3EA11B"/>
              </a:buClr>
              <a:buFont typeface="Arial" panose="020B0604020202020204" pitchFamily="34" charset="0"/>
              <a:buChar char="•"/>
              <a:defRPr/>
            </a:pPr>
            <a:r>
              <a:rPr kumimoji="0" lang="en-US" sz="28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acknowledgement or approval letter</a:t>
            </a:r>
          </a:p>
          <a:p>
            <a:pPr marL="914287" lvl="1" indent="-457200">
              <a:spcBef>
                <a:spcPts val="1000"/>
              </a:spcBef>
              <a:spcAft>
                <a:spcPts val="1200"/>
              </a:spcAft>
              <a:buClr>
                <a:srgbClr val="3EA11B"/>
              </a:buClr>
              <a:buFont typeface="Arial" panose="020B0604020202020204" pitchFamily="34" charset="0"/>
              <a:buChar char="•"/>
              <a:defRPr/>
            </a:pPr>
            <a:r>
              <a:rPr kumimoji="0" lang="en-US" sz="2801"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updated ECAR</a:t>
            </a:r>
          </a:p>
          <a:p>
            <a:pPr lvl="1">
              <a:buFont typeface="Arial" panose="020B0604020202020204" pitchFamily="34" charset="0"/>
              <a:buChar char="•"/>
            </a:pPr>
            <a:endParaRPr lang="en-US" altLang="en-US" sz="2800" dirty="0">
              <a:ea typeface="Cambria" panose="02040503050406030204" pitchFamily="18" charset="0"/>
            </a:endParaRPr>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48405"/>
            <a:ext cx="8874760" cy="449398"/>
          </a:xfrm>
        </p:spPr>
        <p:txBody>
          <a:bodyPr/>
          <a:lstStyle/>
          <a:p>
            <a:r>
              <a:rPr lang="en-US" dirty="0"/>
              <a:t>Acknowledgements and Approvals:  Finalizing the update</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38</a:t>
            </a:fld>
            <a:endParaRPr lang="en-US"/>
          </a:p>
        </p:txBody>
      </p:sp>
    </p:spTree>
    <p:extLst>
      <p:ext uri="{BB962C8B-B14F-4D97-AF65-F5344CB8AC3E}">
        <p14:creationId xmlns:p14="http://schemas.microsoft.com/office/powerpoint/2010/main" val="3119158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Applying </a:t>
            </a:r>
            <a:br>
              <a:rPr lang="en-US" dirty="0"/>
            </a:br>
            <a:r>
              <a:rPr lang="en-US" dirty="0"/>
              <a:t>for recertification</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p:txBody>
          <a:bodyPr/>
          <a:lstStyle/>
          <a:p>
            <a:fld id="{234755BD-B4AC-9044-BCE4-27904766F8BB}" type="slidenum">
              <a:rPr lang="en-US" smtClean="0"/>
              <a:pPr/>
              <a:t>39</a:t>
            </a:fld>
            <a:endParaRPr lang="en-US"/>
          </a:p>
        </p:txBody>
      </p:sp>
    </p:spTree>
    <p:extLst>
      <p:ext uri="{BB962C8B-B14F-4D97-AF65-F5344CB8AC3E}">
        <p14:creationId xmlns:p14="http://schemas.microsoft.com/office/powerpoint/2010/main" val="2109499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9056D-E183-1544-942E-F5558CE7D46A}"/>
              </a:ext>
            </a:extLst>
          </p:cNvPr>
          <p:cNvSpPr>
            <a:spLocks noGrp="1"/>
          </p:cNvSpPr>
          <p:nvPr>
            <p:ph type="title"/>
          </p:nvPr>
        </p:nvSpPr>
        <p:spPr/>
        <p:txBody>
          <a:bodyPr/>
          <a:lstStyle/>
          <a:p>
            <a:r>
              <a:rPr lang="en-US" dirty="0"/>
              <a:t>Learning The basics</a:t>
            </a:r>
          </a:p>
        </p:txBody>
      </p:sp>
      <p:sp>
        <p:nvSpPr>
          <p:cNvPr id="3" name="Content Placeholder 2">
            <a:extLst>
              <a:ext uri="{FF2B5EF4-FFF2-40B4-BE49-F238E27FC236}">
                <a16:creationId xmlns:a16="http://schemas.microsoft.com/office/drawing/2014/main" id="{B5529210-506B-2449-927C-52B98075308B}"/>
              </a:ext>
            </a:extLst>
          </p:cNvPr>
          <p:cNvSpPr>
            <a:spLocks noGrp="1"/>
          </p:cNvSpPr>
          <p:nvPr>
            <p:ph idx="1"/>
          </p:nvPr>
        </p:nvSpPr>
        <p:spPr>
          <a:xfrm>
            <a:off x="929987" y="3429001"/>
            <a:ext cx="10366861" cy="597922"/>
          </a:xfrm>
        </p:spPr>
        <p:txBody>
          <a:bodyPr>
            <a:normAutofit/>
          </a:bodyPr>
          <a:lstStyle/>
          <a:p>
            <a:r>
              <a:rPr lang="en-US" sz="3200" dirty="0"/>
              <a:t>The E-App, PPA, and ECAR</a:t>
            </a:r>
          </a:p>
        </p:txBody>
      </p:sp>
      <p:sp>
        <p:nvSpPr>
          <p:cNvPr id="4" name="Slide Number Placeholder 3">
            <a:extLst>
              <a:ext uri="{FF2B5EF4-FFF2-40B4-BE49-F238E27FC236}">
                <a16:creationId xmlns:a16="http://schemas.microsoft.com/office/drawing/2014/main" id="{C79D52CE-7DA8-0E4D-AC0C-D528DF58099A}"/>
              </a:ext>
            </a:extLst>
          </p:cNvPr>
          <p:cNvSpPr>
            <a:spLocks noGrp="1"/>
          </p:cNvSpPr>
          <p:nvPr>
            <p:ph type="sldNum" sz="quarter" idx="4"/>
          </p:nvPr>
        </p:nvSpPr>
        <p:spPr/>
        <p:txBody>
          <a:bodyPr/>
          <a:lstStyle/>
          <a:p>
            <a:fld id="{234755BD-B4AC-9044-BCE4-27904766F8BB}" type="slidenum">
              <a:rPr lang="en-US" smtClean="0"/>
              <a:pPr/>
              <a:t>4</a:t>
            </a:fld>
            <a:endParaRPr lang="en-US"/>
          </a:p>
        </p:txBody>
      </p:sp>
    </p:spTree>
    <p:extLst>
      <p:ext uri="{BB962C8B-B14F-4D97-AF65-F5344CB8AC3E}">
        <p14:creationId xmlns:p14="http://schemas.microsoft.com/office/powerpoint/2010/main" val="1148229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a:xfrm>
            <a:off x="6093882" y="652465"/>
            <a:ext cx="3049060" cy="1984057"/>
          </a:xfrm>
        </p:spPr>
        <p:txBody>
          <a:bodyPr/>
          <a:lstStyle/>
          <a:p>
            <a:r>
              <a:rPr lang="en-US" dirty="0"/>
              <a:t>Application         Time frames &amp; deadlines</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normAutofit fontScale="90000"/>
          </a:bodyPr>
          <a:lstStyle/>
          <a:p>
            <a:r>
              <a:rPr lang="en-US" dirty="0"/>
              <a:t>Applying for recertification</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a:xfrm>
            <a:off x="737410" y="1727026"/>
            <a:ext cx="4620126" cy="1538688"/>
          </a:xfrm>
        </p:spPr>
        <p:txBody>
          <a:bodyPr>
            <a:normAutofit/>
          </a:bodyPr>
          <a:lstStyle/>
          <a:p>
            <a:r>
              <a:rPr lang="en-US" dirty="0"/>
              <a:t>All participating schools must go through a recertification process to maintain eligibility to participate in the </a:t>
            </a:r>
            <a:r>
              <a:rPr lang="en-US" i="1" dirty="0"/>
              <a:t>HEA, Title IV </a:t>
            </a:r>
            <a:r>
              <a:rPr lang="en-US" dirty="0"/>
              <a:t>Programs</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328989" y="4151470"/>
            <a:ext cx="2514600" cy="1984057"/>
          </a:xfrm>
        </p:spPr>
        <p:txBody>
          <a:bodyPr/>
          <a:lstStyle/>
          <a:p>
            <a:r>
              <a:rPr lang="en-US" dirty="0"/>
              <a:t>Preparation before starting the recertification application</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395353" y="4151470"/>
            <a:ext cx="2711450" cy="1984057"/>
          </a:xfrm>
        </p:spPr>
        <p:txBody>
          <a:bodyPr/>
          <a:lstStyle/>
          <a:p>
            <a:r>
              <a:rPr lang="en-US" dirty="0"/>
              <a:t>COMPLETING the recertification  PROCESS</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40</a:t>
            </a:fld>
            <a:endParaRPr lang="en-US"/>
          </a:p>
        </p:txBody>
      </p:sp>
      <p:pic>
        <p:nvPicPr>
          <p:cNvPr id="24" name="Picture Placeholder 23" descr="A picture containing person, outdoor, ground, person&#10;&#10;Description automatically generated">
            <a:extLst>
              <a:ext uri="{FF2B5EF4-FFF2-40B4-BE49-F238E27FC236}">
                <a16:creationId xmlns:a16="http://schemas.microsoft.com/office/drawing/2014/main" id="{F6F6E9FF-A53A-47F1-BADB-B49DD26CA09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2457" b="12457"/>
          <a:stretch>
            <a:fillRect/>
          </a:stretch>
        </p:blipFill>
        <p:spPr/>
      </p:pic>
      <p:pic>
        <p:nvPicPr>
          <p:cNvPr id="17" name="Picture Placeholder 16" descr="A group of people sitting on chairs&#10;&#10;Description automatically generated with low confidence">
            <a:extLst>
              <a:ext uri="{FF2B5EF4-FFF2-40B4-BE49-F238E27FC236}">
                <a16:creationId xmlns:a16="http://schemas.microsoft.com/office/drawing/2014/main" id="{24244420-EF7F-4E2B-9B3A-E4F5A5852D0D}"/>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19127" r="19127"/>
          <a:stretch>
            <a:fillRect/>
          </a:stretch>
        </p:blipFill>
        <p:spPr>
          <a:xfrm>
            <a:off x="0" y="3429000"/>
            <a:ext cx="3046943" cy="3429000"/>
          </a:xfrm>
        </p:spPr>
      </p:pic>
      <p:pic>
        <p:nvPicPr>
          <p:cNvPr id="28" name="Picture Placeholder 27" descr="A picture containing text, person, computer, computer&#10;&#10;Description automatically generated">
            <a:extLst>
              <a:ext uri="{FF2B5EF4-FFF2-40B4-BE49-F238E27FC236}">
                <a16:creationId xmlns:a16="http://schemas.microsoft.com/office/drawing/2014/main" id="{53540570-3CD8-472F-9F4D-AC32C033B28C}"/>
              </a:ext>
            </a:extLst>
          </p:cNvPr>
          <p:cNvPicPr>
            <a:picLocks noGrp="1" noChangeAspect="1"/>
          </p:cNvPicPr>
          <p:nvPr>
            <p:ph type="pic" sz="quarter" idx="23"/>
          </p:nvPr>
        </p:nvPicPr>
        <p:blipFill rotWithShape="1">
          <a:blip r:embed="rId4">
            <a:extLst>
              <a:ext uri="{28A0092B-C50C-407E-A947-70E740481C1C}">
                <a14:useLocalDpi xmlns:a14="http://schemas.microsoft.com/office/drawing/2010/main" val="0"/>
              </a:ext>
            </a:extLst>
          </a:blip>
          <a:srcRect l="19495" r="19495"/>
          <a:stretch>
            <a:fillRect/>
          </a:stretch>
        </p:blipFill>
        <p:spPr/>
      </p:pic>
    </p:spTree>
    <p:extLst>
      <p:ext uri="{BB962C8B-B14F-4D97-AF65-F5344CB8AC3E}">
        <p14:creationId xmlns:p14="http://schemas.microsoft.com/office/powerpoint/2010/main" val="34755793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Applying for recertification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All participating schools must go through recertification</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Prior to the PPA expiration date</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097448" cy="605466"/>
          </a:xfrm>
        </p:spPr>
        <p:txBody>
          <a:bodyPr/>
          <a:lstStyle/>
          <a:p>
            <a:r>
              <a:rPr lang="en-US" dirty="0"/>
              <a:t>Application Time Frames &amp; Deadlines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41</a:t>
            </a:fld>
            <a:endParaRPr lang="en-US"/>
          </a:p>
        </p:txBody>
      </p:sp>
      <p:pic>
        <p:nvPicPr>
          <p:cNvPr id="6" name="Picture 5">
            <a:extLst>
              <a:ext uri="{FF2B5EF4-FFF2-40B4-BE49-F238E27FC236}">
                <a16:creationId xmlns:a16="http://schemas.microsoft.com/office/drawing/2014/main" id="{25C01FA6-618D-408D-976F-6CB9A76BAD09}"/>
              </a:ext>
            </a:extLst>
          </p:cNvPr>
          <p:cNvPicPr>
            <a:picLocks noChangeAspect="1"/>
          </p:cNvPicPr>
          <p:nvPr/>
        </p:nvPicPr>
        <p:blipFill>
          <a:blip r:embed="rId2"/>
          <a:stretch>
            <a:fillRect/>
          </a:stretch>
        </p:blipFill>
        <p:spPr>
          <a:xfrm>
            <a:off x="433647" y="4276709"/>
            <a:ext cx="11191875" cy="1760409"/>
          </a:xfrm>
          <a:prstGeom prst="rect">
            <a:avLst/>
          </a:prstGeom>
        </p:spPr>
      </p:pic>
      <p:sp>
        <p:nvSpPr>
          <p:cNvPr id="7" name="Left Arrow 4">
            <a:extLst>
              <a:ext uri="{FF2B5EF4-FFF2-40B4-BE49-F238E27FC236}">
                <a16:creationId xmlns:a16="http://schemas.microsoft.com/office/drawing/2014/main" id="{12478F1B-BA81-4A14-BA44-C2141AF25822}"/>
              </a:ext>
            </a:extLst>
          </p:cNvPr>
          <p:cNvSpPr>
            <a:spLocks noChangeArrowheads="1"/>
          </p:cNvSpPr>
          <p:nvPr/>
        </p:nvSpPr>
        <p:spPr bwMode="auto">
          <a:xfrm>
            <a:off x="5775366" y="5179395"/>
            <a:ext cx="1219200" cy="330200"/>
          </a:xfrm>
          <a:prstGeom prst="lef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en-US" altLang="en-US" sz="2400" dirty="0">
              <a:solidFill>
                <a:srgbClr val="FFFFFF"/>
              </a:solidFill>
            </a:endParaRPr>
          </a:p>
        </p:txBody>
      </p:sp>
    </p:spTree>
    <p:extLst>
      <p:ext uri="{BB962C8B-B14F-4D97-AF65-F5344CB8AC3E}">
        <p14:creationId xmlns:p14="http://schemas.microsoft.com/office/powerpoint/2010/main" val="3588110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Applying for recertification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The Recertification E-App should be submitted by the “Reapplication Date” on your PPA</a:t>
            </a:r>
          </a:p>
          <a:p>
            <a:endParaRPr lang="en-US"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8" y="1348405"/>
            <a:ext cx="6097448" cy="605466"/>
          </a:xfrm>
        </p:spPr>
        <p:txBody>
          <a:bodyPr/>
          <a:lstStyle/>
          <a:p>
            <a:r>
              <a:rPr lang="en-US" dirty="0"/>
              <a:t>Application Time Frames &amp; Deadlines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42</a:t>
            </a:fld>
            <a:endParaRPr lang="en-US"/>
          </a:p>
        </p:txBody>
      </p:sp>
      <p:pic>
        <p:nvPicPr>
          <p:cNvPr id="6" name="Picture 5">
            <a:extLst>
              <a:ext uri="{FF2B5EF4-FFF2-40B4-BE49-F238E27FC236}">
                <a16:creationId xmlns:a16="http://schemas.microsoft.com/office/drawing/2014/main" id="{25C01FA6-618D-408D-976F-6CB9A76BAD09}"/>
              </a:ext>
            </a:extLst>
          </p:cNvPr>
          <p:cNvPicPr>
            <a:picLocks noChangeAspect="1"/>
          </p:cNvPicPr>
          <p:nvPr/>
        </p:nvPicPr>
        <p:blipFill>
          <a:blip r:embed="rId2"/>
          <a:stretch>
            <a:fillRect/>
          </a:stretch>
        </p:blipFill>
        <p:spPr>
          <a:xfrm>
            <a:off x="433647" y="4276709"/>
            <a:ext cx="11191875" cy="1760409"/>
          </a:xfrm>
          <a:prstGeom prst="rect">
            <a:avLst/>
          </a:prstGeom>
        </p:spPr>
      </p:pic>
      <p:sp>
        <p:nvSpPr>
          <p:cNvPr id="7" name="Left Arrow 4">
            <a:extLst>
              <a:ext uri="{FF2B5EF4-FFF2-40B4-BE49-F238E27FC236}">
                <a16:creationId xmlns:a16="http://schemas.microsoft.com/office/drawing/2014/main" id="{12478F1B-BA81-4A14-BA44-C2141AF25822}"/>
              </a:ext>
            </a:extLst>
          </p:cNvPr>
          <p:cNvSpPr>
            <a:spLocks noChangeArrowheads="1"/>
          </p:cNvSpPr>
          <p:nvPr/>
        </p:nvSpPr>
        <p:spPr bwMode="auto">
          <a:xfrm>
            <a:off x="6096000" y="5546784"/>
            <a:ext cx="1219200" cy="355704"/>
          </a:xfrm>
          <a:prstGeom prst="lef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defTabSz="457200" eaLnBrk="0" fontAlgn="base" hangingPunct="0">
              <a:spcBef>
                <a:spcPct val="0"/>
              </a:spcBef>
              <a:spcAft>
                <a:spcPct val="0"/>
              </a:spcAft>
              <a:defRPr>
                <a:solidFill>
                  <a:schemeClr val="tx1"/>
                </a:solidFill>
                <a:latin typeface="Calibri" pitchFamily="34" charset="0"/>
                <a:cs typeface="Arial" charset="0"/>
              </a:defRPr>
            </a:lvl6pPr>
            <a:lvl7pPr marL="2971800" indent="-228600" defTabSz="457200" eaLnBrk="0" fontAlgn="base" hangingPunct="0">
              <a:spcBef>
                <a:spcPct val="0"/>
              </a:spcBef>
              <a:spcAft>
                <a:spcPct val="0"/>
              </a:spcAft>
              <a:defRPr>
                <a:solidFill>
                  <a:schemeClr val="tx1"/>
                </a:solidFill>
                <a:latin typeface="Calibri" pitchFamily="34" charset="0"/>
                <a:cs typeface="Arial" charset="0"/>
              </a:defRPr>
            </a:lvl7pPr>
            <a:lvl8pPr marL="3429000" indent="-228600" defTabSz="457200" eaLnBrk="0" fontAlgn="base" hangingPunct="0">
              <a:spcBef>
                <a:spcPct val="0"/>
              </a:spcBef>
              <a:spcAft>
                <a:spcPct val="0"/>
              </a:spcAft>
              <a:defRPr>
                <a:solidFill>
                  <a:schemeClr val="tx1"/>
                </a:solidFill>
                <a:latin typeface="Calibri" pitchFamily="34" charset="0"/>
                <a:cs typeface="Arial" charset="0"/>
              </a:defRPr>
            </a:lvl8pPr>
            <a:lvl9pPr marL="3886200" indent="-228600" defTabSz="4572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en-US" altLang="en-US" sz="2400" dirty="0">
              <a:solidFill>
                <a:srgbClr val="FFFFFF"/>
              </a:solidFill>
            </a:endParaRPr>
          </a:p>
        </p:txBody>
      </p:sp>
    </p:spTree>
    <p:extLst>
      <p:ext uri="{BB962C8B-B14F-4D97-AF65-F5344CB8AC3E}">
        <p14:creationId xmlns:p14="http://schemas.microsoft.com/office/powerpoint/2010/main" val="33715904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B48C05-1875-624F-B236-86BCF7497EA8}"/>
              </a:ext>
            </a:extLst>
          </p:cNvPr>
          <p:cNvSpPr>
            <a:spLocks noGrp="1"/>
          </p:cNvSpPr>
          <p:nvPr>
            <p:ph type="title"/>
          </p:nvPr>
        </p:nvSpPr>
        <p:spPr/>
        <p:txBody>
          <a:bodyPr/>
          <a:lstStyle/>
          <a:p>
            <a:r>
              <a:rPr lang="en-US" dirty="0"/>
              <a:t>Applying for recertification</a:t>
            </a:r>
          </a:p>
        </p:txBody>
      </p:sp>
      <p:sp>
        <p:nvSpPr>
          <p:cNvPr id="4" name="Text Placeholder 3">
            <a:extLst>
              <a:ext uri="{FF2B5EF4-FFF2-40B4-BE49-F238E27FC236}">
                <a16:creationId xmlns:a16="http://schemas.microsoft.com/office/drawing/2014/main" id="{6C44647E-8286-7D40-8568-07CB8BB629C9}"/>
              </a:ext>
            </a:extLst>
          </p:cNvPr>
          <p:cNvSpPr>
            <a:spLocks noGrp="1"/>
          </p:cNvSpPr>
          <p:nvPr>
            <p:ph type="body" sz="quarter" idx="20"/>
          </p:nvPr>
        </p:nvSpPr>
        <p:spPr>
          <a:xfrm>
            <a:off x="897119" y="2051863"/>
            <a:ext cx="10861234" cy="4215933"/>
          </a:xfrm>
        </p:spPr>
        <p:txBody>
          <a:bodyPr>
            <a:normAutofit/>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a complete application is submitted before the Reapplication Date, the PPA will automatically be extended month-to-month until the review of your application is completed by an Eligibility Analyst</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endPar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endPar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p>
            <a:pPr marR="0" lvl="0" algn="ctr" defTabSz="914173" rtl="0" eaLnBrk="1" fontAlgn="auto" latinLnBrk="0" hangingPunct="1">
              <a:lnSpc>
                <a:spcPct val="90000"/>
              </a:lnSpc>
              <a:spcBef>
                <a:spcPts val="1000"/>
              </a:spcBef>
              <a:spcAft>
                <a:spcPts val="1200"/>
              </a:spcAft>
              <a:buClr>
                <a:srgbClr val="3EA11B"/>
              </a:buClr>
              <a:buSzTx/>
              <a:tabLst/>
              <a:defRPr/>
            </a:pPr>
            <a:r>
              <a:rPr kumimoji="0" lang="en-US" sz="2800" b="0" i="1"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For more information, see the 2020-21 FSA Handbook, Volume 2 School Eligibility and Operations, Chapter 5 Updating Application Information </a:t>
            </a:r>
            <a:endParaRPr lang="en-US" sz="2800" i="1" dirty="0"/>
          </a:p>
        </p:txBody>
      </p:sp>
      <p:sp>
        <p:nvSpPr>
          <p:cNvPr id="5" name="Text Placeholder 4">
            <a:extLst>
              <a:ext uri="{FF2B5EF4-FFF2-40B4-BE49-F238E27FC236}">
                <a16:creationId xmlns:a16="http://schemas.microsoft.com/office/drawing/2014/main" id="{CB39C3B4-164A-E746-9084-54C6C158BDF0}"/>
              </a:ext>
            </a:extLst>
          </p:cNvPr>
          <p:cNvSpPr>
            <a:spLocks noGrp="1"/>
          </p:cNvSpPr>
          <p:nvPr>
            <p:ph type="body" sz="quarter" idx="23"/>
          </p:nvPr>
        </p:nvSpPr>
        <p:spPr>
          <a:xfrm>
            <a:off x="897119" y="1359953"/>
            <a:ext cx="6097448" cy="605466"/>
          </a:xfrm>
        </p:spPr>
        <p:txBody>
          <a:bodyPr/>
          <a:lstStyle/>
          <a:p>
            <a:r>
              <a:rPr lang="en-US" dirty="0"/>
              <a:t>Application Time Frames &amp; Deadlines</a:t>
            </a:r>
          </a:p>
        </p:txBody>
      </p:sp>
      <p:sp>
        <p:nvSpPr>
          <p:cNvPr id="2" name="Slide Number Placeholder 1">
            <a:extLst>
              <a:ext uri="{FF2B5EF4-FFF2-40B4-BE49-F238E27FC236}">
                <a16:creationId xmlns:a16="http://schemas.microsoft.com/office/drawing/2014/main" id="{8A7C3D4A-A93B-7B4D-9CC6-05CB32B15193}"/>
              </a:ext>
            </a:extLst>
          </p:cNvPr>
          <p:cNvSpPr>
            <a:spLocks noGrp="1"/>
          </p:cNvSpPr>
          <p:nvPr>
            <p:ph type="sldNum" sz="quarter" idx="4"/>
          </p:nvPr>
        </p:nvSpPr>
        <p:spPr/>
        <p:txBody>
          <a:bodyPr/>
          <a:lstStyle/>
          <a:p>
            <a:fld id="{234755BD-B4AC-9044-BCE4-27904766F8BB}" type="slidenum">
              <a:rPr lang="en-US" smtClean="0"/>
              <a:pPr/>
              <a:t>43</a:t>
            </a:fld>
            <a:endParaRPr lang="en-US"/>
          </a:p>
        </p:txBody>
      </p:sp>
    </p:spTree>
    <p:extLst>
      <p:ext uri="{BB962C8B-B14F-4D97-AF65-F5344CB8AC3E}">
        <p14:creationId xmlns:p14="http://schemas.microsoft.com/office/powerpoint/2010/main" val="9702200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F6F61E-98AF-9A4B-9F44-CF3D437D98AA}"/>
              </a:ext>
            </a:extLst>
          </p:cNvPr>
          <p:cNvSpPr>
            <a:spLocks noGrp="1"/>
          </p:cNvSpPr>
          <p:nvPr>
            <p:ph type="sldNum" sz="quarter" idx="10"/>
          </p:nvPr>
        </p:nvSpPr>
        <p:spPr/>
        <p:txBody>
          <a:bodyPr/>
          <a:lstStyle/>
          <a:p>
            <a:fld id="{234755BD-B4AC-9044-BCE4-27904766F8BB}" type="slidenum">
              <a:rPr lang="en-US" smtClean="0"/>
              <a:t>44</a:t>
            </a:fld>
            <a:endParaRPr lang="en-US"/>
          </a:p>
        </p:txBody>
      </p:sp>
      <p:sp>
        <p:nvSpPr>
          <p:cNvPr id="6" name="Title 5">
            <a:extLst>
              <a:ext uri="{FF2B5EF4-FFF2-40B4-BE49-F238E27FC236}">
                <a16:creationId xmlns:a16="http://schemas.microsoft.com/office/drawing/2014/main" id="{AC7F4931-67C4-BA49-844A-ED9D2E1EBA16}"/>
              </a:ext>
            </a:extLst>
          </p:cNvPr>
          <p:cNvSpPr>
            <a:spLocks noGrp="1"/>
          </p:cNvSpPr>
          <p:nvPr>
            <p:ph type="title"/>
          </p:nvPr>
        </p:nvSpPr>
        <p:spPr/>
        <p:txBody>
          <a:bodyPr/>
          <a:lstStyle/>
          <a:p>
            <a:r>
              <a:rPr lang="en-US" dirty="0"/>
              <a:t>Applying for Recertification</a:t>
            </a:r>
          </a:p>
        </p:txBody>
      </p:sp>
      <p:sp>
        <p:nvSpPr>
          <p:cNvPr id="7" name="Text Placeholder 6">
            <a:extLst>
              <a:ext uri="{FF2B5EF4-FFF2-40B4-BE49-F238E27FC236}">
                <a16:creationId xmlns:a16="http://schemas.microsoft.com/office/drawing/2014/main" id="{DA924102-18ED-8545-87FB-FB0D791075AF}"/>
              </a:ext>
            </a:extLst>
          </p:cNvPr>
          <p:cNvSpPr>
            <a:spLocks noGrp="1"/>
          </p:cNvSpPr>
          <p:nvPr>
            <p:ph type="body" sz="quarter" idx="30"/>
          </p:nvPr>
        </p:nvSpPr>
        <p:spPr>
          <a:xfrm>
            <a:off x="897120" y="1182684"/>
            <a:ext cx="10109050" cy="350091"/>
          </a:xfrm>
        </p:spPr>
        <p:txBody>
          <a:bodyPr/>
          <a:lstStyle/>
          <a:p>
            <a:r>
              <a:rPr lang="en-US" sz="2400" b="1" i="0" cap="all" dirty="0">
                <a:solidFill>
                  <a:schemeClr val="accent1"/>
                </a:solidFill>
                <a:latin typeface="Arial Narrow" panose="020B0604020202020204" pitchFamily="34" charset="0"/>
              </a:rPr>
              <a:t>Preparation Before Starting the Recertification Application</a:t>
            </a:r>
          </a:p>
        </p:txBody>
      </p:sp>
      <p:sp>
        <p:nvSpPr>
          <p:cNvPr id="8" name="Text Placeholder 7">
            <a:extLst>
              <a:ext uri="{FF2B5EF4-FFF2-40B4-BE49-F238E27FC236}">
                <a16:creationId xmlns:a16="http://schemas.microsoft.com/office/drawing/2014/main" id="{26FF866C-8A75-234F-A984-7F02FDC92E7E}"/>
              </a:ext>
            </a:extLst>
          </p:cNvPr>
          <p:cNvSpPr>
            <a:spLocks noGrp="1"/>
          </p:cNvSpPr>
          <p:nvPr>
            <p:ph type="body" sz="quarter" idx="20"/>
          </p:nvPr>
        </p:nvSpPr>
        <p:spPr/>
        <p:txBody>
          <a:bodyPr/>
          <a:lstStyle/>
          <a:p>
            <a:r>
              <a:rPr lang="en-US" dirty="0"/>
              <a:t>Both numbers are needed in order to log on to the eApp website</a:t>
            </a:r>
          </a:p>
        </p:txBody>
      </p:sp>
      <p:sp>
        <p:nvSpPr>
          <p:cNvPr id="9" name="Text Placeholder 8">
            <a:extLst>
              <a:ext uri="{FF2B5EF4-FFF2-40B4-BE49-F238E27FC236}">
                <a16:creationId xmlns:a16="http://schemas.microsoft.com/office/drawing/2014/main" id="{1074774A-0166-0E45-B1A7-B8DB2DB33616}"/>
              </a:ext>
            </a:extLst>
          </p:cNvPr>
          <p:cNvSpPr>
            <a:spLocks noGrp="1"/>
          </p:cNvSpPr>
          <p:nvPr>
            <p:ph type="body" sz="quarter" idx="31"/>
          </p:nvPr>
        </p:nvSpPr>
        <p:spPr/>
        <p:txBody>
          <a:bodyPr/>
          <a:lstStyle/>
          <a:p>
            <a:r>
              <a:rPr lang="en-US" dirty="0"/>
              <a:t>OPEID &amp; tin/</a:t>
            </a:r>
            <a:r>
              <a:rPr lang="en-US" dirty="0" err="1"/>
              <a:t>ein</a:t>
            </a:r>
            <a:endParaRPr lang="en-US" dirty="0"/>
          </a:p>
        </p:txBody>
      </p:sp>
      <p:sp>
        <p:nvSpPr>
          <p:cNvPr id="10" name="Text Placeholder 9">
            <a:extLst>
              <a:ext uri="{FF2B5EF4-FFF2-40B4-BE49-F238E27FC236}">
                <a16:creationId xmlns:a16="http://schemas.microsoft.com/office/drawing/2014/main" id="{9D856E78-E609-1847-86C5-8A71DD00FE2B}"/>
              </a:ext>
            </a:extLst>
          </p:cNvPr>
          <p:cNvSpPr>
            <a:spLocks noGrp="1"/>
          </p:cNvSpPr>
          <p:nvPr>
            <p:ph type="body" sz="quarter" idx="36"/>
          </p:nvPr>
        </p:nvSpPr>
        <p:spPr/>
        <p:txBody>
          <a:bodyPr/>
          <a:lstStyle/>
          <a:p>
            <a:r>
              <a:rPr lang="en-US" dirty="0"/>
              <a:t>Copy of current state authorization documents (</a:t>
            </a:r>
            <a:r>
              <a:rPr lang="en-US" sz="1800" dirty="0">
                <a:latin typeface="Cambria" panose="02040503050406030204" pitchFamily="18" charset="0"/>
                <a:ea typeface="Cambria" panose="02040503050406030204" pitchFamily="18" charset="0"/>
                <a:cs typeface="Arial"/>
              </a:rPr>
              <a:t>both approval letter and list of approved programs, if applicable)</a:t>
            </a:r>
            <a:endParaRPr lang="en-US" dirty="0"/>
          </a:p>
        </p:txBody>
      </p:sp>
      <p:sp>
        <p:nvSpPr>
          <p:cNvPr id="11" name="Text Placeholder 10">
            <a:extLst>
              <a:ext uri="{FF2B5EF4-FFF2-40B4-BE49-F238E27FC236}">
                <a16:creationId xmlns:a16="http://schemas.microsoft.com/office/drawing/2014/main" id="{E0B70603-87E2-EA47-AA83-55444C9A857F}"/>
              </a:ext>
            </a:extLst>
          </p:cNvPr>
          <p:cNvSpPr>
            <a:spLocks noGrp="1"/>
          </p:cNvSpPr>
          <p:nvPr>
            <p:ph type="body" sz="quarter" idx="37"/>
          </p:nvPr>
        </p:nvSpPr>
        <p:spPr/>
        <p:txBody>
          <a:bodyPr/>
          <a:lstStyle/>
          <a:p>
            <a:r>
              <a:rPr lang="en-US" dirty="0"/>
              <a:t>State Authorization</a:t>
            </a:r>
          </a:p>
        </p:txBody>
      </p:sp>
      <p:sp>
        <p:nvSpPr>
          <p:cNvPr id="12" name="Text Placeholder 11">
            <a:extLst>
              <a:ext uri="{FF2B5EF4-FFF2-40B4-BE49-F238E27FC236}">
                <a16:creationId xmlns:a16="http://schemas.microsoft.com/office/drawing/2014/main" id="{B2661198-415D-0849-8073-DC41B80D5F78}"/>
              </a:ext>
            </a:extLst>
          </p:cNvPr>
          <p:cNvSpPr>
            <a:spLocks noGrp="1"/>
          </p:cNvSpPr>
          <p:nvPr>
            <p:ph type="body" sz="quarter" idx="38"/>
          </p:nvPr>
        </p:nvSpPr>
        <p:spPr/>
        <p:txBody>
          <a:bodyPr/>
          <a:lstStyle/>
          <a:p>
            <a:r>
              <a:rPr lang="en-US" dirty="0"/>
              <a:t>Copy of current accreditation documents (</a:t>
            </a:r>
            <a:r>
              <a:rPr lang="en-US" sz="1800" dirty="0">
                <a:latin typeface="Cambria" panose="02040503050406030204" pitchFamily="18" charset="0"/>
                <a:ea typeface="Cambria" panose="02040503050406030204" pitchFamily="18" charset="0"/>
                <a:cs typeface="Arial"/>
              </a:rPr>
              <a:t>both approval letter and list of approved programs, if applicable)</a:t>
            </a:r>
            <a:endParaRPr lang="en-US" dirty="0"/>
          </a:p>
        </p:txBody>
      </p:sp>
      <p:sp>
        <p:nvSpPr>
          <p:cNvPr id="13" name="Text Placeholder 12">
            <a:extLst>
              <a:ext uri="{FF2B5EF4-FFF2-40B4-BE49-F238E27FC236}">
                <a16:creationId xmlns:a16="http://schemas.microsoft.com/office/drawing/2014/main" id="{9F94958F-F6BC-2040-9FD3-51B66A2AEAAD}"/>
              </a:ext>
            </a:extLst>
          </p:cNvPr>
          <p:cNvSpPr>
            <a:spLocks noGrp="1"/>
          </p:cNvSpPr>
          <p:nvPr>
            <p:ph type="body" sz="quarter" idx="39"/>
          </p:nvPr>
        </p:nvSpPr>
        <p:spPr/>
        <p:txBody>
          <a:bodyPr/>
          <a:lstStyle/>
          <a:p>
            <a:r>
              <a:rPr lang="en-US" dirty="0"/>
              <a:t>Accreditation</a:t>
            </a:r>
          </a:p>
        </p:txBody>
      </p:sp>
      <p:pic>
        <p:nvPicPr>
          <p:cNvPr id="16" name="Picture Placeholder 15">
            <a:extLst>
              <a:ext uri="{FF2B5EF4-FFF2-40B4-BE49-F238E27FC236}">
                <a16:creationId xmlns:a16="http://schemas.microsoft.com/office/drawing/2014/main" id="{B8BD4961-6860-4DB7-B964-021E9B9834BE}"/>
              </a:ext>
            </a:extLst>
          </p:cNvPr>
          <p:cNvPicPr>
            <a:picLocks noGrp="1" noChangeAspect="1"/>
          </p:cNvPicPr>
          <p:nvPr>
            <p:ph type="pic" sz="quarter" idx="28"/>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912813" y="2433638"/>
            <a:ext cx="546100" cy="546100"/>
          </a:xfrm>
          <a:prstGeom prst="rect">
            <a:avLst/>
          </a:prstGeom>
        </p:spPr>
      </p:pic>
      <p:pic>
        <p:nvPicPr>
          <p:cNvPr id="20" name="Picture Placeholder 15">
            <a:extLst>
              <a:ext uri="{FF2B5EF4-FFF2-40B4-BE49-F238E27FC236}">
                <a16:creationId xmlns:a16="http://schemas.microsoft.com/office/drawing/2014/main" id="{2F024B50-99AD-41B2-9243-AB408BDA28F1}"/>
              </a:ext>
            </a:extLst>
          </p:cNvPr>
          <p:cNvPicPr>
            <a:picLocks noGrp="1" noChangeAspect="1"/>
          </p:cNvPicPr>
          <p:nvPr>
            <p:ph type="pic" sz="quarter" idx="27"/>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4724400" y="2433638"/>
            <a:ext cx="546100" cy="546100"/>
          </a:xfrm>
          <a:prstGeom prst="rect">
            <a:avLst/>
          </a:prstGeom>
        </p:spPr>
      </p:pic>
      <p:pic>
        <p:nvPicPr>
          <p:cNvPr id="23" name="Picture Placeholder 15">
            <a:extLst>
              <a:ext uri="{FF2B5EF4-FFF2-40B4-BE49-F238E27FC236}">
                <a16:creationId xmlns:a16="http://schemas.microsoft.com/office/drawing/2014/main" id="{8C02A5C2-3118-4BB9-A991-39B7E56AB1BD}"/>
              </a:ext>
            </a:extLst>
          </p:cNvPr>
          <p:cNvPicPr>
            <a:picLocks noGrp="1" noChangeAspect="1"/>
          </p:cNvPicPr>
          <p:nvPr>
            <p:ph type="pic" sz="quarter" idx="29"/>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8539163" y="2433638"/>
            <a:ext cx="546100" cy="546100"/>
          </a:xfrm>
          <a:prstGeom prst="rect">
            <a:avLst/>
          </a:prstGeom>
        </p:spPr>
      </p:pic>
    </p:spTree>
    <p:extLst>
      <p:ext uri="{BB962C8B-B14F-4D97-AF65-F5344CB8AC3E}">
        <p14:creationId xmlns:p14="http://schemas.microsoft.com/office/powerpoint/2010/main" val="18621802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F6F61E-98AF-9A4B-9F44-CF3D437D98AA}"/>
              </a:ext>
            </a:extLst>
          </p:cNvPr>
          <p:cNvSpPr>
            <a:spLocks noGrp="1"/>
          </p:cNvSpPr>
          <p:nvPr>
            <p:ph type="sldNum" sz="quarter" idx="10"/>
          </p:nvPr>
        </p:nvSpPr>
        <p:spPr/>
        <p:txBody>
          <a:bodyPr/>
          <a:lstStyle/>
          <a:p>
            <a:fld id="{234755BD-B4AC-9044-BCE4-27904766F8BB}" type="slidenum">
              <a:rPr lang="en-US" smtClean="0"/>
              <a:t>45</a:t>
            </a:fld>
            <a:endParaRPr lang="en-US"/>
          </a:p>
        </p:txBody>
      </p:sp>
      <p:sp>
        <p:nvSpPr>
          <p:cNvPr id="6" name="Title 5">
            <a:extLst>
              <a:ext uri="{FF2B5EF4-FFF2-40B4-BE49-F238E27FC236}">
                <a16:creationId xmlns:a16="http://schemas.microsoft.com/office/drawing/2014/main" id="{AC7F4931-67C4-BA49-844A-ED9D2E1EBA16}"/>
              </a:ext>
            </a:extLst>
          </p:cNvPr>
          <p:cNvSpPr>
            <a:spLocks noGrp="1"/>
          </p:cNvSpPr>
          <p:nvPr>
            <p:ph type="title"/>
          </p:nvPr>
        </p:nvSpPr>
        <p:spPr/>
        <p:txBody>
          <a:bodyPr/>
          <a:lstStyle/>
          <a:p>
            <a:r>
              <a:rPr lang="en-US" dirty="0"/>
              <a:t>Applying for Recertification</a:t>
            </a:r>
          </a:p>
        </p:txBody>
      </p:sp>
      <p:sp>
        <p:nvSpPr>
          <p:cNvPr id="7" name="Text Placeholder 6">
            <a:extLst>
              <a:ext uri="{FF2B5EF4-FFF2-40B4-BE49-F238E27FC236}">
                <a16:creationId xmlns:a16="http://schemas.microsoft.com/office/drawing/2014/main" id="{DA924102-18ED-8545-87FB-FB0D791075AF}"/>
              </a:ext>
            </a:extLst>
          </p:cNvPr>
          <p:cNvSpPr>
            <a:spLocks noGrp="1"/>
          </p:cNvSpPr>
          <p:nvPr>
            <p:ph type="body" sz="quarter" idx="30"/>
          </p:nvPr>
        </p:nvSpPr>
        <p:spPr/>
        <p:txBody>
          <a:bodyPr/>
          <a:lstStyle/>
          <a:p>
            <a:r>
              <a:rPr lang="en-US" sz="2400" b="1" i="0" cap="all" dirty="0">
                <a:solidFill>
                  <a:schemeClr val="accent1"/>
                </a:solidFill>
                <a:latin typeface="Arial Narrow" panose="020B0604020202020204" pitchFamily="34" charset="0"/>
              </a:rPr>
              <a:t>Preparation Before Starting the Recertification Application</a:t>
            </a:r>
          </a:p>
        </p:txBody>
      </p:sp>
      <p:sp>
        <p:nvSpPr>
          <p:cNvPr id="8" name="Text Placeholder 7">
            <a:extLst>
              <a:ext uri="{FF2B5EF4-FFF2-40B4-BE49-F238E27FC236}">
                <a16:creationId xmlns:a16="http://schemas.microsoft.com/office/drawing/2014/main" id="{26FF866C-8A75-234F-A984-7F02FDC92E7E}"/>
              </a:ext>
            </a:extLst>
          </p:cNvPr>
          <p:cNvSpPr>
            <a:spLocks noGrp="1"/>
          </p:cNvSpPr>
          <p:nvPr>
            <p:ph type="body" sz="quarter" idx="20"/>
          </p:nvPr>
        </p:nvSpPr>
        <p:spPr/>
        <p:txBody>
          <a:bodyPr/>
          <a:lstStyle/>
          <a:p>
            <a:r>
              <a:rPr lang="en-US" dirty="0"/>
              <a:t>Ensure CIP Codes are up-to-date using the 2020 CIP Codes</a:t>
            </a:r>
            <a:endParaRPr lang="en-US" dirty="0">
              <a:highlight>
                <a:srgbClr val="FFFF00"/>
              </a:highlight>
            </a:endParaRPr>
          </a:p>
        </p:txBody>
      </p:sp>
      <p:sp>
        <p:nvSpPr>
          <p:cNvPr id="9" name="Text Placeholder 8">
            <a:extLst>
              <a:ext uri="{FF2B5EF4-FFF2-40B4-BE49-F238E27FC236}">
                <a16:creationId xmlns:a16="http://schemas.microsoft.com/office/drawing/2014/main" id="{1074774A-0166-0E45-B1A7-B8DB2DB33616}"/>
              </a:ext>
            </a:extLst>
          </p:cNvPr>
          <p:cNvSpPr>
            <a:spLocks noGrp="1"/>
          </p:cNvSpPr>
          <p:nvPr>
            <p:ph type="body" sz="quarter" idx="31"/>
          </p:nvPr>
        </p:nvSpPr>
        <p:spPr/>
        <p:txBody>
          <a:bodyPr/>
          <a:lstStyle/>
          <a:p>
            <a:r>
              <a:rPr lang="en-US" dirty="0" err="1"/>
              <a:t>Cip</a:t>
            </a:r>
            <a:r>
              <a:rPr lang="en-US" dirty="0"/>
              <a:t> codes</a:t>
            </a:r>
          </a:p>
        </p:txBody>
      </p:sp>
      <p:sp>
        <p:nvSpPr>
          <p:cNvPr id="10" name="Text Placeholder 9">
            <a:extLst>
              <a:ext uri="{FF2B5EF4-FFF2-40B4-BE49-F238E27FC236}">
                <a16:creationId xmlns:a16="http://schemas.microsoft.com/office/drawing/2014/main" id="{9D856E78-E609-1847-86C5-8A71DD00FE2B}"/>
              </a:ext>
            </a:extLst>
          </p:cNvPr>
          <p:cNvSpPr>
            <a:spLocks noGrp="1"/>
          </p:cNvSpPr>
          <p:nvPr>
            <p:ph type="body" sz="quarter" idx="36"/>
          </p:nvPr>
        </p:nvSpPr>
        <p:spPr/>
        <p:txBody>
          <a:bodyPr/>
          <a:lstStyle/>
          <a:p>
            <a:r>
              <a:rPr lang="en-US" dirty="0"/>
              <a:t>Ensure school’s policies and procedures are complete and reflect actual practices</a:t>
            </a:r>
          </a:p>
        </p:txBody>
      </p:sp>
      <p:sp>
        <p:nvSpPr>
          <p:cNvPr id="11" name="Text Placeholder 10">
            <a:extLst>
              <a:ext uri="{FF2B5EF4-FFF2-40B4-BE49-F238E27FC236}">
                <a16:creationId xmlns:a16="http://schemas.microsoft.com/office/drawing/2014/main" id="{E0B70603-87E2-EA47-AA83-55444C9A857F}"/>
              </a:ext>
            </a:extLst>
          </p:cNvPr>
          <p:cNvSpPr>
            <a:spLocks noGrp="1"/>
          </p:cNvSpPr>
          <p:nvPr>
            <p:ph type="body" sz="quarter" idx="37"/>
          </p:nvPr>
        </p:nvSpPr>
        <p:spPr/>
        <p:txBody>
          <a:bodyPr/>
          <a:lstStyle/>
          <a:p>
            <a:r>
              <a:rPr lang="en-US" dirty="0"/>
              <a:t>Policies and procedures</a:t>
            </a:r>
          </a:p>
        </p:txBody>
      </p:sp>
      <p:sp>
        <p:nvSpPr>
          <p:cNvPr id="12" name="Text Placeholder 11">
            <a:extLst>
              <a:ext uri="{FF2B5EF4-FFF2-40B4-BE49-F238E27FC236}">
                <a16:creationId xmlns:a16="http://schemas.microsoft.com/office/drawing/2014/main" id="{B2661198-415D-0849-8073-DC41B80D5F78}"/>
              </a:ext>
            </a:extLst>
          </p:cNvPr>
          <p:cNvSpPr>
            <a:spLocks noGrp="1"/>
          </p:cNvSpPr>
          <p:nvPr>
            <p:ph type="body" sz="quarter" idx="38"/>
          </p:nvPr>
        </p:nvSpPr>
        <p:spPr/>
        <p:txBody>
          <a:bodyPr/>
          <a:lstStyle/>
          <a:p>
            <a:r>
              <a:rPr lang="en-US" dirty="0"/>
              <a:t>Ensure all information is available according to the Consumer Information FSA Assessment</a:t>
            </a:r>
          </a:p>
        </p:txBody>
      </p:sp>
      <p:sp>
        <p:nvSpPr>
          <p:cNvPr id="13" name="Text Placeholder 12">
            <a:extLst>
              <a:ext uri="{FF2B5EF4-FFF2-40B4-BE49-F238E27FC236}">
                <a16:creationId xmlns:a16="http://schemas.microsoft.com/office/drawing/2014/main" id="{9F94958F-F6BC-2040-9FD3-51B66A2AEAAD}"/>
              </a:ext>
            </a:extLst>
          </p:cNvPr>
          <p:cNvSpPr>
            <a:spLocks noGrp="1"/>
          </p:cNvSpPr>
          <p:nvPr>
            <p:ph type="body" sz="quarter" idx="39"/>
          </p:nvPr>
        </p:nvSpPr>
        <p:spPr/>
        <p:txBody>
          <a:bodyPr/>
          <a:lstStyle/>
          <a:p>
            <a:r>
              <a:rPr lang="en-US" dirty="0"/>
              <a:t>Consumer information</a:t>
            </a:r>
          </a:p>
        </p:txBody>
      </p:sp>
      <p:pic>
        <p:nvPicPr>
          <p:cNvPr id="16" name="Picture Placeholder 15">
            <a:extLst>
              <a:ext uri="{FF2B5EF4-FFF2-40B4-BE49-F238E27FC236}">
                <a16:creationId xmlns:a16="http://schemas.microsoft.com/office/drawing/2014/main" id="{B8BD4961-6860-4DB7-B964-021E9B9834BE}"/>
              </a:ext>
            </a:extLst>
          </p:cNvPr>
          <p:cNvPicPr>
            <a:picLocks noGrp="1" noChangeAspect="1"/>
          </p:cNvPicPr>
          <p:nvPr>
            <p:ph type="pic" sz="quarter" idx="28"/>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912813" y="2433638"/>
            <a:ext cx="546100" cy="546100"/>
          </a:xfrm>
          <a:prstGeom prst="rect">
            <a:avLst/>
          </a:prstGeom>
        </p:spPr>
      </p:pic>
      <p:pic>
        <p:nvPicPr>
          <p:cNvPr id="18" name="Picture Placeholder 15">
            <a:extLst>
              <a:ext uri="{FF2B5EF4-FFF2-40B4-BE49-F238E27FC236}">
                <a16:creationId xmlns:a16="http://schemas.microsoft.com/office/drawing/2014/main" id="{48F40129-4393-401B-B4CE-E48CAB44B12B}"/>
              </a:ext>
            </a:extLst>
          </p:cNvPr>
          <p:cNvPicPr>
            <a:picLocks noGrp="1" noChangeAspect="1"/>
          </p:cNvPicPr>
          <p:nvPr>
            <p:ph type="pic" sz="quarter" idx="27"/>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4724400" y="2433638"/>
            <a:ext cx="546100" cy="546100"/>
          </a:xfrm>
          <a:prstGeom prst="rect">
            <a:avLst/>
          </a:prstGeom>
        </p:spPr>
      </p:pic>
      <p:pic>
        <p:nvPicPr>
          <p:cNvPr id="19" name="Picture Placeholder 15">
            <a:extLst>
              <a:ext uri="{FF2B5EF4-FFF2-40B4-BE49-F238E27FC236}">
                <a16:creationId xmlns:a16="http://schemas.microsoft.com/office/drawing/2014/main" id="{F7342E26-BE4C-4E6B-8A65-9F417B4E187E}"/>
              </a:ext>
            </a:extLst>
          </p:cNvPr>
          <p:cNvPicPr>
            <a:picLocks noGrp="1" noChangeAspect="1"/>
          </p:cNvPicPr>
          <p:nvPr>
            <p:ph type="pic" sz="quarter" idx="29"/>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12500" r="12500"/>
          <a:stretch>
            <a:fillRect/>
          </a:stretch>
        </p:blipFill>
        <p:spPr>
          <a:xfrm>
            <a:off x="8539163" y="2433638"/>
            <a:ext cx="546100" cy="546100"/>
          </a:xfrm>
          <a:prstGeom prst="rect">
            <a:avLst/>
          </a:prstGeom>
        </p:spPr>
      </p:pic>
    </p:spTree>
    <p:extLst>
      <p:ext uri="{BB962C8B-B14F-4D97-AF65-F5344CB8AC3E}">
        <p14:creationId xmlns:p14="http://schemas.microsoft.com/office/powerpoint/2010/main" val="7497515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9B0839-6CA6-4248-84C5-5724DA40D9AE}"/>
              </a:ext>
            </a:extLst>
          </p:cNvPr>
          <p:cNvSpPr>
            <a:spLocks noGrp="1"/>
          </p:cNvSpPr>
          <p:nvPr>
            <p:ph type="body" sz="quarter" idx="20"/>
          </p:nvPr>
        </p:nvSpPr>
        <p:spPr/>
        <p:txBody>
          <a:bodyPr/>
          <a:lstStyle/>
          <a:p>
            <a:r>
              <a:rPr lang="en-US" dirty="0"/>
              <a:t>On the eligcert.ed.gov website, select the E-App hyperlink to navigate to the E-App.</a:t>
            </a:r>
          </a:p>
          <a:p>
            <a:endParaRPr lang="en-US" dirty="0"/>
          </a:p>
        </p:txBody>
      </p:sp>
      <p:sp>
        <p:nvSpPr>
          <p:cNvPr id="3" name="Title 2">
            <a:extLst>
              <a:ext uri="{FF2B5EF4-FFF2-40B4-BE49-F238E27FC236}">
                <a16:creationId xmlns:a16="http://schemas.microsoft.com/office/drawing/2014/main" id="{6577C0DD-3A7F-3740-8F92-9656C2D87474}"/>
              </a:ext>
            </a:extLst>
          </p:cNvPr>
          <p:cNvSpPr>
            <a:spLocks noGrp="1"/>
          </p:cNvSpPr>
          <p:nvPr>
            <p:ph type="title"/>
          </p:nvPr>
        </p:nvSpPr>
        <p:spPr>
          <a:xfrm>
            <a:off x="915051" y="772611"/>
            <a:ext cx="4926038" cy="1073884"/>
          </a:xfrm>
        </p:spPr>
        <p:txBody>
          <a:bodyPr/>
          <a:lstStyle/>
          <a:p>
            <a:r>
              <a:rPr lang="en-US" dirty="0"/>
              <a:t>Applying For</a:t>
            </a:r>
            <a:br>
              <a:rPr lang="en-US" dirty="0"/>
            </a:br>
            <a:r>
              <a:rPr lang="en-US" dirty="0"/>
              <a:t>recertification</a:t>
            </a:r>
          </a:p>
        </p:txBody>
      </p:sp>
      <p:sp>
        <p:nvSpPr>
          <p:cNvPr id="4" name="Text Placeholder 3">
            <a:extLst>
              <a:ext uri="{FF2B5EF4-FFF2-40B4-BE49-F238E27FC236}">
                <a16:creationId xmlns:a16="http://schemas.microsoft.com/office/drawing/2014/main" id="{A02FD194-8755-4645-A33F-8988B3D3208A}"/>
              </a:ext>
            </a:extLst>
          </p:cNvPr>
          <p:cNvSpPr>
            <a:spLocks noGrp="1"/>
          </p:cNvSpPr>
          <p:nvPr>
            <p:ph type="body" sz="quarter" idx="21"/>
          </p:nvPr>
        </p:nvSpPr>
        <p:spPr/>
        <p:txBody>
          <a:bodyPr/>
          <a:lstStyle/>
          <a:p>
            <a:r>
              <a:rPr lang="en-US" dirty="0"/>
              <a:t>eligcert.ed.gov</a:t>
            </a:r>
          </a:p>
        </p:txBody>
      </p:sp>
      <p:sp>
        <p:nvSpPr>
          <p:cNvPr id="5" name="Slide Number Placeholder 4">
            <a:extLst>
              <a:ext uri="{FF2B5EF4-FFF2-40B4-BE49-F238E27FC236}">
                <a16:creationId xmlns:a16="http://schemas.microsoft.com/office/drawing/2014/main" id="{9F20CA1E-06ED-B14C-B7AF-B0FF5C40B4B8}"/>
              </a:ext>
            </a:extLst>
          </p:cNvPr>
          <p:cNvSpPr>
            <a:spLocks noGrp="1"/>
          </p:cNvSpPr>
          <p:nvPr>
            <p:ph type="sldNum" sz="quarter" idx="10"/>
          </p:nvPr>
        </p:nvSpPr>
        <p:spPr/>
        <p:txBody>
          <a:bodyPr/>
          <a:lstStyle/>
          <a:p>
            <a:fld id="{234755BD-B4AC-9044-BCE4-27904766F8BB}" type="slidenum">
              <a:rPr lang="en-US" smtClean="0"/>
              <a:pPr/>
              <a:t>46</a:t>
            </a:fld>
            <a:endParaRPr lang="en-US"/>
          </a:p>
        </p:txBody>
      </p:sp>
      <p:pic>
        <p:nvPicPr>
          <p:cNvPr id="13" name="Picture 5">
            <a:extLst>
              <a:ext uri="{FF2B5EF4-FFF2-40B4-BE49-F238E27FC236}">
                <a16:creationId xmlns:a16="http://schemas.microsoft.com/office/drawing/2014/main" id="{F1AC95DE-0B87-4AD3-BED4-CFAEFC8F8B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037305" flipH="1">
            <a:off x="6365311" y="1677255"/>
            <a:ext cx="1016000" cy="3005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Placeholder 14" descr="Graphical user interface, text, application, email&#10;&#10;Description automatically generated">
            <a:extLst>
              <a:ext uri="{FF2B5EF4-FFF2-40B4-BE49-F238E27FC236}">
                <a16:creationId xmlns:a16="http://schemas.microsoft.com/office/drawing/2014/main" id="{0191767D-5EFF-4CA4-8D63-A72FF99E5A22}"/>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8027" r="8027"/>
          <a:stretch>
            <a:fillRect/>
          </a:stretch>
        </p:blipFill>
        <p:spPr/>
      </p:pic>
      <p:sp>
        <p:nvSpPr>
          <p:cNvPr id="16" name="Arrow: Down 15">
            <a:extLst>
              <a:ext uri="{FF2B5EF4-FFF2-40B4-BE49-F238E27FC236}">
                <a16:creationId xmlns:a16="http://schemas.microsoft.com/office/drawing/2014/main" id="{3BE2257F-77C1-42B8-8147-2C53A88FCBE6}"/>
              </a:ext>
            </a:extLst>
          </p:cNvPr>
          <p:cNvSpPr/>
          <p:nvPr/>
        </p:nvSpPr>
        <p:spPr>
          <a:xfrm rot="2098313">
            <a:off x="6357908" y="1397590"/>
            <a:ext cx="470683" cy="85989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68144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9B0839-6CA6-4248-84C5-5724DA40D9AE}"/>
              </a:ext>
            </a:extLst>
          </p:cNvPr>
          <p:cNvSpPr>
            <a:spLocks noGrp="1"/>
          </p:cNvSpPr>
          <p:nvPr>
            <p:ph type="body" sz="quarter" idx="20"/>
          </p:nvPr>
        </p:nvSpPr>
        <p:spPr/>
        <p:txBody>
          <a:bodyPr/>
          <a:lstStyle/>
          <a:p>
            <a:r>
              <a:rPr lang="en-US" dirty="0"/>
              <a:t>On the E-App home screen, select the Question numbers hyperlink to navigates to the log in screen.</a:t>
            </a:r>
          </a:p>
        </p:txBody>
      </p:sp>
      <p:sp>
        <p:nvSpPr>
          <p:cNvPr id="3" name="Title 2">
            <a:extLst>
              <a:ext uri="{FF2B5EF4-FFF2-40B4-BE49-F238E27FC236}">
                <a16:creationId xmlns:a16="http://schemas.microsoft.com/office/drawing/2014/main" id="{6577C0DD-3A7F-3740-8F92-9656C2D87474}"/>
              </a:ext>
            </a:extLst>
          </p:cNvPr>
          <p:cNvSpPr>
            <a:spLocks noGrp="1"/>
          </p:cNvSpPr>
          <p:nvPr>
            <p:ph type="title"/>
          </p:nvPr>
        </p:nvSpPr>
        <p:spPr>
          <a:xfrm>
            <a:off x="915051" y="772611"/>
            <a:ext cx="4495149" cy="1073884"/>
          </a:xfrm>
        </p:spPr>
        <p:txBody>
          <a:bodyPr/>
          <a:lstStyle/>
          <a:p>
            <a:r>
              <a:rPr lang="en-US" dirty="0"/>
              <a:t>Applying for recertification</a:t>
            </a:r>
          </a:p>
        </p:txBody>
      </p:sp>
      <p:sp>
        <p:nvSpPr>
          <p:cNvPr id="5" name="Slide Number Placeholder 4">
            <a:extLst>
              <a:ext uri="{FF2B5EF4-FFF2-40B4-BE49-F238E27FC236}">
                <a16:creationId xmlns:a16="http://schemas.microsoft.com/office/drawing/2014/main" id="{9F20CA1E-06ED-B14C-B7AF-B0FF5C40B4B8}"/>
              </a:ext>
            </a:extLst>
          </p:cNvPr>
          <p:cNvSpPr>
            <a:spLocks noGrp="1"/>
          </p:cNvSpPr>
          <p:nvPr>
            <p:ph type="sldNum" sz="quarter" idx="10"/>
          </p:nvPr>
        </p:nvSpPr>
        <p:spPr/>
        <p:txBody>
          <a:bodyPr/>
          <a:lstStyle/>
          <a:p>
            <a:fld id="{234755BD-B4AC-9044-BCE4-27904766F8BB}" type="slidenum">
              <a:rPr lang="en-US" smtClean="0"/>
              <a:pPr/>
              <a:t>47</a:t>
            </a:fld>
            <a:endParaRPr lang="en-US"/>
          </a:p>
        </p:txBody>
      </p:sp>
      <p:pic>
        <p:nvPicPr>
          <p:cNvPr id="8" name="Picture Placeholder 7" descr="Graphical user interface, text, application, email&#10;&#10;Description automatically generated">
            <a:extLst>
              <a:ext uri="{FF2B5EF4-FFF2-40B4-BE49-F238E27FC236}">
                <a16:creationId xmlns:a16="http://schemas.microsoft.com/office/drawing/2014/main" id="{529291F7-BA27-4F1C-8046-A255F64ACA18}"/>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6757" r="6757"/>
          <a:stretch>
            <a:fillRect/>
          </a:stretch>
        </p:blipFill>
        <p:spPr/>
      </p:pic>
      <p:sp>
        <p:nvSpPr>
          <p:cNvPr id="9" name="Arrow: Down 8">
            <a:extLst>
              <a:ext uri="{FF2B5EF4-FFF2-40B4-BE49-F238E27FC236}">
                <a16:creationId xmlns:a16="http://schemas.microsoft.com/office/drawing/2014/main" id="{6802E4FE-1141-4F36-B481-DF323E9A1950}"/>
              </a:ext>
            </a:extLst>
          </p:cNvPr>
          <p:cNvSpPr/>
          <p:nvPr/>
        </p:nvSpPr>
        <p:spPr>
          <a:xfrm rot="2098313">
            <a:off x="6452769" y="3142946"/>
            <a:ext cx="470683" cy="85989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61230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141D5-B004-F747-B45B-4052D073864A}"/>
              </a:ext>
            </a:extLst>
          </p:cNvPr>
          <p:cNvSpPr>
            <a:spLocks noGrp="1"/>
          </p:cNvSpPr>
          <p:nvPr>
            <p:ph type="sldNum" sz="quarter" idx="10"/>
          </p:nvPr>
        </p:nvSpPr>
        <p:spPr/>
        <p:txBody>
          <a:bodyPr/>
          <a:lstStyle/>
          <a:p>
            <a:fld id="{234755BD-B4AC-9044-BCE4-27904766F8BB}" type="slidenum">
              <a:rPr lang="en-US" smtClean="0"/>
              <a:pPr/>
              <a:t>48</a:t>
            </a:fld>
            <a:endParaRPr lang="en-US"/>
          </a:p>
        </p:txBody>
      </p:sp>
      <p:sp>
        <p:nvSpPr>
          <p:cNvPr id="3" name="Text Placeholder 2">
            <a:extLst>
              <a:ext uri="{FF2B5EF4-FFF2-40B4-BE49-F238E27FC236}">
                <a16:creationId xmlns:a16="http://schemas.microsoft.com/office/drawing/2014/main" id="{897263EB-E6F7-354C-B124-D6004C3AD17F}"/>
              </a:ext>
            </a:extLst>
          </p:cNvPr>
          <p:cNvSpPr>
            <a:spLocks noGrp="1"/>
          </p:cNvSpPr>
          <p:nvPr>
            <p:ph type="body" sz="quarter" idx="20"/>
          </p:nvPr>
        </p:nvSpPr>
        <p:spPr>
          <a:xfrm>
            <a:off x="915052" y="2886637"/>
            <a:ext cx="4286339" cy="2639054"/>
          </a:xfrm>
        </p:spPr>
        <p:txBody>
          <a:bodyPr/>
          <a:lstStyle/>
          <a:p>
            <a:pPr eaLnBrk="1" hangingPunct="1"/>
            <a:r>
              <a:rPr lang="en-US" altLang="en-US" sz="2000" dirty="0"/>
              <a:t>Username and Password are specific to the school and not to the individual user</a:t>
            </a:r>
          </a:p>
          <a:p>
            <a:pPr eaLnBrk="1" hangingPunct="1"/>
            <a:endParaRPr lang="en-US" altLang="en-US" sz="2000" dirty="0"/>
          </a:p>
          <a:p>
            <a:pPr eaLnBrk="1" hangingPunct="1"/>
            <a:r>
              <a:rPr lang="en-US" altLang="en-US" sz="2000" dirty="0"/>
              <a:t>*Contact your SPD for log in assistance</a:t>
            </a:r>
            <a:endParaRPr lang="en-US" altLang="en-US" sz="1800" dirty="0"/>
          </a:p>
        </p:txBody>
      </p:sp>
      <p:sp>
        <p:nvSpPr>
          <p:cNvPr id="5" name="Title 4">
            <a:extLst>
              <a:ext uri="{FF2B5EF4-FFF2-40B4-BE49-F238E27FC236}">
                <a16:creationId xmlns:a16="http://schemas.microsoft.com/office/drawing/2014/main" id="{76B32169-7ADD-C944-A778-1EEBF3C84B65}"/>
              </a:ext>
            </a:extLst>
          </p:cNvPr>
          <p:cNvSpPr>
            <a:spLocks noGrp="1"/>
          </p:cNvSpPr>
          <p:nvPr>
            <p:ph type="title"/>
          </p:nvPr>
        </p:nvSpPr>
        <p:spPr/>
        <p:txBody>
          <a:bodyPr/>
          <a:lstStyle/>
          <a:p>
            <a:r>
              <a:rPr lang="en-US" dirty="0"/>
              <a:t>Applying for recertification</a:t>
            </a:r>
          </a:p>
        </p:txBody>
      </p:sp>
      <p:sp>
        <p:nvSpPr>
          <p:cNvPr id="6" name="Text Placeholder 5">
            <a:extLst>
              <a:ext uri="{FF2B5EF4-FFF2-40B4-BE49-F238E27FC236}">
                <a16:creationId xmlns:a16="http://schemas.microsoft.com/office/drawing/2014/main" id="{3D344C8A-7F41-324D-8989-4130B9DBF08D}"/>
              </a:ext>
            </a:extLst>
          </p:cNvPr>
          <p:cNvSpPr>
            <a:spLocks noGrp="1"/>
          </p:cNvSpPr>
          <p:nvPr>
            <p:ph type="body" sz="quarter" idx="25"/>
          </p:nvPr>
        </p:nvSpPr>
        <p:spPr/>
        <p:txBody>
          <a:bodyPr/>
          <a:lstStyle/>
          <a:p>
            <a:r>
              <a:rPr lang="en-US" dirty="0"/>
              <a:t>Log in prompt</a:t>
            </a:r>
          </a:p>
        </p:txBody>
      </p:sp>
      <p:pic>
        <p:nvPicPr>
          <p:cNvPr id="11" name="Content Placeholder 10" descr="Graphical user interface, text, application&#10;&#10;Description automatically generated">
            <a:extLst>
              <a:ext uri="{FF2B5EF4-FFF2-40B4-BE49-F238E27FC236}">
                <a16:creationId xmlns:a16="http://schemas.microsoft.com/office/drawing/2014/main" id="{848E9C8A-F610-4969-813F-1A1EA5F77DAA}"/>
              </a:ext>
            </a:extLst>
          </p:cNvPr>
          <p:cNvPicPr>
            <a:picLocks noGrp="1" noChangeAspect="1"/>
          </p:cNvPicPr>
          <p:nvPr>
            <p:ph sz="quarter" idx="21"/>
          </p:nvPr>
        </p:nvPicPr>
        <p:blipFill>
          <a:blip r:embed="rId2">
            <a:extLst>
              <a:ext uri="{28A0092B-C50C-407E-A947-70E740481C1C}">
                <a14:useLocalDpi xmlns:a14="http://schemas.microsoft.com/office/drawing/2010/main" val="0"/>
              </a:ext>
            </a:extLst>
          </a:blip>
          <a:stretch>
            <a:fillRect/>
          </a:stretch>
        </p:blipFill>
        <p:spPr>
          <a:xfrm>
            <a:off x="5718934" y="2206625"/>
            <a:ext cx="4032319" cy="3319463"/>
          </a:xfrm>
        </p:spPr>
      </p:pic>
    </p:spTree>
    <p:extLst>
      <p:ext uri="{BB962C8B-B14F-4D97-AF65-F5344CB8AC3E}">
        <p14:creationId xmlns:p14="http://schemas.microsoft.com/office/powerpoint/2010/main" val="41608064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74F6F4-A849-344D-90D2-103B658694E6}"/>
              </a:ext>
            </a:extLst>
          </p:cNvPr>
          <p:cNvSpPr>
            <a:spLocks noGrp="1"/>
          </p:cNvSpPr>
          <p:nvPr>
            <p:ph type="sldNum" sz="quarter" idx="4"/>
          </p:nvPr>
        </p:nvSpPr>
        <p:spPr/>
        <p:txBody>
          <a:bodyPr/>
          <a:lstStyle/>
          <a:p>
            <a:fld id="{234755BD-B4AC-9044-BCE4-27904766F8BB}" type="slidenum">
              <a:rPr lang="en-US" smtClean="0"/>
              <a:pPr/>
              <a:t>49</a:t>
            </a:fld>
            <a:endParaRPr lang="en-US"/>
          </a:p>
        </p:txBody>
      </p:sp>
      <p:sp>
        <p:nvSpPr>
          <p:cNvPr id="3" name="Title 2">
            <a:extLst>
              <a:ext uri="{FF2B5EF4-FFF2-40B4-BE49-F238E27FC236}">
                <a16:creationId xmlns:a16="http://schemas.microsoft.com/office/drawing/2014/main" id="{D577D37A-AC34-9A45-AABB-55AE1B83991B}"/>
              </a:ext>
            </a:extLst>
          </p:cNvPr>
          <p:cNvSpPr>
            <a:spLocks noGrp="1"/>
          </p:cNvSpPr>
          <p:nvPr>
            <p:ph type="title"/>
          </p:nvPr>
        </p:nvSpPr>
        <p:spPr/>
        <p:txBody>
          <a:bodyPr/>
          <a:lstStyle/>
          <a:p>
            <a:r>
              <a:rPr lang="en-US" dirty="0"/>
              <a:t>APPLYING FOR RECERTIFICATION</a:t>
            </a:r>
          </a:p>
        </p:txBody>
      </p:sp>
      <p:graphicFrame>
        <p:nvGraphicFramePr>
          <p:cNvPr id="5" name="Table 4">
            <a:extLst>
              <a:ext uri="{FF2B5EF4-FFF2-40B4-BE49-F238E27FC236}">
                <a16:creationId xmlns:a16="http://schemas.microsoft.com/office/drawing/2014/main" id="{D7351B4B-F79F-174B-B9A5-5032FE23B3AC}"/>
              </a:ext>
            </a:extLst>
          </p:cNvPr>
          <p:cNvGraphicFramePr>
            <a:graphicFrameLocks noGrp="1"/>
          </p:cNvGraphicFramePr>
          <p:nvPr>
            <p:extLst>
              <p:ext uri="{D42A27DB-BD31-4B8C-83A1-F6EECF244321}">
                <p14:modId xmlns:p14="http://schemas.microsoft.com/office/powerpoint/2010/main" val="1209325186"/>
              </p:ext>
            </p:extLst>
          </p:nvPr>
        </p:nvGraphicFramePr>
        <p:xfrm>
          <a:off x="888734" y="2476671"/>
          <a:ext cx="10490824" cy="4381329"/>
        </p:xfrm>
        <a:graphic>
          <a:graphicData uri="http://schemas.openxmlformats.org/drawingml/2006/table">
            <a:tbl>
              <a:tblPr firstRow="1" bandRow="1">
                <a:tableStyleId>{E8B1032C-EA38-4F05-BA0D-38AFFFC7BED3}</a:tableStyleId>
              </a:tblPr>
              <a:tblGrid>
                <a:gridCol w="2135432">
                  <a:extLst>
                    <a:ext uri="{9D8B030D-6E8A-4147-A177-3AD203B41FA5}">
                      <a16:colId xmlns:a16="http://schemas.microsoft.com/office/drawing/2014/main" val="1316158352"/>
                    </a:ext>
                  </a:extLst>
                </a:gridCol>
                <a:gridCol w="2108200">
                  <a:extLst>
                    <a:ext uri="{9D8B030D-6E8A-4147-A177-3AD203B41FA5}">
                      <a16:colId xmlns:a16="http://schemas.microsoft.com/office/drawing/2014/main" val="4197126300"/>
                    </a:ext>
                  </a:extLst>
                </a:gridCol>
                <a:gridCol w="2133600">
                  <a:extLst>
                    <a:ext uri="{9D8B030D-6E8A-4147-A177-3AD203B41FA5}">
                      <a16:colId xmlns:a16="http://schemas.microsoft.com/office/drawing/2014/main" val="3699554039"/>
                    </a:ext>
                  </a:extLst>
                </a:gridCol>
                <a:gridCol w="2095500">
                  <a:extLst>
                    <a:ext uri="{9D8B030D-6E8A-4147-A177-3AD203B41FA5}">
                      <a16:colId xmlns:a16="http://schemas.microsoft.com/office/drawing/2014/main" val="1772549760"/>
                    </a:ext>
                  </a:extLst>
                </a:gridCol>
                <a:gridCol w="2018092">
                  <a:extLst>
                    <a:ext uri="{9D8B030D-6E8A-4147-A177-3AD203B41FA5}">
                      <a16:colId xmlns:a16="http://schemas.microsoft.com/office/drawing/2014/main" val="769776879"/>
                    </a:ext>
                  </a:extLst>
                </a:gridCol>
              </a:tblGrid>
              <a:tr h="4381329">
                <a:tc>
                  <a:txBody>
                    <a:bodyPr/>
                    <a:lstStyle/>
                    <a:p>
                      <a:pPr marL="0" marR="0" lvl="0" indent="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None/>
                        <a:tabLst/>
                        <a:defRPr/>
                      </a:pPr>
                      <a:r>
                        <a:rPr kumimoji="0" lang="en-US" sz="1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Review and update all sections of the E-App.  Select the “Recertification” purpose in Section A.</a:t>
                      </a:r>
                    </a:p>
                    <a:p>
                      <a:pPr marL="0" marR="0" lvl="0" indent="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endParaRPr>
                    </a:p>
                  </a:txBody>
                  <a:tcPr marL="208180" marR="69394" marT="34697" marB="34697"/>
                </a:tc>
                <a:tc>
                  <a:txBody>
                    <a:bodyPr/>
                    <a:lstStyle/>
                    <a:p>
                      <a:pPr marL="0" marR="0" lvl="0" indent="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None/>
                        <a:tabLst/>
                        <a:defRPr/>
                      </a:pPr>
                      <a:r>
                        <a:rPr kumimoji="0" lang="en-US" sz="1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Submit the E-App. Upload, through the COD Document Center, all required documents as noted in Section M.</a:t>
                      </a:r>
                    </a:p>
                    <a:p>
                      <a:pPr marL="0" marR="0" lvl="0" indent="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None/>
                        <a:tabLst/>
                        <a:defRPr/>
                      </a:pPr>
                      <a:r>
                        <a:rPr kumimoji="0" lang="en-US" sz="1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Monitor e-mail for requests from ED for additional information and/or documents.</a:t>
                      </a:r>
                    </a:p>
                  </a:txBody>
                  <a:tcPr marL="208180" marR="69394" marT="34697" marB="34697"/>
                </a:tc>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Review your new PPA.  Note whether your school is fully or provisionally certified.</a:t>
                      </a:r>
                    </a:p>
                    <a:p>
                      <a:pPr marL="0" marR="0" lvl="0" indent="0" algn="l" defTabSz="1219120" rtl="0" eaLnBrk="1" fontAlgn="auto" latinLnBrk="0" hangingPunct="1">
                        <a:lnSpc>
                          <a:spcPct val="100000"/>
                        </a:lnSpc>
                        <a:spcBef>
                          <a:spcPts val="0"/>
                        </a:spcBef>
                        <a:spcAft>
                          <a:spcPts val="0"/>
                        </a:spcAft>
                        <a:buClrTx/>
                        <a:buSzTx/>
                        <a:buFontTx/>
                        <a:buNone/>
                        <a:tabLst/>
                        <a:defRPr/>
                      </a:pPr>
                      <a:endParaRPr kumimoji="0" lang="en-US" sz="1800" b="0" u="none" strike="noStrike" kern="1200" cap="none" spc="0" normalizeH="0" baseline="0" noProof="0" dirty="0">
                        <a:ln>
                          <a:noFill/>
                        </a:ln>
                        <a:effectLst/>
                        <a:uLnTx/>
                        <a:uFillTx/>
                        <a:latin typeface="Cambria" panose="02040503050406030204" pitchFamily="18" charset="0"/>
                      </a:endParaRPr>
                    </a:p>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Return the signed PPA within 30 days via the Document Center on the Common Origination and Disbursement (COD) website. </a:t>
                      </a:r>
                    </a:p>
                  </a:txBody>
                  <a:tcPr marL="208180" marR="69394" marT="34697" marB="34697"/>
                </a:tc>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You will receive the PPA back, countersigned by ED.  Save the countersigned PPA.</a:t>
                      </a:r>
                    </a:p>
                    <a:p>
                      <a:pPr marL="0" marR="0" lvl="0" indent="0" algn="l" defTabSz="1219120" rtl="0" eaLnBrk="1" fontAlgn="auto" latinLnBrk="0" hangingPunct="1">
                        <a:lnSpc>
                          <a:spcPct val="100000"/>
                        </a:lnSpc>
                        <a:spcBef>
                          <a:spcPts val="0"/>
                        </a:spcBef>
                        <a:spcAft>
                          <a:spcPts val="0"/>
                        </a:spcAft>
                        <a:buClrTx/>
                        <a:buSzTx/>
                        <a:buFontTx/>
                        <a:buNone/>
                        <a:tabLst/>
                        <a:defRPr/>
                      </a:pPr>
                      <a:endParaRPr kumimoji="0" lang="en-US" sz="1800" b="0" u="none" strike="noStrike" kern="1200" cap="none" spc="0" normalizeH="0" baseline="0" noProof="0" dirty="0">
                        <a:ln>
                          <a:noFill/>
                        </a:ln>
                        <a:effectLst/>
                        <a:uLnTx/>
                        <a:uFillTx/>
                        <a:latin typeface="Cambria" panose="02040503050406030204" pitchFamily="18" charset="0"/>
                      </a:endParaRPr>
                    </a:p>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Review, and save a copy of, the updated ECAR</a:t>
                      </a:r>
                    </a:p>
                    <a:p>
                      <a:pPr marL="0" marR="0" lvl="0" indent="0" algn="l" defTabSz="1219120" rtl="0" eaLnBrk="1" fontAlgn="auto" latinLnBrk="0" hangingPunct="1">
                        <a:lnSpc>
                          <a:spcPct val="100000"/>
                        </a:lnSpc>
                        <a:spcBef>
                          <a:spcPts val="0"/>
                        </a:spcBef>
                        <a:spcAft>
                          <a:spcPts val="0"/>
                        </a:spcAft>
                        <a:buClrTx/>
                        <a:buSzTx/>
                        <a:buFontTx/>
                        <a:buNone/>
                        <a:tabLst/>
                        <a:defRPr/>
                      </a:pPr>
                      <a:endParaRPr kumimoji="0" lang="en-US" sz="1800" b="0" u="none" strike="noStrike" kern="1200" cap="none" spc="0" normalizeH="0" baseline="0" noProof="0" dirty="0">
                        <a:ln>
                          <a:noFill/>
                        </a:ln>
                        <a:effectLst/>
                        <a:uLnTx/>
                        <a:uFillTx/>
                        <a:latin typeface="Cambria" panose="02040503050406030204" pitchFamily="18" charset="0"/>
                      </a:endParaRPr>
                    </a:p>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Note any provisions or other conditions on the PPA.</a:t>
                      </a:r>
                    </a:p>
                  </a:txBody>
                  <a:tcPr marL="208180" marR="208180" marT="34697" marB="34697"/>
                </a:tc>
                <a:tc>
                  <a:txBody>
                    <a:bodyPr/>
                    <a:lstStyle/>
                    <a:p>
                      <a:pPr marL="0" marR="0" lvl="0" indent="0" algn="l" defTabSz="1219120" rtl="0" eaLnBrk="1" fontAlgn="auto" latinLnBrk="0" hangingPunct="1">
                        <a:lnSpc>
                          <a:spcPct val="100000"/>
                        </a:lnSpc>
                        <a:spcBef>
                          <a:spcPts val="0"/>
                        </a:spcBef>
                        <a:spcAft>
                          <a:spcPts val="0"/>
                        </a:spcAft>
                        <a:buClrTx/>
                        <a:buSzTx/>
                        <a:buFontTx/>
                        <a:buNone/>
                        <a:tabLst/>
                        <a:defRPr/>
                      </a:pPr>
                      <a:r>
                        <a:rPr kumimoji="0" lang="en-US" sz="1800" b="0" u="none" strike="noStrike" kern="1200" cap="none" spc="0" normalizeH="0" baseline="0" noProof="0" dirty="0">
                          <a:ln>
                            <a:noFill/>
                          </a:ln>
                          <a:effectLst/>
                          <a:uLnTx/>
                          <a:uFillTx/>
                          <a:latin typeface="Cambria" panose="02040503050406030204" pitchFamily="18" charset="0"/>
                        </a:rPr>
                        <a:t>Mark the Expiration Date and Reapplication Deadline on your calendar.</a:t>
                      </a:r>
                    </a:p>
                  </a:txBody>
                  <a:tcPr marL="208180" marR="69394" marT="34697" marB="34697"/>
                </a:tc>
                <a:extLst>
                  <a:ext uri="{0D108BD9-81ED-4DB2-BD59-A6C34878D82A}">
                    <a16:rowId xmlns:a16="http://schemas.microsoft.com/office/drawing/2014/main" val="3926114519"/>
                  </a:ext>
                </a:extLst>
              </a:tr>
            </a:tbl>
          </a:graphicData>
        </a:graphic>
      </p:graphicFrame>
      <p:graphicFrame>
        <p:nvGraphicFramePr>
          <p:cNvPr id="10" name="Diagram 9">
            <a:extLst>
              <a:ext uri="{FF2B5EF4-FFF2-40B4-BE49-F238E27FC236}">
                <a16:creationId xmlns:a16="http://schemas.microsoft.com/office/drawing/2014/main" id="{D7E1C5B5-66E6-E646-BAE9-281C6BD31010}"/>
              </a:ext>
            </a:extLst>
          </p:cNvPr>
          <p:cNvGraphicFramePr/>
          <p:nvPr>
            <p:extLst>
              <p:ext uri="{D42A27DB-BD31-4B8C-83A1-F6EECF244321}">
                <p14:modId xmlns:p14="http://schemas.microsoft.com/office/powerpoint/2010/main" val="4261865809"/>
              </p:ext>
            </p:extLst>
          </p:nvPr>
        </p:nvGraphicFramePr>
        <p:xfrm>
          <a:off x="888734" y="1753450"/>
          <a:ext cx="10884677" cy="723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Placeholder 4">
            <a:extLst>
              <a:ext uri="{FF2B5EF4-FFF2-40B4-BE49-F238E27FC236}">
                <a16:creationId xmlns:a16="http://schemas.microsoft.com/office/drawing/2014/main" id="{BBE95675-F31B-43F2-A48D-F9B3D8BCCA68}"/>
              </a:ext>
            </a:extLst>
          </p:cNvPr>
          <p:cNvSpPr txBox="1">
            <a:spLocks/>
          </p:cNvSpPr>
          <p:nvPr/>
        </p:nvSpPr>
        <p:spPr>
          <a:xfrm>
            <a:off x="888734" y="1348406"/>
            <a:ext cx="8783053" cy="605466"/>
          </a:xfrm>
          <a:prstGeom prst="rect">
            <a:avLst/>
          </a:prstGeom>
        </p:spPr>
        <p:txBody>
          <a:bodyPr vert="horz" lIns="0" tIns="0" rIns="0" bIns="0" rtlCol="0" anchor="t" anchorCtr="0">
            <a:noAutofit/>
          </a:bodyPr>
          <a:lstStyle>
            <a:lvl1pPr indent="0" defTabSz="914173">
              <a:lnSpc>
                <a:spcPct val="90000"/>
              </a:lnSpc>
              <a:spcBef>
                <a:spcPts val="1000"/>
              </a:spcBef>
              <a:buClr>
                <a:schemeClr val="accent2"/>
              </a:buClr>
              <a:buFontTx/>
              <a:buNone/>
              <a:defRPr lang="en-US" sz="2400" b="1" i="0" cap="all" baseline="0" dirty="0">
                <a:solidFill>
                  <a:schemeClr val="accent1"/>
                </a:solidFill>
                <a:latin typeface="Arial Narrow" panose="020B0604020202020204" pitchFamily="34" charset="0"/>
                <a:cs typeface="Arial Narrow" panose="020B0604020202020204" pitchFamily="34" charset="0"/>
              </a:defRPr>
            </a:lvl1pPr>
            <a:lvl2pPr marL="685630" indent="-228544" defTabSz="914173">
              <a:lnSpc>
                <a:spcPct val="90000"/>
              </a:lnSpc>
              <a:spcBef>
                <a:spcPts val="500"/>
              </a:spcBef>
              <a:buClr>
                <a:schemeClr val="accent2"/>
              </a:buClr>
              <a:buFont typeface="Arial" panose="020B0604020202020204" pitchFamily="34" charset="0"/>
              <a:buChar char="•"/>
              <a:defRPr sz="2000" b="0" i="0">
                <a:latin typeface="Cambria" panose="02040503050406030204" pitchFamily="18" charset="0"/>
                <a:cs typeface="Arial" panose="020B0604020202020204" pitchFamily="34" charset="0"/>
              </a:defRPr>
            </a:lvl2pPr>
            <a:lvl3pPr marL="1142717" indent="-228544" defTabSz="914173">
              <a:lnSpc>
                <a:spcPct val="90000"/>
              </a:lnSpc>
              <a:spcBef>
                <a:spcPts val="500"/>
              </a:spcBef>
              <a:buClr>
                <a:schemeClr val="accent2"/>
              </a:buClr>
              <a:buFont typeface="Arial" panose="020B0604020202020204" pitchFamily="34" charset="0"/>
              <a:buChar char="•"/>
              <a:defRPr b="0" i="0">
                <a:latin typeface="Cambria" panose="02040503050406030204" pitchFamily="18" charset="0"/>
                <a:cs typeface="Arial" panose="020B0604020202020204" pitchFamily="34" charset="0"/>
              </a:defRPr>
            </a:lvl3pPr>
            <a:lvl4pPr marL="1599803" indent="-228544" defTabSz="914173">
              <a:lnSpc>
                <a:spcPct val="90000"/>
              </a:lnSpc>
              <a:spcBef>
                <a:spcPts val="500"/>
              </a:spcBef>
              <a:buClr>
                <a:schemeClr val="accent2"/>
              </a:buClr>
              <a:buFont typeface="Arial" panose="020B0604020202020204" pitchFamily="34" charset="0"/>
              <a:buChar char="•"/>
              <a:defRPr sz="1600" b="0" i="0">
                <a:latin typeface="Cambria" panose="02040503050406030204" pitchFamily="18" charset="0"/>
                <a:cs typeface="Arial" panose="020B0604020202020204" pitchFamily="34" charset="0"/>
              </a:defRPr>
            </a:lvl4pPr>
            <a:lvl5pPr marL="2056890" indent="-228544" defTabSz="914173">
              <a:lnSpc>
                <a:spcPct val="90000"/>
              </a:lnSpc>
              <a:spcBef>
                <a:spcPts val="500"/>
              </a:spcBef>
              <a:buClr>
                <a:schemeClr val="accent2"/>
              </a:buClr>
              <a:buFont typeface="Arial" panose="020B0604020202020204" pitchFamily="34" charset="0"/>
              <a:buChar char="•"/>
              <a:defRPr sz="1400" b="0" i="0">
                <a:latin typeface="Cambria" panose="02040503050406030204" pitchFamily="18" charset="0"/>
                <a:cs typeface="Arial" panose="020B0604020202020204" pitchFamily="34" charset="0"/>
              </a:defRPr>
            </a:lvl5pPr>
            <a:lvl6pPr marL="2513976" indent="-228544" defTabSz="914173">
              <a:lnSpc>
                <a:spcPct val="90000"/>
              </a:lnSpc>
              <a:spcBef>
                <a:spcPts val="500"/>
              </a:spcBef>
              <a:buFont typeface="Arial" panose="020B0604020202020204" pitchFamily="34" charset="0"/>
              <a:buChar char="•"/>
            </a:lvl6pPr>
            <a:lvl7pPr marL="2971062" indent="-228544" defTabSz="914173">
              <a:lnSpc>
                <a:spcPct val="90000"/>
              </a:lnSpc>
              <a:spcBef>
                <a:spcPts val="500"/>
              </a:spcBef>
              <a:buFont typeface="Arial" panose="020B0604020202020204" pitchFamily="34" charset="0"/>
              <a:buChar char="•"/>
            </a:lvl7pPr>
            <a:lvl8pPr marL="3428149" indent="-228544" defTabSz="914173">
              <a:lnSpc>
                <a:spcPct val="90000"/>
              </a:lnSpc>
              <a:spcBef>
                <a:spcPts val="500"/>
              </a:spcBef>
              <a:buFont typeface="Arial" panose="020B0604020202020204" pitchFamily="34" charset="0"/>
              <a:buChar char="•"/>
            </a:lvl8pPr>
            <a:lvl9pPr marL="3885238" indent="-228544" defTabSz="914173">
              <a:lnSpc>
                <a:spcPct val="90000"/>
              </a:lnSpc>
              <a:spcBef>
                <a:spcPts val="500"/>
              </a:spcBef>
              <a:buFont typeface="Arial" panose="020B0604020202020204" pitchFamily="34" charset="0"/>
              <a:buChar char="•"/>
            </a:lvl9pPr>
          </a:lstStyle>
          <a:p>
            <a:r>
              <a:rPr lang="en-US" dirty="0"/>
              <a:t>Completing the recertification Process</a:t>
            </a:r>
          </a:p>
        </p:txBody>
      </p:sp>
    </p:spTree>
    <p:extLst>
      <p:ext uri="{BB962C8B-B14F-4D97-AF65-F5344CB8AC3E}">
        <p14:creationId xmlns:p14="http://schemas.microsoft.com/office/powerpoint/2010/main" val="331431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erson sitting in front of a group of men in a room&#10;&#10;Description automatically generated with low confidence">
            <a:extLst>
              <a:ext uri="{FF2B5EF4-FFF2-40B4-BE49-F238E27FC236}">
                <a16:creationId xmlns:a16="http://schemas.microsoft.com/office/drawing/2014/main" id="{4EE3475C-FCBB-44D1-8B67-80AAD774755E}"/>
              </a:ext>
            </a:extLst>
          </p:cNvPr>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l="20318" r="20318"/>
          <a:stretch>
            <a:fillRect/>
          </a:stretch>
        </p:blipFill>
        <p:spPr/>
      </p:pic>
      <p:pic>
        <p:nvPicPr>
          <p:cNvPr id="14" name="Picture Placeholder 13" descr="A person sitting at a table&#10;&#10;Description automatically generated with low confidence">
            <a:extLst>
              <a:ext uri="{FF2B5EF4-FFF2-40B4-BE49-F238E27FC236}">
                <a16:creationId xmlns:a16="http://schemas.microsoft.com/office/drawing/2014/main" id="{A2BD1020-60D6-4EFE-BFC1-1478EFE91E3F}"/>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l="20349" r="20349"/>
          <a:stretch>
            <a:fillRect/>
          </a:stretch>
        </p:blipFill>
        <p:spPr/>
      </p:pic>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p:txBody>
          <a:bodyPr/>
          <a:lstStyle/>
          <a:p>
            <a:r>
              <a:rPr lang="en-US" dirty="0"/>
              <a:t>What is an      e-App?</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normAutofit fontScale="90000"/>
          </a:bodyPr>
          <a:lstStyle/>
          <a:p>
            <a:r>
              <a:rPr lang="en-US" dirty="0"/>
              <a:t>Learning </a:t>
            </a:r>
            <a:br>
              <a:rPr lang="en-US" dirty="0"/>
            </a:br>
            <a:r>
              <a:rPr lang="en-US" dirty="0"/>
              <a:t>The basics</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a:xfrm>
            <a:off x="737410" y="1910040"/>
            <a:ext cx="4620126" cy="1036356"/>
          </a:xfrm>
        </p:spPr>
        <p:txBody>
          <a:bodyPr>
            <a:normAutofit fontScale="92500"/>
          </a:bodyPr>
          <a:lstStyle/>
          <a:p>
            <a:r>
              <a:rPr lang="en-US" dirty="0"/>
              <a:t>Understanding basic terminology and functionality to key eligibility elements are essential to maintaining institutional eligibility.</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442497" y="4151471"/>
            <a:ext cx="2257951" cy="1984057"/>
          </a:xfrm>
        </p:spPr>
        <p:txBody>
          <a:bodyPr/>
          <a:lstStyle/>
          <a:p>
            <a:r>
              <a:rPr lang="en-US" dirty="0"/>
              <a:t>What is the difference between the </a:t>
            </a:r>
            <a:r>
              <a:rPr lang="en-US" dirty="0" err="1"/>
              <a:t>ppa</a:t>
            </a:r>
            <a:r>
              <a:rPr lang="en-US" dirty="0"/>
              <a:t> and </a:t>
            </a:r>
            <a:r>
              <a:rPr lang="en-US" dirty="0" err="1"/>
              <a:t>ecar</a:t>
            </a:r>
            <a:r>
              <a:rPr lang="en-US" dirty="0"/>
              <a:t>?</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142941" y="4151470"/>
            <a:ext cx="3046941" cy="1984057"/>
          </a:xfrm>
        </p:spPr>
        <p:txBody>
          <a:bodyPr/>
          <a:lstStyle/>
          <a:p>
            <a:r>
              <a:rPr lang="en-US" dirty="0"/>
              <a:t>What Are the approval and acknowledgement notices?</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5</a:t>
            </a:fld>
            <a:endParaRPr lang="en-US"/>
          </a:p>
        </p:txBody>
      </p:sp>
      <p:pic>
        <p:nvPicPr>
          <p:cNvPr id="11" name="Picture Placeholder 10" descr="Two people looking at a computer&#10;&#10;Description automatically generated with medium confidence">
            <a:extLst>
              <a:ext uri="{FF2B5EF4-FFF2-40B4-BE49-F238E27FC236}">
                <a16:creationId xmlns:a16="http://schemas.microsoft.com/office/drawing/2014/main" id="{E459FFE0-D89F-42EF-9A32-7850BDA5AE38}"/>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t="11682" b="11682"/>
          <a:stretch>
            <a:fillRect/>
          </a:stretch>
        </p:blipFill>
        <p:spPr/>
      </p:pic>
    </p:spTree>
    <p:extLst>
      <p:ext uri="{BB962C8B-B14F-4D97-AF65-F5344CB8AC3E}">
        <p14:creationId xmlns:p14="http://schemas.microsoft.com/office/powerpoint/2010/main" val="27095060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9B4FC-CCCD-034B-982D-0DB26E7D1D3E}"/>
              </a:ext>
            </a:extLst>
          </p:cNvPr>
          <p:cNvSpPr>
            <a:spLocks noGrp="1"/>
          </p:cNvSpPr>
          <p:nvPr>
            <p:ph type="title"/>
          </p:nvPr>
        </p:nvSpPr>
        <p:spPr/>
        <p:txBody>
          <a:bodyPr/>
          <a:lstStyle/>
          <a:p>
            <a:r>
              <a:rPr lang="en-US" dirty="0"/>
              <a:t>Avoiding common mistakes</a:t>
            </a:r>
          </a:p>
        </p:txBody>
      </p:sp>
      <p:sp>
        <p:nvSpPr>
          <p:cNvPr id="3" name="Slide Number Placeholder 2">
            <a:extLst>
              <a:ext uri="{FF2B5EF4-FFF2-40B4-BE49-F238E27FC236}">
                <a16:creationId xmlns:a16="http://schemas.microsoft.com/office/drawing/2014/main" id="{42E162C4-BB1D-6C4B-9CAC-9D1307DF34CE}"/>
              </a:ext>
            </a:extLst>
          </p:cNvPr>
          <p:cNvSpPr>
            <a:spLocks noGrp="1"/>
          </p:cNvSpPr>
          <p:nvPr>
            <p:ph type="sldNum" sz="quarter" idx="4"/>
          </p:nvPr>
        </p:nvSpPr>
        <p:spPr/>
        <p:txBody>
          <a:bodyPr/>
          <a:lstStyle/>
          <a:p>
            <a:fld id="{234755BD-B4AC-9044-BCE4-27904766F8BB}" type="slidenum">
              <a:rPr lang="en-US" smtClean="0"/>
              <a:pPr/>
              <a:t>50</a:t>
            </a:fld>
            <a:endParaRPr lang="en-US"/>
          </a:p>
        </p:txBody>
      </p:sp>
    </p:spTree>
    <p:extLst>
      <p:ext uri="{BB962C8B-B14F-4D97-AF65-F5344CB8AC3E}">
        <p14:creationId xmlns:p14="http://schemas.microsoft.com/office/powerpoint/2010/main" val="9662929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C3EF2F-72F9-7343-AC0B-18B53AF56429}"/>
              </a:ext>
            </a:extLst>
          </p:cNvPr>
          <p:cNvSpPr>
            <a:spLocks noGrp="1"/>
          </p:cNvSpPr>
          <p:nvPr>
            <p:ph type="body" sz="quarter" idx="19"/>
          </p:nvPr>
        </p:nvSpPr>
        <p:spPr>
          <a:xfrm>
            <a:off x="6093882" y="652465"/>
            <a:ext cx="3049060" cy="1984057"/>
          </a:xfrm>
        </p:spPr>
        <p:txBody>
          <a:bodyPr/>
          <a:lstStyle/>
          <a:p>
            <a:r>
              <a:rPr lang="en-US" dirty="0"/>
              <a:t>Have conversations with school administrators</a:t>
            </a:r>
          </a:p>
        </p:txBody>
      </p:sp>
      <p:sp>
        <p:nvSpPr>
          <p:cNvPr id="6" name="Title 5">
            <a:extLst>
              <a:ext uri="{FF2B5EF4-FFF2-40B4-BE49-F238E27FC236}">
                <a16:creationId xmlns:a16="http://schemas.microsoft.com/office/drawing/2014/main" id="{B7C3381B-5DD0-8142-8E2C-D4B0859264C9}"/>
              </a:ext>
            </a:extLst>
          </p:cNvPr>
          <p:cNvSpPr>
            <a:spLocks noGrp="1"/>
          </p:cNvSpPr>
          <p:nvPr>
            <p:ph type="title"/>
          </p:nvPr>
        </p:nvSpPr>
        <p:spPr/>
        <p:txBody>
          <a:bodyPr>
            <a:normAutofit fontScale="90000"/>
          </a:bodyPr>
          <a:lstStyle/>
          <a:p>
            <a:r>
              <a:rPr lang="en-US" dirty="0"/>
              <a:t>Avoiding common mistakes</a:t>
            </a:r>
          </a:p>
        </p:txBody>
      </p:sp>
      <p:sp>
        <p:nvSpPr>
          <p:cNvPr id="7" name="Text Placeholder 6">
            <a:extLst>
              <a:ext uri="{FF2B5EF4-FFF2-40B4-BE49-F238E27FC236}">
                <a16:creationId xmlns:a16="http://schemas.microsoft.com/office/drawing/2014/main" id="{A7ED3FAE-B98D-FC42-9CF9-9CE52E652606}"/>
              </a:ext>
            </a:extLst>
          </p:cNvPr>
          <p:cNvSpPr>
            <a:spLocks noGrp="1"/>
          </p:cNvSpPr>
          <p:nvPr>
            <p:ph type="body" sz="quarter" idx="20"/>
          </p:nvPr>
        </p:nvSpPr>
        <p:spPr>
          <a:xfrm>
            <a:off x="737410" y="1727026"/>
            <a:ext cx="4620126" cy="1538688"/>
          </a:xfrm>
        </p:spPr>
        <p:txBody>
          <a:bodyPr>
            <a:normAutofit/>
          </a:bodyPr>
          <a:lstStyle/>
          <a:p>
            <a:r>
              <a:rPr lang="en-US" dirty="0"/>
              <a:t>Errors and oversights can delay application processing. </a:t>
            </a:r>
          </a:p>
        </p:txBody>
      </p:sp>
      <p:sp>
        <p:nvSpPr>
          <p:cNvPr id="8" name="Text Placeholder 7">
            <a:extLst>
              <a:ext uri="{FF2B5EF4-FFF2-40B4-BE49-F238E27FC236}">
                <a16:creationId xmlns:a16="http://schemas.microsoft.com/office/drawing/2014/main" id="{8BD59D86-1051-CD4B-BE20-B2E17AAA213C}"/>
              </a:ext>
            </a:extLst>
          </p:cNvPr>
          <p:cNvSpPr>
            <a:spLocks noGrp="1"/>
          </p:cNvSpPr>
          <p:nvPr>
            <p:ph type="body" sz="quarter" idx="24"/>
          </p:nvPr>
        </p:nvSpPr>
        <p:spPr>
          <a:xfrm>
            <a:off x="3328989" y="4151470"/>
            <a:ext cx="2514600" cy="1984057"/>
          </a:xfrm>
        </p:spPr>
        <p:txBody>
          <a:bodyPr/>
          <a:lstStyle/>
          <a:p>
            <a:r>
              <a:rPr lang="en-US" dirty="0"/>
              <a:t>Review application before submitting</a:t>
            </a:r>
          </a:p>
        </p:txBody>
      </p:sp>
      <p:sp>
        <p:nvSpPr>
          <p:cNvPr id="9" name="Text Placeholder 8">
            <a:extLst>
              <a:ext uri="{FF2B5EF4-FFF2-40B4-BE49-F238E27FC236}">
                <a16:creationId xmlns:a16="http://schemas.microsoft.com/office/drawing/2014/main" id="{94BC2EAE-A05A-E149-A500-228663BCBB8B}"/>
              </a:ext>
            </a:extLst>
          </p:cNvPr>
          <p:cNvSpPr>
            <a:spLocks noGrp="1"/>
          </p:cNvSpPr>
          <p:nvPr>
            <p:ph type="body" sz="quarter" idx="25"/>
          </p:nvPr>
        </p:nvSpPr>
        <p:spPr>
          <a:xfrm>
            <a:off x="9395353" y="4151470"/>
            <a:ext cx="2711450" cy="1984057"/>
          </a:xfrm>
        </p:spPr>
        <p:txBody>
          <a:bodyPr/>
          <a:lstStyle/>
          <a:p>
            <a:r>
              <a:rPr lang="en-US" dirty="0"/>
              <a:t>Contact the school participation division</a:t>
            </a:r>
          </a:p>
        </p:txBody>
      </p:sp>
      <p:sp>
        <p:nvSpPr>
          <p:cNvPr id="10" name="Slide Number Placeholder 9">
            <a:extLst>
              <a:ext uri="{FF2B5EF4-FFF2-40B4-BE49-F238E27FC236}">
                <a16:creationId xmlns:a16="http://schemas.microsoft.com/office/drawing/2014/main" id="{BB5731ED-6312-F545-88FB-0DB9F6DB1CA4}"/>
              </a:ext>
            </a:extLst>
          </p:cNvPr>
          <p:cNvSpPr>
            <a:spLocks noGrp="1"/>
          </p:cNvSpPr>
          <p:nvPr>
            <p:ph type="sldNum" sz="quarter" idx="10"/>
          </p:nvPr>
        </p:nvSpPr>
        <p:spPr/>
        <p:txBody>
          <a:bodyPr/>
          <a:lstStyle/>
          <a:p>
            <a:fld id="{234755BD-B4AC-9044-BCE4-27904766F8BB}" type="slidenum">
              <a:rPr lang="en-US" smtClean="0"/>
              <a:pPr/>
              <a:t>51</a:t>
            </a:fld>
            <a:endParaRPr lang="en-US"/>
          </a:p>
        </p:txBody>
      </p:sp>
      <p:pic>
        <p:nvPicPr>
          <p:cNvPr id="24" name="Picture Placeholder 23" descr="A picture containing person, outdoor, ground, person&#10;&#10;Description automatically generated">
            <a:extLst>
              <a:ext uri="{FF2B5EF4-FFF2-40B4-BE49-F238E27FC236}">
                <a16:creationId xmlns:a16="http://schemas.microsoft.com/office/drawing/2014/main" id="{F6F6E9FF-A53A-47F1-BADB-B49DD26CA09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2457" b="12457"/>
          <a:stretch>
            <a:fillRect/>
          </a:stretch>
        </p:blipFill>
        <p:spPr/>
      </p:pic>
      <p:pic>
        <p:nvPicPr>
          <p:cNvPr id="17" name="Picture Placeholder 16" descr="A group of people sitting on chairs&#10;&#10;Description automatically generated with low confidence">
            <a:extLst>
              <a:ext uri="{FF2B5EF4-FFF2-40B4-BE49-F238E27FC236}">
                <a16:creationId xmlns:a16="http://schemas.microsoft.com/office/drawing/2014/main" id="{24244420-EF7F-4E2B-9B3A-E4F5A5852D0D}"/>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19127" r="19127"/>
          <a:stretch>
            <a:fillRect/>
          </a:stretch>
        </p:blipFill>
        <p:spPr>
          <a:xfrm>
            <a:off x="0" y="3429000"/>
            <a:ext cx="3046943" cy="3429000"/>
          </a:xfrm>
        </p:spPr>
      </p:pic>
      <p:pic>
        <p:nvPicPr>
          <p:cNvPr id="28" name="Picture Placeholder 27" descr="A picture containing text, person, computer, computer&#10;&#10;Description automatically generated">
            <a:extLst>
              <a:ext uri="{FF2B5EF4-FFF2-40B4-BE49-F238E27FC236}">
                <a16:creationId xmlns:a16="http://schemas.microsoft.com/office/drawing/2014/main" id="{53540570-3CD8-472F-9F4D-AC32C033B28C}"/>
              </a:ext>
            </a:extLst>
          </p:cNvPr>
          <p:cNvPicPr>
            <a:picLocks noGrp="1" noChangeAspect="1"/>
          </p:cNvPicPr>
          <p:nvPr>
            <p:ph type="pic" sz="quarter" idx="23"/>
          </p:nvPr>
        </p:nvPicPr>
        <p:blipFill rotWithShape="1">
          <a:blip r:embed="rId4">
            <a:extLst>
              <a:ext uri="{28A0092B-C50C-407E-A947-70E740481C1C}">
                <a14:useLocalDpi xmlns:a14="http://schemas.microsoft.com/office/drawing/2010/main" val="0"/>
              </a:ext>
            </a:extLst>
          </a:blip>
          <a:srcRect l="19495" r="19495"/>
          <a:stretch>
            <a:fillRect/>
          </a:stretch>
        </p:blipFill>
        <p:spPr/>
      </p:pic>
    </p:spTree>
    <p:extLst>
      <p:ext uri="{BB962C8B-B14F-4D97-AF65-F5344CB8AC3E}">
        <p14:creationId xmlns:p14="http://schemas.microsoft.com/office/powerpoint/2010/main" val="1474627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at a table reading a book&#10;&#10;Description automatically generated with medium confidence">
            <a:extLst>
              <a:ext uri="{FF2B5EF4-FFF2-40B4-BE49-F238E27FC236}">
                <a16:creationId xmlns:a16="http://schemas.microsoft.com/office/drawing/2014/main" id="{EE9CF923-8A31-40B5-875A-B09AE95E4042}"/>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692" r="3692"/>
          <a:stretch>
            <a:fillRect/>
          </a:stretch>
        </p:blipFill>
        <p:spPr>
          <a:xfrm>
            <a:off x="7975600" y="-4763"/>
            <a:ext cx="4237038" cy="6858001"/>
          </a:xfrm>
        </p:spPr>
      </p:pic>
      <p:sp>
        <p:nvSpPr>
          <p:cNvPr id="3" name="Text Placeholder 2">
            <a:extLst>
              <a:ext uri="{FF2B5EF4-FFF2-40B4-BE49-F238E27FC236}">
                <a16:creationId xmlns:a16="http://schemas.microsoft.com/office/drawing/2014/main" id="{5C6C962D-6BDE-B846-ACAD-BF38082FCADF}"/>
              </a:ext>
            </a:extLst>
          </p:cNvPr>
          <p:cNvSpPr>
            <a:spLocks noGrp="1"/>
          </p:cNvSpPr>
          <p:nvPr>
            <p:ph type="body" sz="quarter" idx="20"/>
          </p:nvPr>
        </p:nvSpPr>
        <p:spPr>
          <a:xfrm>
            <a:off x="915052" y="3085687"/>
            <a:ext cx="6328711" cy="2999701"/>
          </a:xfrm>
        </p:spPr>
        <p:txBody>
          <a:bodyPr>
            <a:normAutofit fontScale="85000" lnSpcReduction="10000"/>
          </a:bodyPr>
          <a:lstStyle/>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Review all sections of the eApp and include all necessary and mandatory updates</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reporting more than one update on the E-App, check the box for EACH purpose</a:t>
            </a:r>
          </a:p>
          <a:p>
            <a:pPr marL="457200" marR="0" lvl="0" indent="-457200" algn="l" defTabSz="914173" rtl="0" eaLnBrk="1" fontAlgn="auto" latinLnBrk="0" hangingPunct="1">
              <a:lnSpc>
                <a:spcPct val="90000"/>
              </a:lnSpc>
              <a:spcBef>
                <a:spcPts val="1000"/>
              </a:spcBef>
              <a:spcAft>
                <a:spcPts val="1200"/>
              </a:spcAft>
              <a:buClr>
                <a:srgbClr val="3EA11B"/>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191918"/>
                </a:solidFill>
                <a:effectLst/>
                <a:uLnTx/>
                <a:uFillTx/>
                <a:latin typeface="Cambria" panose="02040503050406030204" pitchFamily="18" charset="0"/>
                <a:ea typeface="+mn-ea"/>
                <a:cs typeface="Arial" panose="020B0604020202020204" pitchFamily="34" charset="0"/>
              </a:rPr>
              <a:t>If updates are reported on a recertification application, select “Recertification” as the only purpose</a:t>
            </a:r>
          </a:p>
          <a:p>
            <a:endParaRPr lang="en-US" dirty="0"/>
          </a:p>
        </p:txBody>
      </p:sp>
      <p:sp>
        <p:nvSpPr>
          <p:cNvPr id="4" name="Title 3">
            <a:extLst>
              <a:ext uri="{FF2B5EF4-FFF2-40B4-BE49-F238E27FC236}">
                <a16:creationId xmlns:a16="http://schemas.microsoft.com/office/drawing/2014/main" id="{2DA9B9BE-5433-284B-83F5-BE6D770B1054}"/>
              </a:ext>
            </a:extLst>
          </p:cNvPr>
          <p:cNvSpPr>
            <a:spLocks noGrp="1"/>
          </p:cNvSpPr>
          <p:nvPr>
            <p:ph type="title"/>
          </p:nvPr>
        </p:nvSpPr>
        <p:spPr/>
        <p:txBody>
          <a:bodyPr/>
          <a:lstStyle/>
          <a:p>
            <a:r>
              <a:rPr lang="en-US" dirty="0"/>
              <a:t>Avoiding common mistakes</a:t>
            </a:r>
          </a:p>
        </p:txBody>
      </p:sp>
      <p:sp>
        <p:nvSpPr>
          <p:cNvPr id="6" name="Slide Number Placeholder 5">
            <a:extLst>
              <a:ext uri="{FF2B5EF4-FFF2-40B4-BE49-F238E27FC236}">
                <a16:creationId xmlns:a16="http://schemas.microsoft.com/office/drawing/2014/main" id="{6343E61C-A9CC-2E4E-BDB5-5C8B24C3531B}"/>
              </a:ext>
            </a:extLst>
          </p:cNvPr>
          <p:cNvSpPr>
            <a:spLocks noGrp="1"/>
          </p:cNvSpPr>
          <p:nvPr>
            <p:ph type="sldNum" sz="quarter" idx="10"/>
          </p:nvPr>
        </p:nvSpPr>
        <p:spPr/>
        <p:txBody>
          <a:bodyPr/>
          <a:lstStyle/>
          <a:p>
            <a:fld id="{234755BD-B4AC-9044-BCE4-27904766F8BB}" type="slidenum">
              <a:rPr lang="en-US" smtClean="0"/>
              <a:pPr/>
              <a:t>52</a:t>
            </a:fld>
            <a:endParaRPr lang="en-US"/>
          </a:p>
        </p:txBody>
      </p:sp>
    </p:spTree>
    <p:extLst>
      <p:ext uri="{BB962C8B-B14F-4D97-AF65-F5344CB8AC3E}">
        <p14:creationId xmlns:p14="http://schemas.microsoft.com/office/powerpoint/2010/main" val="3671024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53</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Avoiding common mistakes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r>
              <a:rPr lang="en-US" dirty="0"/>
              <a:t>Do not type over names of school officials in Section A</a:t>
            </a:r>
          </a:p>
          <a:p>
            <a:pPr lvl="1"/>
            <a:r>
              <a:rPr lang="en-US" dirty="0">
                <a:solidFill>
                  <a:schemeClr val="tx1"/>
                </a:solidFill>
              </a:rPr>
              <a:t>To replace an official, check the radio button to indicate a change is needed, then enter the name of the new official </a:t>
            </a:r>
          </a:p>
          <a:p>
            <a:r>
              <a:rPr lang="en-US" dirty="0"/>
              <a:t>Ensure phone numbers for officials are direct lines and not general campus numbers</a:t>
            </a:r>
          </a:p>
          <a:p>
            <a:r>
              <a:rPr lang="en-US" dirty="0"/>
              <a:t>Do not type over names of board members in Section C</a:t>
            </a:r>
          </a:p>
          <a:p>
            <a:pPr lvl="1"/>
            <a:r>
              <a:rPr lang="en-US" dirty="0">
                <a:solidFill>
                  <a:schemeClr val="tx1"/>
                </a:solidFill>
              </a:rPr>
              <a:t>When changing board members, enter an ‘end date’ next to each individual leaving, then add new board member names on a new line</a:t>
            </a:r>
          </a:p>
          <a:p>
            <a:endParaRPr lang="en-US" dirty="0"/>
          </a:p>
        </p:txBody>
      </p:sp>
    </p:spTree>
    <p:extLst>
      <p:ext uri="{BB962C8B-B14F-4D97-AF65-F5344CB8AC3E}">
        <p14:creationId xmlns:p14="http://schemas.microsoft.com/office/powerpoint/2010/main" val="1063340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54</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Avoiding common mistakes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a:xfrm>
            <a:off x="896938" y="1550988"/>
            <a:ext cx="10533062" cy="4803248"/>
          </a:xfrm>
        </p:spPr>
        <p:txBody>
          <a:bodyPr/>
          <a:lstStyle/>
          <a:p>
            <a:r>
              <a:rPr lang="en-US" dirty="0"/>
              <a:t>Provide Emergency Contact Information for your school in Section K, Question #69 </a:t>
            </a:r>
          </a:p>
          <a:p>
            <a:pPr lvl="1"/>
            <a:r>
              <a:rPr lang="en-US" sz="2400" dirty="0">
                <a:solidFill>
                  <a:schemeClr val="tx1"/>
                </a:solidFill>
              </a:rPr>
              <a:t>Include the words “Emergency Contact”</a:t>
            </a:r>
          </a:p>
          <a:p>
            <a:pPr lvl="1"/>
            <a:r>
              <a:rPr lang="en-US" sz="2400" dirty="0">
                <a:solidFill>
                  <a:schemeClr val="tx1"/>
                </a:solidFill>
              </a:rPr>
              <a:t>Provide alternate/emergency contact information for your Financial Aid Director reported in Section A, Question 12</a:t>
            </a:r>
          </a:p>
          <a:p>
            <a:pPr lvl="1"/>
            <a:r>
              <a:rPr lang="en-US" sz="2400" dirty="0">
                <a:solidFill>
                  <a:schemeClr val="tx1"/>
                </a:solidFill>
              </a:rPr>
              <a:t>Provide emergency contact information for another official </a:t>
            </a:r>
          </a:p>
          <a:p>
            <a:pPr lvl="1"/>
            <a:r>
              <a:rPr lang="en-US" sz="2400" dirty="0">
                <a:solidFill>
                  <a:schemeClr val="tx1"/>
                </a:solidFill>
              </a:rPr>
              <a:t>Contact Information: personal cell phone number and email address</a:t>
            </a:r>
          </a:p>
          <a:p>
            <a:endParaRPr lang="en-US" dirty="0"/>
          </a:p>
        </p:txBody>
      </p:sp>
    </p:spTree>
    <p:extLst>
      <p:ext uri="{BB962C8B-B14F-4D97-AF65-F5344CB8AC3E}">
        <p14:creationId xmlns:p14="http://schemas.microsoft.com/office/powerpoint/2010/main" val="35150054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55</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Avoiding common mistakes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r>
              <a:rPr lang="en-US" dirty="0"/>
              <a:t>Remember to: </a:t>
            </a:r>
          </a:p>
          <a:p>
            <a:pPr lvl="1"/>
            <a:r>
              <a:rPr lang="en-US" sz="2800" dirty="0">
                <a:solidFill>
                  <a:schemeClr val="tx1"/>
                </a:solidFill>
              </a:rPr>
              <a:t>Click the “SUBMIT” button</a:t>
            </a:r>
          </a:p>
          <a:p>
            <a:pPr lvl="1"/>
            <a:r>
              <a:rPr lang="en-US" sz="2800" dirty="0">
                <a:solidFill>
                  <a:schemeClr val="tx1"/>
                </a:solidFill>
              </a:rPr>
              <a:t>Submit the signed signature page</a:t>
            </a:r>
          </a:p>
          <a:p>
            <a:pPr lvl="1"/>
            <a:r>
              <a:rPr lang="en-US" sz="2800" dirty="0">
                <a:solidFill>
                  <a:schemeClr val="tx1"/>
                </a:solidFill>
              </a:rPr>
              <a:t>Submit state/foreign government and accrediting agency approval letters with a list of approved programs </a:t>
            </a:r>
            <a:br>
              <a:rPr lang="en-US" sz="2800" dirty="0">
                <a:solidFill>
                  <a:schemeClr val="tx1"/>
                </a:solidFill>
              </a:rPr>
            </a:br>
            <a:r>
              <a:rPr lang="en-US" sz="2800" dirty="0">
                <a:solidFill>
                  <a:schemeClr val="tx1"/>
                </a:solidFill>
              </a:rPr>
              <a:t>(if applicable)</a:t>
            </a:r>
          </a:p>
          <a:p>
            <a:r>
              <a:rPr lang="en-US" dirty="0"/>
              <a:t>When in doubt, ask your School Participation Division</a:t>
            </a:r>
          </a:p>
          <a:p>
            <a:endParaRPr lang="en-US" dirty="0"/>
          </a:p>
        </p:txBody>
      </p:sp>
    </p:spTree>
    <p:extLst>
      <p:ext uri="{BB962C8B-B14F-4D97-AF65-F5344CB8AC3E}">
        <p14:creationId xmlns:p14="http://schemas.microsoft.com/office/powerpoint/2010/main" val="18517249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7C79B1-B66E-F54C-9547-41926CFB32E9}"/>
              </a:ext>
            </a:extLst>
          </p:cNvPr>
          <p:cNvSpPr>
            <a:spLocks noGrp="1"/>
          </p:cNvSpPr>
          <p:nvPr>
            <p:ph type="sldNum" sz="quarter" idx="11"/>
          </p:nvPr>
        </p:nvSpPr>
        <p:spPr/>
        <p:txBody>
          <a:bodyPr/>
          <a:lstStyle/>
          <a:p>
            <a:fld id="{234755BD-B4AC-9044-BCE4-27904766F8BB}" type="slidenum">
              <a:rPr lang="en-US" smtClean="0">
                <a:latin typeface="Arial Narrow" panose="020B0606020202030204" pitchFamily="34" charset="0"/>
              </a:rPr>
              <a:pPr/>
              <a:t>56</a:t>
            </a:fld>
            <a:endParaRPr lang="en-US">
              <a:latin typeface="Arial Narrow" panose="020B0606020202030204" pitchFamily="34" charset="0"/>
            </a:endParaRPr>
          </a:p>
        </p:txBody>
      </p:sp>
      <p:sp>
        <p:nvSpPr>
          <p:cNvPr id="9" name="Title 1">
            <a:extLst>
              <a:ext uri="{FF2B5EF4-FFF2-40B4-BE49-F238E27FC236}">
                <a16:creationId xmlns:a16="http://schemas.microsoft.com/office/drawing/2014/main" id="{558BC2F3-DDD9-4B24-99BA-72215C1716BC}"/>
              </a:ext>
            </a:extLst>
          </p:cNvPr>
          <p:cNvSpPr txBox="1">
            <a:spLocks/>
          </p:cNvSpPr>
          <p:nvPr/>
        </p:nvSpPr>
        <p:spPr bwMode="auto">
          <a:xfrm>
            <a:off x="1104225" y="223210"/>
            <a:ext cx="8874125" cy="7985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lvl1pPr algn="l" defTabSz="914173" rtl="0" eaLnBrk="1" latinLnBrk="0" hangingPunct="1">
              <a:lnSpc>
                <a:spcPct val="90000"/>
              </a:lnSpc>
              <a:spcBef>
                <a:spcPct val="0"/>
              </a:spcBef>
              <a:buNone/>
              <a:defRPr sz="4000" b="1" i="0" kern="1200" cap="all" spc="40" baseline="0">
                <a:solidFill>
                  <a:schemeClr val="tx1"/>
                </a:solidFill>
                <a:latin typeface="Arial Narrow" panose="020B0604020202020204" pitchFamily="34" charset="0"/>
                <a:ea typeface="Noto Serif" panose="02020502060505020204" pitchFamily="18" charset="0"/>
                <a:cs typeface="Arial Narrow" panose="020B0604020202020204" pitchFamily="34" charset="0"/>
              </a:defRPr>
            </a:lvl1pPr>
          </a:lstStyle>
          <a:p>
            <a:pPr algn="ctr"/>
            <a:r>
              <a:rPr lang="en-US" altLang="en-US" sz="2667">
                <a:latin typeface="Oswald"/>
                <a:cs typeface="Arial" panose="020B0604020202020204" pitchFamily="34" charset="0"/>
              </a:rPr>
              <a:t>SCHOOL ELIGIBILITY and OVERSIGHT SERVICE GROUP (SEOSG)</a:t>
            </a:r>
            <a:br>
              <a:rPr lang="en-US" altLang="en-US" sz="2667">
                <a:latin typeface="Oswald"/>
                <a:cs typeface="Arial" panose="020B0604020202020204" pitchFamily="34" charset="0"/>
              </a:rPr>
            </a:br>
            <a:endParaRPr lang="en-US" altLang="en-US" sz="2667" dirty="0">
              <a:latin typeface="Oswald"/>
              <a:cs typeface="Arial" panose="020B0604020202020204" pitchFamily="34" charset="0"/>
            </a:endParaRPr>
          </a:p>
        </p:txBody>
      </p:sp>
      <p:sp>
        <p:nvSpPr>
          <p:cNvPr id="10" name="Text Box 3">
            <a:extLst>
              <a:ext uri="{FF2B5EF4-FFF2-40B4-BE49-F238E27FC236}">
                <a16:creationId xmlns:a16="http://schemas.microsoft.com/office/drawing/2014/main" id="{47145434-C639-4B6D-9403-99BF45AD5E7F}"/>
              </a:ext>
            </a:extLst>
          </p:cNvPr>
          <p:cNvSpPr txBox="1">
            <a:spLocks noChangeArrowheads="1"/>
          </p:cNvSpPr>
          <p:nvPr/>
        </p:nvSpPr>
        <p:spPr bwMode="auto">
          <a:xfrm>
            <a:off x="323266" y="1037704"/>
            <a:ext cx="11307294" cy="1218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defRPr/>
            </a:pPr>
            <a:r>
              <a:rPr lang="en-US" sz="1450" b="1" dirty="0">
                <a:latin typeface="Arial"/>
                <a:cs typeface="Arial"/>
              </a:rPr>
              <a:t>Martina Fernandez-Rosario</a:t>
            </a:r>
            <a:r>
              <a:rPr lang="en-US" altLang="en-US" sz="1450" b="1" dirty="0">
                <a:latin typeface="Calibri"/>
                <a:cs typeface="Calibri"/>
              </a:rPr>
              <a:t> </a:t>
            </a:r>
            <a:r>
              <a:rPr kumimoji="0" lang="en-US" altLang="en-US" sz="1450" b="1" i="0" u="none" strike="noStrike" kern="1200" cap="none" spc="0" normalizeH="0" baseline="0" noProof="0" dirty="0">
                <a:ln>
                  <a:noFill/>
                </a:ln>
                <a:effectLst/>
                <a:uLnTx/>
                <a:uFillTx/>
                <a:latin typeface="Calibri"/>
                <a:cs typeface="Calibri"/>
              </a:rPr>
              <a:t>– Director, School Eligibility and Oversight Service Group </a:t>
            </a:r>
            <a:br>
              <a:rPr lang="en-US" altLang="en-US" sz="145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br>
            <a:r>
              <a:rPr lang="en-US" sz="1450" b="1" dirty="0">
                <a:latin typeface="Arial"/>
                <a:cs typeface="Arial"/>
              </a:rPr>
              <a:t>415-486-5605 </a:t>
            </a:r>
            <a:br>
              <a:rPr lang="en-US" altLang="en-US" sz="1450" b="0" i="0" u="none" strike="noStrike" kern="1200" cap="none" spc="0" normalizeH="0" baseline="0" noProof="0" dirty="0">
                <a:ln>
                  <a:noFill/>
                </a:ln>
                <a:effectLst/>
                <a:uLnTx/>
                <a:uFillTx/>
                <a:latin typeface="Calibri" panose="020F0502020204030204" pitchFamily="34" charset="0"/>
                <a:cs typeface="Calibri" panose="020F0502020204030204" pitchFamily="34" charset="0"/>
              </a:rPr>
            </a:br>
            <a:r>
              <a:rPr kumimoji="0" lang="en-US" altLang="en-US" sz="1450" b="0" i="0" u="none" strike="noStrike" kern="1200" cap="none" spc="0" normalizeH="0" baseline="0" noProof="0" dirty="0">
                <a:ln>
                  <a:noFill/>
                </a:ln>
                <a:effectLst/>
                <a:uLnTx/>
                <a:uFillTx/>
                <a:latin typeface="Calibri"/>
                <a:cs typeface="Calibri"/>
              </a:rPr>
              <a:t>School Eligibility and Oversight Services Group General Number: 202-377-3173 or email: </a:t>
            </a:r>
            <a:r>
              <a:rPr kumimoji="0" lang="en-US" altLang="en-US" sz="1450" b="0" i="0" u="none" strike="noStrike" kern="1200" cap="none" spc="0" normalizeH="0" baseline="0" noProof="0" dirty="0">
                <a:ln>
                  <a:noFill/>
                </a:ln>
                <a:effectLst/>
                <a:uLnTx/>
                <a:uFillTx/>
                <a:latin typeface="Calibri"/>
                <a:cs typeface="Calibri"/>
                <a:hlinkClick r:id="rId2">
                  <a:extLst>
                    <a:ext uri="{A12FA001-AC4F-418D-AE19-62706E023703}">
                      <ahyp:hlinkClr xmlns:ahyp="http://schemas.microsoft.com/office/drawing/2018/hyperlinkcolor" val="tx"/>
                    </a:ext>
                  </a:extLst>
                </a:hlinkClick>
              </a:rPr>
              <a:t>CaseTeams@ed.gov</a:t>
            </a:r>
            <a:r>
              <a:rPr lang="en-US" altLang="en-US" sz="1450" dirty="0">
                <a:latin typeface="Calibri"/>
                <a:cs typeface="Calibri"/>
              </a:rPr>
              <a:t> </a:t>
            </a:r>
            <a:endParaRPr lang="en-US" dirty="0"/>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 b="0"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333" b="0"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Or call/email the appropriate School Participation Division team below for information and guidance on audit resolution, financial analysis, program reviews, school and program eligibility/recertification</a:t>
            </a:r>
            <a:r>
              <a:rPr lang="en-US" altLang="en-US" sz="1000" dirty="0">
                <a:ea typeface="+mn-ea"/>
                <a:cs typeface="Calibri" panose="020F0502020204030204" pitchFamily="34" charset="0"/>
              </a:rPr>
              <a:t>,</a:t>
            </a:r>
            <a:r>
              <a:rPr kumimoji="0" lang="en-US" sz="1330" b="1" i="0" strike="noStrike" kern="1200" cap="none" spc="0" normalizeH="0" baseline="0" noProof="0" dirty="0">
                <a:ln>
                  <a:noFill/>
                </a:ln>
                <a:effectLst/>
                <a:uLnTx/>
                <a:uFillTx/>
                <a:latin typeface="Calibri" panose="020F0502020204030204" pitchFamily="34" charset="0"/>
                <a:cs typeface="Calibri" panose="020F0502020204030204" pitchFamily="34" charset="0"/>
              </a:rPr>
              <a:t> </a:t>
            </a:r>
            <a:r>
              <a:rPr lang="en-US" sz="1330" dirty="0">
                <a:effectLst/>
                <a:latin typeface="Calibri" panose="020F0502020204030204" pitchFamily="34" charset="0"/>
                <a:ea typeface="Calibri" panose="020F0502020204030204" pitchFamily="34" charset="0"/>
                <a:cs typeface="Calibri" panose="020F0502020204030204" pitchFamily="34" charset="0"/>
              </a:rPr>
              <a:t>heightened cash monitoring claim processing</a:t>
            </a:r>
            <a:r>
              <a:rPr lang="en-US" sz="1330" b="1" dirty="0">
                <a:cs typeface="Calibri" panose="020F0502020204030204" pitchFamily="34" charset="0"/>
              </a:rPr>
              <a:t> </a:t>
            </a:r>
            <a:r>
              <a:rPr kumimoji="0" lang="en-US" altLang="en-US" sz="1333" b="0"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and school closure.</a:t>
            </a:r>
          </a:p>
        </p:txBody>
      </p:sp>
      <p:sp>
        <p:nvSpPr>
          <p:cNvPr id="13" name="Text Box 4">
            <a:extLst>
              <a:ext uri="{FF2B5EF4-FFF2-40B4-BE49-F238E27FC236}">
                <a16:creationId xmlns:a16="http://schemas.microsoft.com/office/drawing/2014/main" id="{D3E332DB-845C-4D74-82B7-35EB5AC0ADF2}"/>
              </a:ext>
            </a:extLst>
          </p:cNvPr>
          <p:cNvSpPr txBox="1">
            <a:spLocks noChangeArrowheads="1"/>
          </p:cNvSpPr>
          <p:nvPr/>
        </p:nvSpPr>
        <p:spPr bwMode="auto">
          <a:xfrm>
            <a:off x="210602" y="2150642"/>
            <a:ext cx="4215553" cy="4391843"/>
          </a:xfrm>
          <a:prstGeom prst="rect">
            <a:avLst/>
          </a:prstGeom>
          <a:noFill/>
          <a:ln>
            <a:noFill/>
          </a:ln>
        </p:spPr>
        <p:txBody>
          <a:bodyPr wrap="square" lIns="91440" tIns="45720" rIns="91440" bIns="45720" anchor="t">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New York/Boston School Participation Division </a:t>
            </a:r>
            <a:endParaRPr kumimoji="0" lang="en-US" altLang="en-US" sz="1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rPr>
              <a:t>Connecticut, Maine, Massachusetts, New Hampshire, Rhode Island, Vermont, New Jersey, New York, Puerto Rico, Virgin Islands</a:t>
            </a:r>
            <a:endParaRPr kumimoji="0" lang="en-US" altLang="en-US" sz="1067" b="1" i="1"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NYBostonSPD@ed.gov</a:t>
            </a:r>
            <a:endPar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defTabSz="457189">
              <a:defRPr/>
            </a:pPr>
            <a:r>
              <a:rPr kumimoji="0" lang="en-US" altLang="en-US" sz="1050" b="1" i="0" u="none" strike="noStrike" kern="1200" cap="none" spc="0" normalizeH="0" baseline="0" noProof="0" dirty="0">
                <a:ln>
                  <a:noFill/>
                </a:ln>
                <a:effectLst/>
                <a:uLnTx/>
                <a:uFillTx/>
                <a:latin typeface="Arial"/>
                <a:cs typeface="Arial"/>
              </a:rPr>
              <a:t>Chris Curry</a:t>
            </a:r>
            <a:r>
              <a:rPr lang="en-US" altLang="en-US" sz="1050" b="1" dirty="0">
                <a:latin typeface="Arial"/>
                <a:cs typeface="Arial"/>
              </a:rPr>
              <a:t>, Acting </a:t>
            </a:r>
            <a:r>
              <a:rPr lang="en-US" sz="1050" b="1" dirty="0">
                <a:latin typeface="Arial"/>
                <a:cs typeface="Arial"/>
              </a:rPr>
              <a:t>Division Chief</a:t>
            </a:r>
            <a:r>
              <a:rPr lang="en-US" altLang="en-US" sz="1050" b="1" dirty="0">
                <a:latin typeface="Arial"/>
                <a:cs typeface="Arial"/>
              </a:rPr>
              <a:t> </a:t>
            </a:r>
            <a:r>
              <a:rPr kumimoji="0" lang="en-US" altLang="en-US" sz="1050" b="0" i="0" u="none" strike="noStrike" kern="1200" cap="none" spc="0" normalizeH="0" baseline="0" noProof="0" dirty="0">
                <a:ln>
                  <a:noFill/>
                </a:ln>
                <a:effectLst/>
                <a:uLnTx/>
                <a:uFillTx/>
                <a:latin typeface="Arial"/>
                <a:cs typeface="Arial"/>
              </a:rPr>
              <a:t>646-428-3738</a:t>
            </a:r>
            <a:endParaRPr lang="en-US" altLang="en-US" sz="1050" b="0" i="0" u="none" strike="noStrike" kern="1200" cap="none" spc="0" normalizeH="0" baseline="0" noProof="0" dirty="0">
              <a:ln>
                <a:noFill/>
              </a:ln>
              <a:effectLst/>
              <a:uLnTx/>
              <a:uFillTx/>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Jen Uhlir –  Boston </a:t>
            </a:r>
            <a:r>
              <a:rPr kumimoji="0" lang="en-US" sz="1050" b="0"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617-289-0121</a:t>
            </a:r>
            <a:endParaRPr kumimoji="0" lang="en-US" altLang="en-US" sz="105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Teresa Martinez – New York </a:t>
            </a:r>
            <a:r>
              <a:rPr kumimoji="0" lang="en-US" sz="1050" b="0"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646-428-3748</a:t>
            </a:r>
          </a:p>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en-US" altLang="en-US" sz="8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Philadelphia-DC School Participation Division</a:t>
            </a:r>
            <a:endParaRPr kumimoji="0" lang="en-US" altLang="en-US" sz="1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rPr>
              <a:t>District of Columbia, Delaware, Maryland, Pennsylvania, Virginia, West Virginia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PhiladelphiaSPD@ed.gov</a:t>
            </a:r>
            <a:endPar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a:defRPr/>
            </a:pPr>
            <a:r>
              <a:rPr lang="en-US" altLang="en-US" sz="1050" b="1" dirty="0">
                <a:latin typeface="Arial"/>
                <a:cs typeface="Arial"/>
              </a:rPr>
              <a:t>Nancy P. Gifford,</a:t>
            </a:r>
            <a:r>
              <a:rPr kumimoji="0" lang="en-US" altLang="en-US" sz="1050" b="1" i="0" u="none" strike="noStrike" kern="1200" cap="none" spc="0" normalizeH="0" baseline="0" noProof="0" dirty="0">
                <a:ln>
                  <a:noFill/>
                </a:ln>
                <a:effectLst/>
                <a:uLnTx/>
                <a:uFillTx/>
                <a:latin typeface="Arial"/>
                <a:cs typeface="Arial"/>
              </a:rPr>
              <a:t> Division Chief </a:t>
            </a:r>
            <a:r>
              <a:rPr lang="en-US" sz="1050" dirty="0">
                <a:latin typeface="Arial"/>
                <a:cs typeface="Calibri"/>
              </a:rPr>
              <a:t>215-656-6436</a:t>
            </a:r>
            <a:r>
              <a:rPr lang="en-US" altLang="en-US" sz="1050" b="1" dirty="0">
                <a:latin typeface="Arial"/>
                <a:cs typeface="Arial"/>
              </a:rPr>
              <a:t> </a:t>
            </a:r>
            <a:endParaRPr lang="en-US" altLang="en-US" sz="1050" b="1" i="0" u="none" strike="noStrike" kern="1200" cap="none" spc="0" normalizeH="0" baseline="0" noProof="0" dirty="0">
              <a:ln>
                <a:noFill/>
              </a:ln>
              <a:effectLst/>
              <a:uLnTx/>
              <a:uFillTx/>
              <a:latin typeface="Arial" panose="020B0604020202020204" pitchFamily="34" charset="0"/>
            </a:endParaRPr>
          </a:p>
          <a:p>
            <a:pPr defTabSz="457189">
              <a:defRPr/>
            </a:pPr>
            <a:r>
              <a:rPr lang="en-US" sz="1050" b="1" dirty="0">
                <a:latin typeface="Arial"/>
                <a:cs typeface="Arial"/>
              </a:rPr>
              <a:t>Sherrie Bell – Washington, DC </a:t>
            </a:r>
            <a:r>
              <a:rPr lang="en-US" sz="1050" dirty="0">
                <a:latin typeface="Arial"/>
                <a:cs typeface="Arial"/>
              </a:rPr>
              <a:t>202-377-3349</a:t>
            </a:r>
            <a:r>
              <a:rPr lang="en-US" sz="1050" b="1" dirty="0">
                <a:latin typeface="Arial"/>
                <a:cs typeface="Arial"/>
              </a:rPr>
              <a:t> </a:t>
            </a:r>
            <a:endParaRPr lang="en-US" sz="1050" dirty="0"/>
          </a:p>
          <a:p>
            <a:pPr defTabSz="457189">
              <a:defRPr/>
            </a:pPr>
            <a:r>
              <a:rPr lang="en-US" altLang="en-US" sz="1050" b="1" dirty="0">
                <a:latin typeface="Arial"/>
                <a:cs typeface="Arial"/>
              </a:rPr>
              <a:t>Manny Loera </a:t>
            </a:r>
            <a:r>
              <a:rPr lang="en-US" sz="1050" b="1" dirty="0">
                <a:latin typeface="Arial"/>
                <a:cs typeface="Arial"/>
              </a:rPr>
              <a:t>– Philadelphia </a:t>
            </a:r>
            <a:r>
              <a:rPr lang="en-US" sz="1050" dirty="0">
                <a:latin typeface="Arial"/>
                <a:cs typeface="Arial"/>
              </a:rPr>
              <a:t>215-656-8503</a:t>
            </a:r>
            <a:endParaRPr lang="en-US" altLang="en-US" sz="1050" i="0" u="none" strike="noStrike" kern="1200" cap="none" spc="0" normalizeH="0" baseline="0" noProof="0" dirty="0">
              <a:ln>
                <a:noFill/>
              </a:ln>
              <a:effectLst/>
              <a:uLnTx/>
              <a:uFillTx/>
              <a:latin typeface="Arial" panose="020B0604020202020204" pitchFamily="34" charset="0"/>
            </a:endParaRPr>
          </a:p>
          <a:p>
            <a:pPr defTabSz="457189">
              <a:defRPr/>
            </a:pPr>
            <a:r>
              <a:rPr lang="en-US" sz="1050" b="1" dirty="0">
                <a:latin typeface="Arial"/>
                <a:cs typeface="Arial"/>
              </a:rPr>
              <a:t>Bronsdon Thompson  – Washington, DC </a:t>
            </a:r>
            <a:r>
              <a:rPr lang="en-US" sz="1050" dirty="0">
                <a:latin typeface="Arial"/>
                <a:cs typeface="Arial"/>
              </a:rPr>
              <a:t>202-377-3747</a:t>
            </a:r>
          </a:p>
          <a:p>
            <a:pPr defTabSz="457189">
              <a:defRPr/>
            </a:pPr>
            <a:endParaRPr lang="en-US" sz="800" dirty="0">
              <a:latin typeface="Arial"/>
              <a:cs typeface="Arial"/>
            </a:endParaRP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Multi-Regional and Foreign School Participation Division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E-mail Mailbox: </a:t>
            </a: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Multi-RegionalSPD@ed.gov</a:t>
            </a: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FSA.Foreign.Schools.Team@ed.gov</a:t>
            </a:r>
            <a:endParaRPr kumimoji="0" 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Michael Frola, Division Chief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202-377-3364</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Mark Busskohl – Washington, DC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202-377-4572</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Michelle Allred – Dallas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214-661-9466</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a:cs typeface="Arial"/>
              </a:rPr>
              <a:t>David Garza – Dallas </a:t>
            </a:r>
            <a:r>
              <a:rPr kumimoji="0" lang="en-US" sz="1050" b="0" i="0" u="none" strike="noStrike" kern="1200" cap="none" spc="0" normalizeH="0" baseline="0" noProof="0" dirty="0">
                <a:ln>
                  <a:noFill/>
                </a:ln>
                <a:effectLst/>
                <a:uLnTx/>
                <a:uFillTx/>
                <a:latin typeface="Arial"/>
                <a:ea typeface="Calibri" panose="020F0502020204030204" pitchFamily="34" charset="0"/>
                <a:cs typeface="Arial"/>
              </a:rPr>
              <a:t>214-661-9694</a:t>
            </a:r>
            <a:endParaRPr lang="en-US" altLang="en-US" sz="1050" b="0" i="0" u="none" strike="noStrike" kern="1200" cap="none" spc="0" normalizeH="0" baseline="0" noProof="0" dirty="0">
              <a:ln>
                <a:noFill/>
              </a:ln>
              <a:effectLst/>
              <a:uLnTx/>
              <a:uFillTx/>
              <a:latin typeface="Arial"/>
              <a:cs typeface="Arial"/>
            </a:endParaRPr>
          </a:p>
        </p:txBody>
      </p:sp>
      <p:sp>
        <p:nvSpPr>
          <p:cNvPr id="14" name="Text Box 5">
            <a:extLst>
              <a:ext uri="{FF2B5EF4-FFF2-40B4-BE49-F238E27FC236}">
                <a16:creationId xmlns:a16="http://schemas.microsoft.com/office/drawing/2014/main" id="{9920E8EA-9240-43EA-8CDC-525B3E6BB174}"/>
              </a:ext>
            </a:extLst>
          </p:cNvPr>
          <p:cNvSpPr txBox="1">
            <a:spLocks noChangeArrowheads="1"/>
          </p:cNvSpPr>
          <p:nvPr/>
        </p:nvSpPr>
        <p:spPr bwMode="auto">
          <a:xfrm>
            <a:off x="4426155" y="2059345"/>
            <a:ext cx="4000500" cy="4994252"/>
          </a:xfrm>
          <a:prstGeom prst="rect">
            <a:avLst/>
          </a:prstGeom>
          <a:noFill/>
          <a:ln w="9525">
            <a:noFill/>
            <a:miter lim="800000"/>
            <a:headEnd/>
            <a:tailEnd/>
          </a:ln>
        </p:spPr>
        <p:txBody>
          <a:bodyPr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sng" strike="noStrike" kern="1200" cap="none" spc="0" normalizeH="0" baseline="0" noProof="0" dirty="0">
              <a:ln>
                <a:noFill/>
              </a:ln>
              <a:effectLst/>
              <a:uLnTx/>
              <a:uFillTx/>
              <a:latin typeface="Arial"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effectLst/>
                <a:uLnTx/>
                <a:uFillTx/>
                <a:latin typeface="Arial" pitchFamily="34" charset="0"/>
                <a:ea typeface="+mn-ea"/>
                <a:cs typeface="+mn-cs"/>
              </a:rPr>
              <a:t>Atlanta </a:t>
            </a:r>
            <a:r>
              <a:rPr kumimoji="0" lang="en-US" sz="1400" b="1" i="0" u="sng" strike="noStrike" kern="1200" cap="none" spc="0" normalizeH="0" baseline="0" noProof="0" dirty="0">
                <a:ln>
                  <a:noFill/>
                </a:ln>
                <a:effectLst/>
                <a:uLnTx/>
                <a:uFillTx/>
                <a:latin typeface="Arial" charset="0"/>
                <a:ea typeface="+mn-ea"/>
                <a:cs typeface="Arial" charset="0"/>
              </a:rPr>
              <a:t>School Participation and Financial Analysis Division</a:t>
            </a:r>
            <a:r>
              <a:rPr kumimoji="0" lang="en-US" sz="1400" b="0" i="0" u="none" strike="noStrike" kern="1200" cap="none" spc="0" normalizeH="0" baseline="0" noProof="0" dirty="0">
                <a:ln>
                  <a:noFill/>
                </a:ln>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effectLst/>
                <a:uLnTx/>
                <a:uFillTx/>
                <a:latin typeface="Arial Narrow" pitchFamily="34" charset="0"/>
                <a:ea typeface="+mn-ea"/>
                <a:cs typeface="+mn-cs"/>
              </a:rPr>
              <a:t>Alabama, Florida, Georgia, Mississippi, North Carolina,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effectLst/>
                <a:uLnTx/>
                <a:uFillTx/>
                <a:latin typeface="Arial Narrow" pitchFamily="34" charset="0"/>
                <a:ea typeface="+mn-ea"/>
                <a:cs typeface="+mn-cs"/>
              </a:rPr>
              <a:t>South Carolina</a:t>
            </a:r>
            <a:endParaRPr kumimoji="0" lang="en-US" sz="1067" b="0" i="0" u="none" strike="noStrike" kern="1200" cap="none" spc="0" normalizeH="0" baseline="0" noProof="0" dirty="0">
              <a:ln>
                <a:noFill/>
              </a:ln>
              <a:effectLst/>
              <a:uLnTx/>
              <a:uFillTx/>
              <a:latin typeface="Arial Narrow"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effectLst/>
                <a:uLnTx/>
                <a:uFillTx/>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AtlantaSPD@ed.gov</a:t>
            </a:r>
            <a:endParaRPr kumimoji="0" lang="en-US" sz="1067" b="0" i="0" u="none" strike="noStrike" kern="1200" cap="none" spc="0" normalizeH="0" baseline="0" noProof="0" dirty="0">
              <a:ln>
                <a:noFill/>
              </a:ln>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Christopher Miller, </a:t>
            </a:r>
            <a:r>
              <a:rPr kumimoji="0" lang="en-US" altLang="en-US" sz="1050" b="1" i="0" u="none" strike="noStrike" kern="1200" cap="none" spc="0" normalizeH="0" baseline="0" noProof="0" dirty="0">
                <a:ln>
                  <a:noFill/>
                </a:ln>
                <a:effectLst/>
                <a:uLnTx/>
                <a:uFillTx/>
                <a:latin typeface="Arial" panose="020B0604020202020204" pitchFamily="34" charset="0"/>
                <a:ea typeface="+mn-ea"/>
                <a:cs typeface="+mn-cs"/>
              </a:rPr>
              <a:t>Division Chief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404-974-9297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Vanessa Dillard – Atlanta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404-974-9418</a:t>
            </a:r>
          </a:p>
          <a:p>
            <a:pPr>
              <a:defRPr/>
            </a:pPr>
            <a:r>
              <a:rPr kumimoji="0" lang="en-US" sz="1050" b="1" i="0" u="none" strike="noStrike" kern="1200" cap="none" spc="0" normalizeH="0" baseline="0" noProof="0" dirty="0">
                <a:ln>
                  <a:noFill/>
                </a:ln>
                <a:effectLst/>
                <a:uLnTx/>
                <a:uFillTx/>
                <a:latin typeface="Arial"/>
                <a:cs typeface="Arial"/>
              </a:rPr>
              <a:t>Vinita Simpson Miller – Atlanta </a:t>
            </a:r>
            <a:r>
              <a:rPr kumimoji="0" lang="en-US" sz="1050" b="0" i="0" u="none" strike="noStrike" kern="1200" cap="none" spc="0" normalizeH="0" baseline="0" noProof="0" dirty="0">
                <a:ln>
                  <a:noFill/>
                </a:ln>
                <a:effectLst/>
                <a:uLnTx/>
                <a:uFillTx/>
                <a:latin typeface="Arial"/>
                <a:cs typeface="Arial"/>
              </a:rPr>
              <a:t>404-974-9260</a:t>
            </a:r>
            <a:endParaRPr lang="en-US" sz="1050" dirty="0">
              <a:latin typeface="Arial"/>
              <a:cs typeface="Arial"/>
            </a:endParaRPr>
          </a:p>
          <a:p>
            <a:pPr>
              <a:defRPr/>
            </a:pPr>
            <a:r>
              <a:rPr lang="en-US" sz="1050" b="1" dirty="0">
                <a:latin typeface="Arial"/>
                <a:cs typeface="Arial"/>
              </a:rPr>
              <a:t>Angelique James – Atlanta  </a:t>
            </a:r>
            <a:r>
              <a:rPr lang="en-US" sz="1050" dirty="0">
                <a:latin typeface="Arial"/>
                <a:cs typeface="Arial"/>
              </a:rPr>
              <a:t>404-974-9441</a:t>
            </a:r>
          </a:p>
          <a:p>
            <a:pPr>
              <a:defRPr/>
            </a:pPr>
            <a:r>
              <a:rPr lang="en-US" sz="1050" b="1" dirty="0">
                <a:latin typeface="Arial"/>
                <a:cs typeface="Arial"/>
              </a:rPr>
              <a:t>Rhonda Puffer – Kansas City  </a:t>
            </a:r>
            <a:r>
              <a:rPr lang="en-US" sz="1050" dirty="0">
                <a:latin typeface="Arial"/>
                <a:cs typeface="Arial"/>
              </a:rPr>
              <a:t>816-268-0547</a:t>
            </a:r>
            <a:br>
              <a:rPr lang="en-US" sz="800" b="0" i="0" u="none" strike="noStrike" kern="1200" cap="none" spc="0" normalizeH="0" baseline="0" noProof="0" dirty="0">
                <a:ln>
                  <a:noFill/>
                </a:ln>
                <a:effectLst/>
                <a:uLnTx/>
                <a:uFillTx/>
                <a:latin typeface="Arial Narrow" pitchFamily="34" charset="0"/>
              </a:rPr>
            </a:br>
            <a:endParaRPr lang="en-US" sz="800" b="0" i="0" u="none" strike="noStrike" kern="1200" cap="none" spc="0" normalizeH="0" baseline="0" noProof="0" dirty="0">
              <a:ln>
                <a:noFill/>
              </a:ln>
              <a:effectLst/>
              <a:uLnTx/>
              <a:uFillTx/>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effectLst/>
                <a:uLnTx/>
                <a:uFillTx/>
                <a:latin typeface="Arial" pitchFamily="34" charset="0"/>
                <a:ea typeface="+mn-ea"/>
                <a:cs typeface="+mn-cs"/>
              </a:rPr>
              <a:t>Dallas S</a:t>
            </a:r>
            <a:r>
              <a:rPr kumimoji="0" lang="en-US" sz="1400" b="1" i="0" u="sng" strike="noStrike" kern="1200" cap="none" spc="0" normalizeH="0" baseline="0" noProof="0" dirty="0">
                <a:ln>
                  <a:noFill/>
                </a:ln>
                <a:effectLst/>
                <a:uLnTx/>
                <a:uFillTx/>
                <a:latin typeface="Arial" charset="0"/>
                <a:ea typeface="+mn-ea"/>
                <a:cs typeface="Arial" charset="0"/>
              </a:rPr>
              <a:t>chool Participation Division</a:t>
            </a:r>
            <a:r>
              <a:rPr kumimoji="0" lang="en-US" sz="1400" b="0" i="0" u="none" strike="noStrike" kern="1200" cap="none" spc="400" normalizeH="0" baseline="0" noProof="0" dirty="0">
                <a:ln>
                  <a:noFill/>
                </a:ln>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effectLst/>
                <a:uLnTx/>
                <a:uFillTx/>
                <a:latin typeface="Arial Narrow" pitchFamily="34" charset="0"/>
                <a:ea typeface="+mn-ea"/>
                <a:cs typeface="+mn-cs"/>
              </a:rPr>
              <a:t>Arkansas, Louisiana, New Mexico, Oklahoma, Texas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effectLst/>
                <a:uLnTx/>
                <a:uFillTx/>
                <a:latin typeface="Arial" panose="020B0604020202020204" pitchFamily="34" charset="0"/>
                <a:ea typeface="+mn-ea"/>
                <a:cs typeface="+mn-cs"/>
              </a:rPr>
              <a:t>E-mail Mailbox: </a:t>
            </a:r>
            <a:r>
              <a:rPr kumimoji="0" lang="en-US" sz="1067" b="0" i="0" u="none" strike="noStrike" kern="1200" cap="none" spc="0" normalizeH="0" baseline="0" noProof="0" dirty="0">
                <a:ln>
                  <a:noFill/>
                </a:ln>
                <a:effectLst/>
                <a:uLnTx/>
                <a:uFillTx/>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DallasSPD@ed.gov</a:t>
            </a:r>
            <a:endParaRPr kumimoji="0" lang="en-US" sz="1067" b="0" i="0" u="none" strike="noStrike" kern="1200" cap="none" spc="0" normalizeH="0" baseline="0" noProof="0" dirty="0">
              <a:ln>
                <a:noFill/>
              </a:ln>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Cynthia  Thornton, </a:t>
            </a:r>
            <a:r>
              <a:rPr kumimoji="0" lang="en-US" altLang="en-US" sz="1050" b="1" i="0" u="none" strike="noStrike" kern="1200" cap="none" spc="0" normalizeH="0" baseline="0" noProof="0" dirty="0">
                <a:ln>
                  <a:noFill/>
                </a:ln>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214-661-9457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Jesus Moya – Dallas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214-661-9472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Kim Peeler – Dallas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214-661-9471</a:t>
            </a:r>
            <a:r>
              <a:rPr kumimoji="0" lang="en-US" sz="1050" b="1" i="0" u="none" strike="noStrike" kern="1200" cap="none" spc="0" normalizeH="0" baseline="0" noProof="0" dirty="0">
                <a:ln>
                  <a:noFill/>
                </a:ln>
                <a:effectLst/>
                <a:uLnTx/>
                <a:uFillTx/>
                <a:latin typeface="Arial" panose="020B0604020202020204" pitchFamily="34" charset="0"/>
                <a:ea typeface="+mn-ea"/>
                <a:cs typeface="+mn-cs"/>
              </a:rPr>
              <a:t> </a:t>
            </a:r>
            <a:br>
              <a:rPr kumimoji="0" lang="en-US" sz="1467" b="1" i="0" u="none" strike="noStrike" kern="1200" cap="none" spc="0" normalizeH="0" baseline="0" noProof="0" dirty="0">
                <a:ln>
                  <a:noFill/>
                </a:ln>
                <a:effectLst/>
                <a:uLnTx/>
                <a:uFillTx/>
                <a:latin typeface="Arial Narrow" pitchFamily="34" charset="0"/>
                <a:ea typeface="+mn-ea"/>
                <a:cs typeface="+mn-cs"/>
              </a:rPr>
            </a:br>
            <a:endParaRPr kumimoji="0" lang="en-US" sz="1067" b="0" i="0" u="none" strike="noStrike" kern="1200" cap="none" spc="0" normalizeH="0" baseline="0" noProof="0" dirty="0">
              <a:ln>
                <a:noFill/>
              </a:ln>
              <a:effectLst/>
              <a:uLnTx/>
              <a:uFillTx/>
              <a:latin typeface="Arial Narrow" pitchFamily="34" charset="0"/>
              <a:ea typeface="+mn-ea"/>
              <a:cs typeface="+mn-cs"/>
            </a:endParaRPr>
          </a:p>
          <a:p>
            <a:pPr>
              <a:defRPr/>
            </a:pPr>
            <a:r>
              <a:rPr kumimoji="0" lang="en-US" sz="1400" b="1" i="0" u="sng" strike="noStrike" kern="1200" cap="none" spc="0" normalizeH="0" baseline="0" noProof="0" dirty="0">
                <a:ln>
                  <a:noFill/>
                </a:ln>
                <a:effectLst/>
                <a:uLnTx/>
                <a:uFillTx/>
                <a:latin typeface="Arial"/>
                <a:cs typeface="Arial"/>
              </a:rPr>
              <a:t>Kansas City School Participation and</a:t>
            </a:r>
            <a:r>
              <a:rPr lang="en-US" sz="1400" b="1" u="sng" dirty="0">
                <a:latin typeface="Arial"/>
                <a:cs typeface="Arial"/>
              </a:rPr>
              <a:t> </a:t>
            </a:r>
            <a:r>
              <a:rPr lang="en-US" sz="1400" b="1" dirty="0">
                <a:latin typeface="Arial"/>
                <a:cs typeface="Arial"/>
              </a:rPr>
              <a:t>       </a:t>
            </a:r>
            <a:endParaRPr lang="en-US" sz="1400" b="1" i="0" strike="noStrike" kern="1200" cap="none" spc="0" normalizeH="0" baseline="0" noProof="0" dirty="0">
              <a:ln>
                <a:noFill/>
              </a:ln>
              <a:effectLst/>
              <a:uLnTx/>
              <a:uFillTx/>
              <a:latin typeface="Arial" charset="0"/>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effectLst/>
                <a:uLnTx/>
                <a:uFillTx/>
                <a:latin typeface="Arial" charset="0"/>
                <a:ea typeface="+mn-ea"/>
                <a:cs typeface="Arial" charset="0"/>
              </a:rPr>
              <a:t>Third-Party Services Division</a:t>
            </a:r>
            <a:r>
              <a:rPr kumimoji="0" lang="en-US" sz="1400" b="0" i="0" u="none" strike="noStrike" kern="1200" cap="none" spc="0" normalizeH="0" baseline="0" noProof="0" dirty="0">
                <a:ln>
                  <a:noFill/>
                </a:ln>
                <a:effectLst/>
                <a:uLnTx/>
                <a:uFillTx/>
                <a:latin typeface="Arial"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1" u="none" strike="noStrike" kern="1200" cap="none" spc="0" normalizeH="0" baseline="0" noProof="0" dirty="0">
                <a:ln>
                  <a:noFill/>
                </a:ln>
                <a:effectLst/>
                <a:uLnTx/>
                <a:uFillTx/>
                <a:latin typeface="Arial Narrow" pitchFamily="34" charset="0"/>
                <a:ea typeface="+mn-ea"/>
                <a:cs typeface="+mn-cs"/>
              </a:rPr>
              <a:t>Iowa, Kansas, Kentucky, Missouri, Nebraska, Tennessee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effectLst/>
                <a:uLnTx/>
                <a:uFillTx/>
                <a:latin typeface="Arial" panose="020B0604020202020204" pitchFamily="34" charset="0"/>
                <a:ea typeface="+mn-ea"/>
                <a:cs typeface="+mn-cs"/>
              </a:rPr>
              <a:t>E-mail Mailbox: </a:t>
            </a:r>
            <a:r>
              <a:rPr kumimoji="0" lang="en-US" sz="1050" b="0" i="0" u="none" strike="noStrike" kern="1200" cap="none" spc="0" normalizeH="0" baseline="0" noProof="0" dirty="0">
                <a:ln>
                  <a:noFill/>
                </a:ln>
                <a:effectLst/>
                <a:uLnTx/>
                <a:uFillTx/>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KansascitySPD@ed.gov</a:t>
            </a:r>
            <a:endParaRPr kumimoji="0" lang="en-US" sz="1050" b="0" i="0" u="none" strike="noStrike" kern="1200" cap="none" spc="0" normalizeH="0" baseline="0" noProof="0" dirty="0">
              <a:ln>
                <a:noFill/>
              </a:ln>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sng" strike="noStrike" kern="1200" cap="none" spc="0" normalizeH="0" baseline="0" noProof="0" dirty="0">
                <a:ln>
                  <a:noFill/>
                </a:ln>
                <a:effectLst/>
                <a:uLnTx/>
                <a:uFillTx/>
                <a:latin typeface="Arial" panose="020B0604020202020204" pitchFamily="34" charset="0"/>
                <a:ea typeface="Calibri" panose="020F0502020204030204" pitchFamily="34" charset="0"/>
                <a:cs typeface="+mn-cs"/>
                <a:hlinkClick r:id="rId10">
                  <a:extLst>
                    <a:ext uri="{A12FA001-AC4F-418D-AE19-62706E023703}">
                      <ahyp:hlinkClr xmlns:ahyp="http://schemas.microsoft.com/office/drawing/2018/hyperlinkcolor" val="tx"/>
                    </a:ext>
                  </a:extLst>
                </a:hlinkClick>
              </a:rPr>
              <a:t>FSAPC3rdpartyserviceroversight@ed.gov</a:t>
            </a:r>
            <a:endParaRPr kumimoji="0" lang="en-US" sz="1050" b="0"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effectLst/>
                <a:uLnTx/>
                <a:uFillTx/>
                <a:latin typeface="Arial" panose="020B0604020202020204" pitchFamily="34" charset="0"/>
                <a:ea typeface="+mn-ea"/>
                <a:cs typeface="+mn-cs"/>
              </a:rPr>
              <a:t>Dvak Corwin, </a:t>
            </a:r>
            <a:r>
              <a:rPr kumimoji="0" lang="en-US" altLang="en-US" sz="1050" b="1" i="0" u="none" strike="noStrike" kern="1200" cap="none" spc="0" normalizeH="0" baseline="0" noProof="0" dirty="0">
                <a:ln>
                  <a:noFill/>
                </a:ln>
                <a:effectLst/>
                <a:uLnTx/>
                <a:uFillTx/>
                <a:latin typeface="Arial" panose="020B0604020202020204" pitchFamily="34" charset="0"/>
                <a:ea typeface="+mn-ea"/>
                <a:cs typeface="+mn-cs"/>
              </a:rPr>
              <a:t>Division Chief</a:t>
            </a:r>
            <a:r>
              <a:rPr kumimoji="0" lang="en-US" sz="1050" b="1" i="0" u="none" strike="noStrike" kern="1200" cap="none" spc="0" normalizeH="0" baseline="0" noProof="0" dirty="0">
                <a:ln>
                  <a:noFill/>
                </a:ln>
                <a:effectLst/>
                <a:uLnTx/>
                <a:uFillTx/>
                <a:latin typeface="Arial" panose="020B0604020202020204" pitchFamily="34" charset="0"/>
                <a:ea typeface="+mn-ea"/>
                <a:cs typeface="+mn-cs"/>
              </a:rPr>
              <a:t>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816-268-0420</a:t>
            </a:r>
            <a:br>
              <a:rPr kumimoji="0" lang="en-US" sz="1050" b="1" i="0" u="none" strike="noStrike" kern="1200" cap="none" spc="0" normalizeH="0" baseline="0" noProof="0" dirty="0">
                <a:ln>
                  <a:noFill/>
                </a:ln>
                <a:effectLst/>
                <a:uLnTx/>
                <a:uFillTx/>
                <a:latin typeface="Arial" panose="020B0604020202020204" pitchFamily="34" charset="0"/>
                <a:ea typeface="+mn-ea"/>
                <a:cs typeface="+mn-cs"/>
              </a:rPr>
            </a:br>
            <a:r>
              <a:rPr kumimoji="0" lang="en-US" sz="1050" b="1" i="0" u="none" strike="noStrike" kern="1200" cap="none" spc="0" normalizeH="0" baseline="0" noProof="0" dirty="0">
                <a:ln>
                  <a:noFill/>
                </a:ln>
                <a:effectLst/>
                <a:uLnTx/>
                <a:uFillTx/>
                <a:latin typeface="Arial" panose="020B0604020202020204" pitchFamily="34" charset="0"/>
                <a:ea typeface="+mn-ea"/>
                <a:cs typeface="+mn-cs"/>
              </a:rPr>
              <a:t>Angie Beam – Kansas City </a:t>
            </a:r>
            <a:r>
              <a:rPr kumimoji="0" lang="en-US" sz="1050" b="0" i="0" u="none" strike="noStrike" kern="1200" cap="none" spc="0" normalizeH="0" baseline="0" noProof="0" dirty="0">
                <a:ln>
                  <a:noFill/>
                </a:ln>
                <a:effectLst/>
                <a:uLnTx/>
                <a:uFillTx/>
                <a:latin typeface="Arial" panose="020B0604020202020204" pitchFamily="34" charset="0"/>
                <a:ea typeface="+mn-ea"/>
                <a:cs typeface="+mn-cs"/>
              </a:rPr>
              <a:t>816-268-0534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mn-cs"/>
              </a:rPr>
              <a:t>Kathy Feith – Kansas City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mn-cs"/>
              </a:rPr>
              <a:t>816-268-0406</a:t>
            </a:r>
            <a:endParaRPr kumimoji="0" lang="en-US" sz="1050" b="0" i="0" u="none" strike="noStrike" kern="1200" cap="none" spc="0" normalizeH="0" baseline="0" noProof="0" dirty="0">
              <a:ln>
                <a:noFill/>
              </a:ln>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67" b="1" i="0" u="none" strike="noStrike" kern="1200" cap="none" spc="0" normalizeH="0" baseline="0" noProof="0" dirty="0">
              <a:ln>
                <a:noFill/>
              </a:ln>
              <a:effectLst/>
              <a:uLnTx/>
              <a:uFillTx/>
              <a:latin typeface="Arial Narrow" panose="020B0606020202030204" pitchFamily="34" charset="0"/>
              <a:ea typeface="+mn-ea"/>
              <a:cs typeface="+mn-cs"/>
            </a:endParaRPr>
          </a:p>
        </p:txBody>
      </p:sp>
      <p:sp>
        <p:nvSpPr>
          <p:cNvPr id="15" name="Rectangle 6">
            <a:extLst>
              <a:ext uri="{FF2B5EF4-FFF2-40B4-BE49-F238E27FC236}">
                <a16:creationId xmlns:a16="http://schemas.microsoft.com/office/drawing/2014/main" id="{E626C125-E879-4A01-88F7-18D10CB17985}"/>
              </a:ext>
            </a:extLst>
          </p:cNvPr>
          <p:cNvSpPr>
            <a:spLocks noChangeArrowheads="1"/>
          </p:cNvSpPr>
          <p:nvPr/>
        </p:nvSpPr>
        <p:spPr bwMode="auto">
          <a:xfrm>
            <a:off x="8250902" y="2699742"/>
            <a:ext cx="3954807" cy="35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Chicago/Denver</a:t>
            </a:r>
            <a:r>
              <a:rPr kumimoji="0" lang="en-US" altLang="en-US" sz="1400" b="0"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School Participation Division</a:t>
            </a:r>
            <a:endParaRPr kumimoji="0" lang="en-US" altLang="en-US" sz="1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rPr>
              <a:t>Illinois, Minnesota, Ohio, Wisconsin, Indiana,  Colorado, Michigan, Montana, North Dakota, South Dakota, Utah, Wyoming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11">
                  <a:extLst>
                    <a:ext uri="{A12FA001-AC4F-418D-AE19-62706E023703}">
                      <ahyp:hlinkClr xmlns:ahyp="http://schemas.microsoft.com/office/drawing/2018/hyperlinkcolor" val="tx"/>
                    </a:ext>
                  </a:extLst>
                </a:hlinkClick>
              </a:rPr>
              <a:t>Chicago.Denver.SPD@ed.gov</a:t>
            </a:r>
            <a:endPar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Jeremy Early, Division Chief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Calibri" panose="020F0502020204030204" pitchFamily="34" charset="0"/>
              </a:rPr>
              <a:t>312-730-1529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Jason Charlton – Chicago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Calibri" panose="020F0502020204030204" pitchFamily="34" charset="0"/>
              </a:rPr>
              <a:t>312-730-1695</a:t>
            </a:r>
            <a:endParaRPr kumimoji="0" lang="en-US" altLang="en-US" sz="1050" b="0" i="0" u="none" strike="noStrike" kern="1200" cap="none" spc="0" normalizeH="0" baseline="0" noProof="0" dirty="0">
              <a:ln>
                <a:noFill/>
              </a:ln>
              <a:effectLst/>
              <a:uLnTx/>
              <a:uFillTx/>
              <a:latin typeface="Arial" panose="020B0604020202020204" pitchFamily="34" charset="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Tammi Sawyer − Chicago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312-730-1531</a:t>
            </a:r>
          </a:p>
          <a:p>
            <a:pPr>
              <a:defRPr/>
            </a:pPr>
            <a:r>
              <a:rPr kumimoji="0" lang="en-US" altLang="en-US" sz="1050" b="1" i="0" u="none" strike="noStrike" kern="1200" cap="none" spc="0" normalizeH="0" baseline="0" noProof="0" dirty="0">
                <a:ln>
                  <a:noFill/>
                </a:ln>
                <a:effectLst/>
                <a:uLnTx/>
                <a:uFillTx/>
                <a:latin typeface="Arial"/>
                <a:cs typeface="Arial"/>
              </a:rPr>
              <a:t>Brenda </a:t>
            </a:r>
            <a:r>
              <a:rPr lang="en-US" altLang="en-US" sz="1050" b="1" dirty="0">
                <a:latin typeface="Arial"/>
                <a:cs typeface="Arial"/>
              </a:rPr>
              <a:t>Edwards </a:t>
            </a:r>
            <a:r>
              <a:rPr lang="en-US" sz="1050" b="1" dirty="0">
                <a:latin typeface="Arial"/>
                <a:cs typeface="Arial"/>
              </a:rPr>
              <a:t>−</a:t>
            </a:r>
            <a:r>
              <a:rPr kumimoji="0" lang="en-US" sz="1050" b="1" i="0" u="none" strike="noStrike" kern="1200" cap="none" spc="0" normalizeH="0" baseline="0" noProof="0" dirty="0">
                <a:ln>
                  <a:noFill/>
                </a:ln>
                <a:effectLst/>
                <a:uLnTx/>
                <a:uFillTx/>
                <a:latin typeface="Arial"/>
                <a:cs typeface="Arial"/>
              </a:rPr>
              <a:t> </a:t>
            </a:r>
            <a:r>
              <a:rPr kumimoji="0" lang="en-US" altLang="en-US" sz="1050" b="1" i="0" u="none" strike="noStrike" kern="1200" cap="none" spc="0" normalizeH="0" baseline="0" noProof="0" dirty="0">
                <a:ln>
                  <a:noFill/>
                </a:ln>
                <a:effectLst/>
                <a:uLnTx/>
                <a:uFillTx/>
                <a:latin typeface="Arial"/>
                <a:cs typeface="Arial"/>
              </a:rPr>
              <a:t>Chicago </a:t>
            </a:r>
            <a:r>
              <a:rPr kumimoji="0" lang="en-US" altLang="en-US" sz="1050" b="0" i="0" u="none" strike="noStrike" kern="1200" cap="none" spc="0" normalizeH="0" baseline="0" noProof="0" dirty="0">
                <a:ln>
                  <a:noFill/>
                </a:ln>
                <a:effectLst/>
                <a:uLnTx/>
                <a:uFillTx/>
                <a:latin typeface="Arial"/>
                <a:cs typeface="Arial"/>
              </a:rPr>
              <a:t>312-730-1522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800" b="1" i="0"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400" b="1" i="0" u="sng"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San Francisco/Seattle School Participation Division</a:t>
            </a:r>
            <a:endParaRPr kumimoji="0" lang="en-US" altLang="en-US" sz="14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1" u="none" strike="noStrike" kern="1200" cap="none" spc="0" normalizeH="0" baseline="0" noProof="0" dirty="0">
                <a:ln>
                  <a:noFill/>
                </a:ln>
                <a:effectLst/>
                <a:uLnTx/>
                <a:uFillTx/>
                <a:latin typeface="Arial Narrow" panose="020B0606020202030204" pitchFamily="34" charset="0"/>
                <a:ea typeface="+mn-ea"/>
                <a:cs typeface="Arial" panose="020B0604020202020204" pitchFamily="34" charset="0"/>
              </a:rPr>
              <a:t>American Samoa, Arizona, California, Guam, Hawaii, Nevada, Palau, Marshall Islands, North Marianas, State of Micronesia, Alaska, Idaho, Oregon, Washington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E-mail Mailbox: </a:t>
            </a:r>
            <a:r>
              <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hlinkClick r:id="rId12">
                  <a:extLst>
                    <a:ext uri="{A12FA001-AC4F-418D-AE19-62706E023703}">
                      <ahyp:hlinkClr xmlns:ahyp="http://schemas.microsoft.com/office/drawing/2018/hyperlinkcolor" val="tx"/>
                    </a:ext>
                  </a:extLst>
                </a:hlinkClick>
              </a:rPr>
              <a:t>Sanfrancisco.Seattle.SPD@ed.gov</a:t>
            </a:r>
            <a:endParaRPr kumimoji="0" lang="en-US" altLang="en-US" sz="1067"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a:defRPr/>
            </a:pPr>
            <a:r>
              <a:rPr kumimoji="0" lang="en-US" altLang="en-US" sz="1050" b="1" i="0" u="none" strike="noStrike" kern="1200" cap="none" spc="0" normalizeH="0" baseline="0" noProof="0" dirty="0">
                <a:ln>
                  <a:noFill/>
                </a:ln>
                <a:effectLst/>
                <a:uLnTx/>
                <a:uFillTx/>
                <a:latin typeface="Arial"/>
                <a:cs typeface="Arial"/>
              </a:rPr>
              <a:t>Martina Fernandez-Rosario, </a:t>
            </a:r>
            <a:r>
              <a:rPr lang="en-US" sz="1050" b="1" dirty="0">
                <a:latin typeface="Arial"/>
                <a:cs typeface="Arial"/>
              </a:rPr>
              <a:t>Acting Division Chief </a:t>
            </a:r>
            <a:r>
              <a:rPr lang="en-US" altLang="en-US" sz="1050" b="1" dirty="0">
                <a:latin typeface="Arial"/>
                <a:cs typeface="Arial"/>
              </a:rPr>
              <a:t>          </a:t>
            </a:r>
            <a:r>
              <a:rPr kumimoji="0" lang="en-US" altLang="en-US" sz="1050" i="0" u="none" strike="noStrike" kern="1200" cap="none" spc="0" normalizeH="0" baseline="0" noProof="0" dirty="0">
                <a:ln>
                  <a:noFill/>
                </a:ln>
                <a:effectLst/>
                <a:uLnTx/>
                <a:uFillTx/>
                <a:latin typeface="Arial"/>
                <a:cs typeface="Arial"/>
              </a:rPr>
              <a:t>415-486-5605</a:t>
            </a:r>
            <a:r>
              <a:rPr lang="en-US" altLang="en-US" sz="1050" dirty="0">
                <a:latin typeface="Arial"/>
                <a:cs typeface="Arial"/>
              </a:rPr>
              <a:t> </a:t>
            </a:r>
            <a:endParaRPr lang="en-US" altLang="en-US" sz="1050" i="0" u="none" strike="noStrike" kern="1200" cap="none" spc="0" normalizeH="0" baseline="0" noProof="0" dirty="0">
              <a:ln>
                <a:noFill/>
              </a:ln>
              <a:effectLst/>
              <a:uLnTx/>
              <a:uFillTx/>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Erik </a:t>
            </a:r>
            <a:r>
              <a:rPr kumimoji="0" lang="en-US" altLang="en-US" sz="1050" b="1" i="0" u="none" strike="noStrike" kern="1200" cap="none" spc="0" normalizeH="0" baseline="0" noProof="0" dirty="0" err="1">
                <a:ln>
                  <a:noFill/>
                </a:ln>
                <a:effectLst/>
                <a:uLnTx/>
                <a:uFillTx/>
                <a:latin typeface="Arial" panose="020B0604020202020204" pitchFamily="34" charset="0"/>
                <a:ea typeface="+mn-ea"/>
                <a:cs typeface="Arial" panose="020B0604020202020204" pitchFamily="34" charset="0"/>
              </a:rPr>
              <a:t>Fosker</a:t>
            </a: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 San Francisco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415-486-5606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Kim Meadows − Washington, DC </a:t>
            </a:r>
            <a:r>
              <a:rPr kumimoji="0" lang="en-US" altLang="en-US" sz="105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202-377-3058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1" i="0" u="none" strike="noStrike" kern="1200" cap="none" spc="0" normalizeH="0" baseline="0" noProof="0" dirty="0">
              <a:ln>
                <a:noFill/>
              </a:ln>
              <a:effectLst/>
              <a:uLnTx/>
              <a:uFillTx/>
              <a:latin typeface="Calibri" panose="020F0502020204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467" b="0" i="0" u="none" strike="noStrike" kern="1200" cap="none" spc="0" normalizeH="0" baseline="0" noProof="0" dirty="0">
              <a:ln>
                <a:noFill/>
              </a:ln>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3152327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7C79B1-B66E-F54C-9547-41926CFB32E9}"/>
              </a:ext>
            </a:extLst>
          </p:cNvPr>
          <p:cNvSpPr>
            <a:spLocks noGrp="1"/>
          </p:cNvSpPr>
          <p:nvPr>
            <p:ph type="sldNum" sz="quarter" idx="11"/>
          </p:nvPr>
        </p:nvSpPr>
        <p:spPr/>
        <p:txBody>
          <a:bodyPr/>
          <a:lstStyle/>
          <a:p>
            <a:fld id="{234755BD-B4AC-9044-BCE4-27904766F8BB}" type="slidenum">
              <a:rPr lang="en-US" smtClean="0"/>
              <a:pPr/>
              <a:t>57</a:t>
            </a:fld>
            <a:endParaRPr lang="en-US"/>
          </a:p>
        </p:txBody>
      </p:sp>
      <p:sp>
        <p:nvSpPr>
          <p:cNvPr id="4" name="Text Placeholder 4">
            <a:extLst>
              <a:ext uri="{FF2B5EF4-FFF2-40B4-BE49-F238E27FC236}">
                <a16:creationId xmlns:a16="http://schemas.microsoft.com/office/drawing/2014/main" id="{8C2EDCD5-5D28-844F-8A69-4FC8554F125A}"/>
              </a:ext>
            </a:extLst>
          </p:cNvPr>
          <p:cNvSpPr txBox="1">
            <a:spLocks/>
          </p:cNvSpPr>
          <p:nvPr/>
        </p:nvSpPr>
        <p:spPr>
          <a:xfrm>
            <a:off x="1992438" y="1802292"/>
            <a:ext cx="8207124" cy="1762542"/>
          </a:xfrm>
          <a:prstGeom prst="rect">
            <a:avLst/>
          </a:prstGeom>
          <a:noFill/>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dirty="0">
                <a:solidFill>
                  <a:schemeClr val="accent1"/>
                </a:solidFill>
                <a:latin typeface="Arial" panose="020B0604020202020204" pitchFamily="34" charset="0"/>
              </a:rPr>
              <a:t>QUESTIONS?</a:t>
            </a:r>
          </a:p>
        </p:txBody>
      </p:sp>
      <p:sp>
        <p:nvSpPr>
          <p:cNvPr id="5" name="Text Placeholder 3">
            <a:extLst>
              <a:ext uri="{FF2B5EF4-FFF2-40B4-BE49-F238E27FC236}">
                <a16:creationId xmlns:a16="http://schemas.microsoft.com/office/drawing/2014/main" id="{266E3C58-B4EF-B84D-A530-F02A1F1DB0E3}"/>
              </a:ext>
            </a:extLst>
          </p:cNvPr>
          <p:cNvSpPr txBox="1">
            <a:spLocks/>
          </p:cNvSpPr>
          <p:nvPr/>
        </p:nvSpPr>
        <p:spPr>
          <a:xfrm>
            <a:off x="1650894" y="3899275"/>
            <a:ext cx="8890211" cy="1534563"/>
          </a:xfrm>
          <a:prstGeom prst="rect">
            <a:avLst/>
          </a:prstGeom>
        </p:spPr>
        <p:txBody>
          <a:bodyPr/>
          <a:lstStyle>
            <a:lvl1pPr marL="228544" indent="-228544" algn="l" defTabSz="914173" rtl="0" eaLnBrk="1" latinLnBrk="0" hangingPunct="1">
              <a:lnSpc>
                <a:spcPct val="90000"/>
              </a:lnSpc>
              <a:spcBef>
                <a:spcPts val="1000"/>
              </a:spcBef>
              <a:buClr>
                <a:schemeClr val="accent2"/>
              </a:buClr>
              <a:buFont typeface="Arial" panose="020B0604020202020204" pitchFamily="34" charset="0"/>
              <a:buChar char="•"/>
              <a:defRPr sz="2800" b="0" i="0" kern="1200">
                <a:solidFill>
                  <a:schemeClr val="tx1"/>
                </a:solidFill>
                <a:latin typeface="Cambria" panose="02040503050406030204" pitchFamily="18" charset="0"/>
                <a:ea typeface="+mn-ea"/>
                <a:cs typeface="Arial" panose="020B0604020202020204" pitchFamily="34" charset="0"/>
              </a:defRPr>
            </a:lvl1pPr>
            <a:lvl2pPr marL="685630" indent="-228544" algn="l" defTabSz="914173" rtl="0" eaLnBrk="1" latinLnBrk="0" hangingPunct="1">
              <a:lnSpc>
                <a:spcPct val="90000"/>
              </a:lnSpc>
              <a:spcBef>
                <a:spcPts val="500"/>
              </a:spcBef>
              <a:buClr>
                <a:schemeClr val="accent2"/>
              </a:buClr>
              <a:buFont typeface="Arial" panose="020B0604020202020204" pitchFamily="34" charset="0"/>
              <a:buChar char="•"/>
              <a:defRPr sz="2000" b="0" i="0" kern="1200">
                <a:solidFill>
                  <a:schemeClr val="tx1"/>
                </a:solidFill>
                <a:latin typeface="Cambria" panose="02040503050406030204" pitchFamily="18" charset="0"/>
                <a:ea typeface="+mn-ea"/>
                <a:cs typeface="Arial" panose="020B0604020202020204" pitchFamily="34" charset="0"/>
              </a:defRPr>
            </a:lvl2pPr>
            <a:lvl3pPr marL="1142717" indent="-228544" algn="l" defTabSz="914173" rtl="0" eaLnBrk="1" latinLnBrk="0" hangingPunct="1">
              <a:lnSpc>
                <a:spcPct val="90000"/>
              </a:lnSpc>
              <a:spcBef>
                <a:spcPts val="500"/>
              </a:spcBef>
              <a:buClr>
                <a:schemeClr val="accent2"/>
              </a:buClr>
              <a:buFont typeface="Arial" panose="020B0604020202020204" pitchFamily="34" charset="0"/>
              <a:buChar char="•"/>
              <a:defRPr sz="1800" b="0" i="0" kern="1200">
                <a:solidFill>
                  <a:schemeClr val="tx1"/>
                </a:solidFill>
                <a:latin typeface="Cambria" panose="02040503050406030204" pitchFamily="18" charset="0"/>
                <a:ea typeface="+mn-ea"/>
                <a:cs typeface="Arial" panose="020B0604020202020204" pitchFamily="34" charset="0"/>
              </a:defRPr>
            </a:lvl3pPr>
            <a:lvl4pPr marL="1599803" indent="-228544" algn="l" defTabSz="914173" rtl="0" eaLnBrk="1" latinLnBrk="0" hangingPunct="1">
              <a:lnSpc>
                <a:spcPct val="90000"/>
              </a:lnSpc>
              <a:spcBef>
                <a:spcPts val="500"/>
              </a:spcBef>
              <a:buClr>
                <a:schemeClr val="accent2"/>
              </a:buClr>
              <a:buFont typeface="Arial" panose="020B0604020202020204" pitchFamily="34" charset="0"/>
              <a:buChar char="•"/>
              <a:defRPr sz="1600" b="0" i="0" kern="1200">
                <a:solidFill>
                  <a:schemeClr val="tx1"/>
                </a:solidFill>
                <a:latin typeface="Cambria" panose="02040503050406030204" pitchFamily="18" charset="0"/>
                <a:ea typeface="+mn-ea"/>
                <a:cs typeface="Arial" panose="020B0604020202020204" pitchFamily="34" charset="0"/>
              </a:defRPr>
            </a:lvl4pPr>
            <a:lvl5pPr marL="2056890" indent="-228544" algn="l" defTabSz="914173" rtl="0" eaLnBrk="1" latinLnBrk="0" hangingPunct="1">
              <a:lnSpc>
                <a:spcPct val="90000"/>
              </a:lnSpc>
              <a:spcBef>
                <a:spcPts val="500"/>
              </a:spcBef>
              <a:buClr>
                <a:schemeClr val="accent2"/>
              </a:buClr>
              <a:buFont typeface="Arial" panose="020B0604020202020204" pitchFamily="34" charset="0"/>
              <a:buChar char="•"/>
              <a:defRPr sz="1400" b="0" i="0" kern="1200">
                <a:solidFill>
                  <a:schemeClr val="tx1"/>
                </a:solidFill>
                <a:latin typeface="Cambria" panose="02040503050406030204" pitchFamily="18" charset="0"/>
                <a:ea typeface="+mn-ea"/>
                <a:cs typeface="Arial" panose="020B0604020202020204" pitchFamily="34" charset="0"/>
              </a:defRPr>
            </a:lvl5pPr>
            <a:lvl6pPr marL="2513976"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62"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9"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38" indent="-228544" algn="l" defTabSz="91417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dirty="0"/>
              <a:t>CaseTeams@ed.gov</a:t>
            </a:r>
          </a:p>
          <a:p>
            <a:pPr marL="0" indent="0" algn="ctr">
              <a:buNone/>
            </a:pPr>
            <a:r>
              <a:rPr lang="en-US" sz="1800" dirty="0">
                <a:highlight>
                  <a:srgbClr val="FFFF00"/>
                </a:highlight>
              </a:rPr>
              <a:t>[Virtual Table times and sessions]</a:t>
            </a:r>
          </a:p>
        </p:txBody>
      </p:sp>
    </p:spTree>
    <p:extLst>
      <p:ext uri="{BB962C8B-B14F-4D97-AF65-F5344CB8AC3E}">
        <p14:creationId xmlns:p14="http://schemas.microsoft.com/office/powerpoint/2010/main" val="553636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6</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Learning The Basics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lstStyle/>
          <a:p>
            <a:pPr marL="0" indent="0">
              <a:buNone/>
            </a:pPr>
            <a:r>
              <a:rPr lang="en-US" b="1" dirty="0"/>
              <a:t>The Electronic Application (E-App)</a:t>
            </a:r>
          </a:p>
          <a:p>
            <a:r>
              <a:rPr lang="en-US" dirty="0"/>
              <a:t>The </a:t>
            </a:r>
            <a:r>
              <a:rPr lang="en-US" i="1" dirty="0"/>
              <a:t>Application for Approval to Participate in the Federal Student Financial Aid Programs</a:t>
            </a:r>
          </a:p>
          <a:p>
            <a:r>
              <a:rPr lang="en-US" dirty="0"/>
              <a:t>Located at eligcert.ed.gov </a:t>
            </a:r>
          </a:p>
          <a:p>
            <a:r>
              <a:rPr lang="en-US" dirty="0"/>
              <a:t>Used to apply for recertification</a:t>
            </a:r>
          </a:p>
          <a:p>
            <a:r>
              <a:rPr lang="en-US" dirty="0"/>
              <a:t>Used to report all types of changes regarding school eligibility, including change of officials, additional locations, and educational program updates</a:t>
            </a:r>
          </a:p>
          <a:p>
            <a:endParaRPr lang="en-US" dirty="0"/>
          </a:p>
          <a:p>
            <a:endParaRPr lang="en-US" dirty="0"/>
          </a:p>
        </p:txBody>
      </p:sp>
    </p:spTree>
    <p:extLst>
      <p:ext uri="{BB962C8B-B14F-4D97-AF65-F5344CB8AC3E}">
        <p14:creationId xmlns:p14="http://schemas.microsoft.com/office/powerpoint/2010/main" val="1633324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7</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Learning The Basics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a:xfrm>
            <a:off x="896937" y="1550988"/>
            <a:ext cx="10810213" cy="5115350"/>
          </a:xfrm>
        </p:spPr>
        <p:txBody>
          <a:bodyPr>
            <a:normAutofit fontScale="92500" lnSpcReduction="20000"/>
          </a:bodyPr>
          <a:lstStyle/>
          <a:p>
            <a:pPr marL="0" indent="0">
              <a:buNone/>
            </a:pPr>
            <a:r>
              <a:rPr lang="en-US" sz="3000" b="1" dirty="0"/>
              <a:t>The Program Participation Agreement (PPA)</a:t>
            </a:r>
          </a:p>
          <a:p>
            <a:r>
              <a:rPr lang="en-US" sz="3000" dirty="0"/>
              <a:t>It is required for certified/participating schools</a:t>
            </a:r>
          </a:p>
          <a:p>
            <a:r>
              <a:rPr lang="en-US" sz="3000" dirty="0"/>
              <a:t>A contract between the school and ED which outlines the requirements that the school is required to follow</a:t>
            </a:r>
          </a:p>
          <a:p>
            <a:r>
              <a:rPr lang="en-US" sz="3000" dirty="0"/>
              <a:t>Signed by the school, owners where applicable, and ED</a:t>
            </a:r>
          </a:p>
          <a:p>
            <a:r>
              <a:rPr lang="en-US" sz="3000" dirty="0"/>
              <a:t>Effective when signed by ED; void as of the new PPA date</a:t>
            </a:r>
          </a:p>
          <a:p>
            <a:r>
              <a:rPr lang="en-US" sz="3000" dirty="0"/>
              <a:t>Kept on file by the school, along with a copy of the most recent Eligibility and Certification Approval Report</a:t>
            </a:r>
          </a:p>
          <a:p>
            <a:pPr marL="0" indent="0" algn="ctr">
              <a:buNone/>
            </a:pPr>
            <a:r>
              <a:rPr lang="en-US" sz="3000" i="1" dirty="0"/>
              <a:t>(unsigned current version is accessible for viewing/printing at eligcert.ed.gov)</a:t>
            </a:r>
          </a:p>
          <a:p>
            <a:endParaRPr lang="en-US" dirty="0"/>
          </a:p>
          <a:p>
            <a:endParaRPr lang="en-US" dirty="0"/>
          </a:p>
        </p:txBody>
      </p:sp>
    </p:spTree>
    <p:extLst>
      <p:ext uri="{BB962C8B-B14F-4D97-AF65-F5344CB8AC3E}">
        <p14:creationId xmlns:p14="http://schemas.microsoft.com/office/powerpoint/2010/main" val="1275664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8</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Learning The Basics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normAutofit/>
          </a:bodyPr>
          <a:lstStyle/>
          <a:p>
            <a:pPr marL="0" indent="0">
              <a:buNone/>
            </a:pPr>
            <a:r>
              <a:rPr lang="en-US" b="1" dirty="0"/>
              <a:t>The Eligibility and Certification Approval Report (ECAR)</a:t>
            </a:r>
            <a:endParaRPr lang="en-US" dirty="0"/>
          </a:p>
          <a:p>
            <a:r>
              <a:rPr lang="en-US" dirty="0"/>
              <a:t>A snapshot of the school’s participation, programs, location, officials, etc.</a:t>
            </a:r>
          </a:p>
          <a:p>
            <a:r>
              <a:rPr lang="en-US" dirty="0"/>
              <a:t>A current copy of the ECAR must be kept on file by the school</a:t>
            </a:r>
          </a:p>
          <a:p>
            <a:endParaRPr lang="en-US" dirty="0"/>
          </a:p>
          <a:p>
            <a:pPr marL="0" indent="0" algn="ctr">
              <a:buNone/>
            </a:pPr>
            <a:r>
              <a:rPr lang="en-US" sz="2400" i="1" dirty="0"/>
              <a:t>(current approved version is accessible for viewing/printing at eligcert.ed.gov)</a:t>
            </a:r>
          </a:p>
          <a:p>
            <a:endParaRPr lang="en-US" dirty="0"/>
          </a:p>
        </p:txBody>
      </p:sp>
    </p:spTree>
    <p:extLst>
      <p:ext uri="{BB962C8B-B14F-4D97-AF65-F5344CB8AC3E}">
        <p14:creationId xmlns:p14="http://schemas.microsoft.com/office/powerpoint/2010/main" val="1384720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F8B932-EA61-E64A-879D-2E4C54C647CE}"/>
              </a:ext>
            </a:extLst>
          </p:cNvPr>
          <p:cNvSpPr>
            <a:spLocks noGrp="1"/>
          </p:cNvSpPr>
          <p:nvPr>
            <p:ph type="sldNum" sz="quarter" idx="4"/>
          </p:nvPr>
        </p:nvSpPr>
        <p:spPr/>
        <p:txBody>
          <a:bodyPr/>
          <a:lstStyle/>
          <a:p>
            <a:fld id="{234755BD-B4AC-9044-BCE4-27904766F8BB}" type="slidenum">
              <a:rPr lang="en-US" smtClean="0"/>
              <a:pPr/>
              <a:t>9</a:t>
            </a:fld>
            <a:endParaRPr lang="en-US"/>
          </a:p>
        </p:txBody>
      </p:sp>
      <p:sp>
        <p:nvSpPr>
          <p:cNvPr id="3" name="Title 2">
            <a:extLst>
              <a:ext uri="{FF2B5EF4-FFF2-40B4-BE49-F238E27FC236}">
                <a16:creationId xmlns:a16="http://schemas.microsoft.com/office/drawing/2014/main" id="{84EEFAE4-7A0B-F342-B7BE-2B60A3DA13D0}"/>
              </a:ext>
            </a:extLst>
          </p:cNvPr>
          <p:cNvSpPr>
            <a:spLocks noGrp="1"/>
          </p:cNvSpPr>
          <p:nvPr>
            <p:ph type="title"/>
          </p:nvPr>
        </p:nvSpPr>
        <p:spPr/>
        <p:txBody>
          <a:bodyPr/>
          <a:lstStyle/>
          <a:p>
            <a:r>
              <a:rPr lang="en-US" dirty="0"/>
              <a:t>Learning The Basics</a:t>
            </a:r>
          </a:p>
        </p:txBody>
      </p:sp>
      <p:sp>
        <p:nvSpPr>
          <p:cNvPr id="4" name="Text Placeholder 3">
            <a:extLst>
              <a:ext uri="{FF2B5EF4-FFF2-40B4-BE49-F238E27FC236}">
                <a16:creationId xmlns:a16="http://schemas.microsoft.com/office/drawing/2014/main" id="{F8CF1D10-DC71-E641-AF03-A730325A0159}"/>
              </a:ext>
            </a:extLst>
          </p:cNvPr>
          <p:cNvSpPr>
            <a:spLocks noGrp="1"/>
          </p:cNvSpPr>
          <p:nvPr>
            <p:ph type="body" sz="quarter" idx="11"/>
          </p:nvPr>
        </p:nvSpPr>
        <p:spPr/>
        <p:txBody>
          <a:bodyPr>
            <a:normAutofit/>
          </a:bodyPr>
          <a:lstStyle/>
          <a:p>
            <a:pPr marL="0" indent="0">
              <a:buNone/>
            </a:pPr>
            <a:r>
              <a:rPr lang="en-US" b="1" dirty="0"/>
              <a:t>Approval and Acknowledgement Notices</a:t>
            </a:r>
          </a:p>
          <a:p>
            <a:r>
              <a:rPr lang="en-US" dirty="0"/>
              <a:t>Provided in response to updates reported on the E-App</a:t>
            </a:r>
          </a:p>
          <a:p>
            <a:r>
              <a:rPr lang="en-US" dirty="0"/>
              <a:t>Treated as an addendum to the most recent PPA</a:t>
            </a:r>
          </a:p>
          <a:p>
            <a:r>
              <a:rPr lang="en-US" dirty="0"/>
              <a:t>Kept on file by the school, together with the PPA and the updated ECAR</a:t>
            </a:r>
          </a:p>
        </p:txBody>
      </p:sp>
    </p:spTree>
    <p:extLst>
      <p:ext uri="{BB962C8B-B14F-4D97-AF65-F5344CB8AC3E}">
        <p14:creationId xmlns:p14="http://schemas.microsoft.com/office/powerpoint/2010/main" val="2573490422"/>
      </p:ext>
    </p:extLst>
  </p:cSld>
  <p:clrMapOvr>
    <a:masterClrMapping/>
  </p:clrMapOvr>
</p:sld>
</file>

<file path=ppt/theme/theme1.xml><?xml version="1.0" encoding="utf-8"?>
<a:theme xmlns:a="http://schemas.openxmlformats.org/drawingml/2006/main" name="Office Theme">
  <a:themeElements>
    <a:clrScheme name="">
      <a:dk1>
        <a:srgbClr val="191918"/>
      </a:dk1>
      <a:lt1>
        <a:srgbClr val="FFFFFF"/>
      </a:lt1>
      <a:dk2>
        <a:srgbClr val="2F3337"/>
      </a:dk2>
      <a:lt2>
        <a:srgbClr val="FFFFFE"/>
      </a:lt2>
      <a:accent1>
        <a:srgbClr val="2279A7"/>
      </a:accent1>
      <a:accent2>
        <a:srgbClr val="3EA11B"/>
      </a:accent2>
      <a:accent3>
        <a:srgbClr val="1C7959"/>
      </a:accent3>
      <a:accent4>
        <a:srgbClr val="195B7D"/>
      </a:accent4>
      <a:accent5>
        <a:srgbClr val="E5DC6D"/>
      </a:accent5>
      <a:accent6>
        <a:srgbClr val="EBEDEE"/>
      </a:accent6>
      <a:hlink>
        <a:srgbClr val="2279A7"/>
      </a:hlink>
      <a:folHlink>
        <a:srgbClr val="34506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5.21.20_FSA_PowerpointTemplate" id="{0E69033A-4420-CB45-A9C1-9A9966634D49}" vid="{D5AB89A8-F229-504D-B51F-1F1DFB1E00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3556068-94b5-4e44-be2a-e8d7a096361c">
      <UserInfo>
        <DisplayName>Sipple-Asher, Bessie</DisplayName>
        <AccountId>460</AccountId>
        <AccountType/>
      </UserInfo>
      <UserInfo>
        <DisplayName>Richards, Allison</DisplayName>
        <AccountId>457</AccountId>
        <AccountType/>
      </UserInfo>
      <UserInfo>
        <DisplayName>Gerrans, Greg</DisplayName>
        <AccountId>606</AccountId>
        <AccountType/>
      </UserInfo>
      <UserInfo>
        <DisplayName>Nelson, Alanna</DisplayName>
        <AccountId>637</AccountId>
        <AccountType/>
      </UserInfo>
      <UserInfo>
        <DisplayName>Meyers, Rebecca</DisplayName>
        <AccountId>632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A43C935C0354E4A8DE5A9845775116F" ma:contentTypeVersion="1" ma:contentTypeDescription="Create a new document." ma:contentTypeScope="" ma:versionID="e8ee6e98e65d61b7caf7b96d4d0382b1">
  <xsd:schema xmlns:xsd="http://www.w3.org/2001/XMLSchema" xmlns:xs="http://www.w3.org/2001/XMLSchema" xmlns:p="http://schemas.microsoft.com/office/2006/metadata/properties" xmlns:ns2="d3556068-94b5-4e44-be2a-e8d7a096361c" targetNamespace="http://schemas.microsoft.com/office/2006/metadata/properties" ma:root="true" ma:fieldsID="74de40115a85f3d07fd5aaf4c7d4273c" ns2:_="">
    <xsd:import namespace="d3556068-94b5-4e44-be2a-e8d7a096361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56068-94b5-4e44-be2a-e8d7a09636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2DCF16-C109-4A1A-8065-614F11557B4C}">
  <ds:schemaRefs>
    <ds:schemaRef ds:uri="http://schemas.microsoft.com/sharepoint/v3/contenttype/forms"/>
  </ds:schemaRefs>
</ds:datastoreItem>
</file>

<file path=customXml/itemProps2.xml><?xml version="1.0" encoding="utf-8"?>
<ds:datastoreItem xmlns:ds="http://schemas.openxmlformats.org/officeDocument/2006/customXml" ds:itemID="{AE376008-96D4-4ABA-979E-BB0A4B41A0EB}">
  <ds:schemaRefs>
    <ds:schemaRef ds:uri="0eaa3753-5dba-414c-9add-8f354db3ff90"/>
    <ds:schemaRef ds:uri="http://schemas.openxmlformats.org/package/2006/metadata/core-properties"/>
    <ds:schemaRef ds:uri="http://schemas.microsoft.com/office/2006/documentManagement/types"/>
    <ds:schemaRef ds:uri="http://schemas.microsoft.com/office/2006/metadata/properties"/>
    <ds:schemaRef ds:uri="http://purl.org/dc/elements/1.1/"/>
    <ds:schemaRef ds:uri="http://purl.org/dc/terms/"/>
    <ds:schemaRef ds:uri="http://purl.org/dc/dcmitype/"/>
    <ds:schemaRef ds:uri="http://schemas.microsoft.com/office/infopath/2007/PartnerControls"/>
    <ds:schemaRef ds:uri="eda5ed5b-cfad-4e39-8a9a-a6481d86e92a"/>
    <ds:schemaRef ds:uri="http://www.w3.org/XML/1998/namespace"/>
    <ds:schemaRef ds:uri="d3556068-94b5-4e44-be2a-e8d7a096361c"/>
  </ds:schemaRefs>
</ds:datastoreItem>
</file>

<file path=customXml/itemProps3.xml><?xml version="1.0" encoding="utf-8"?>
<ds:datastoreItem xmlns:ds="http://schemas.openxmlformats.org/officeDocument/2006/customXml" ds:itemID="{4CD2D4DA-E604-46BA-AA32-891F0F8EF9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556068-94b5-4e44-be2a-e8d7a09636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6346</TotalTime>
  <Words>3251</Words>
  <Application>Microsoft Office PowerPoint</Application>
  <PresentationFormat>Widescreen</PresentationFormat>
  <Paragraphs>445</Paragraphs>
  <Slides>57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vt:lpstr>
      <vt:lpstr>Arial Narrow</vt:lpstr>
      <vt:lpstr>Calibri</vt:lpstr>
      <vt:lpstr>Cambria</vt:lpstr>
      <vt:lpstr>Oswald</vt:lpstr>
      <vt:lpstr>Office Theme</vt:lpstr>
      <vt:lpstr>Breakout Session #17</vt:lpstr>
      <vt:lpstr>What is Institutional eligibility?</vt:lpstr>
      <vt:lpstr>Agenda</vt:lpstr>
      <vt:lpstr>Learning The basics</vt:lpstr>
      <vt:lpstr>Learning  The basics</vt:lpstr>
      <vt:lpstr>Learning The Basics</vt:lpstr>
      <vt:lpstr>Learning The Basics</vt:lpstr>
      <vt:lpstr>Learning The Basics</vt:lpstr>
      <vt:lpstr>Learning The Basics</vt:lpstr>
      <vt:lpstr>Understanding  Eligibility and certification</vt:lpstr>
      <vt:lpstr>Understanding  Eligibility and certification</vt:lpstr>
      <vt:lpstr>Understanding Eligibility and certification</vt:lpstr>
      <vt:lpstr>Understanding  Eligibility and certification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Updating the application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APPLYING FOR RECERTIFICATION</vt:lpstr>
      <vt:lpstr>Avoiding common mistakes</vt:lpstr>
      <vt:lpstr>Avoiding common mistakes</vt:lpstr>
      <vt:lpstr>Avoiding common mistakes</vt:lpstr>
      <vt:lpstr>Avoiding common mistakes</vt:lpstr>
      <vt:lpstr>Avoiding common mistakes</vt:lpstr>
      <vt:lpstr>Avoiding common mistakes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FSA PPT 16x9_Template 2020</dc:title>
  <dc:creator>Lloyd, Leslie</dc:creator>
  <cp:lastModifiedBy>Cottingham, Brittney</cp:lastModifiedBy>
  <cp:revision>569</cp:revision>
  <dcterms:created xsi:type="dcterms:W3CDTF">2020-06-18T13:31:15Z</dcterms:created>
  <dcterms:modified xsi:type="dcterms:W3CDTF">2021-09-27T20:03:17Z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0x0101004A43C935C0354E4A8DE5A9845775116F</vt:lpwstr>
  </property>
  <property fmtid="{D5CDD505-2E9C-101B-9397-08002B2CF9AE}" pid="3" name="AuthorIds_UIVersion_2560">
    <vt:lpwstr>79</vt:lpwstr>
  </property>
  <property fmtid="{D5CDD505-2E9C-101B-9397-08002B2CF9AE}" pid="4" name="_dlc_DocIdItemGuid">
    <vt:lpwstr>f3771e19-3d4d-4273-b8a0-0c915acd830e</vt:lpwstr>
  </property>
</Properties>
</file>