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0" r:id="rId4"/>
  </p:sldMasterIdLst>
  <p:notesMasterIdLst>
    <p:notesMasterId r:id="rId58"/>
  </p:notesMasterIdLst>
  <p:sldIdLst>
    <p:sldId id="3463" r:id="rId5"/>
    <p:sldId id="310" r:id="rId6"/>
    <p:sldId id="3461" r:id="rId7"/>
    <p:sldId id="3468" r:id="rId8"/>
    <p:sldId id="3470" r:id="rId9"/>
    <p:sldId id="3473" r:id="rId10"/>
    <p:sldId id="3469" r:id="rId11"/>
    <p:sldId id="3472" r:id="rId12"/>
    <p:sldId id="3471" r:id="rId13"/>
    <p:sldId id="3475" r:id="rId14"/>
    <p:sldId id="3476" r:id="rId15"/>
    <p:sldId id="3474" r:id="rId16"/>
    <p:sldId id="3477" r:id="rId17"/>
    <p:sldId id="3479" r:id="rId18"/>
    <p:sldId id="3480" r:id="rId19"/>
    <p:sldId id="3478" r:id="rId20"/>
    <p:sldId id="3481" r:id="rId21"/>
    <p:sldId id="3482" r:id="rId22"/>
    <p:sldId id="3483" r:id="rId23"/>
    <p:sldId id="3484" r:id="rId24"/>
    <p:sldId id="3485" r:id="rId25"/>
    <p:sldId id="3454" r:id="rId26"/>
    <p:sldId id="361" r:id="rId27"/>
    <p:sldId id="703" r:id="rId28"/>
    <p:sldId id="3452" r:id="rId29"/>
    <p:sldId id="704" r:id="rId30"/>
    <p:sldId id="3447" r:id="rId31"/>
    <p:sldId id="356" r:id="rId32"/>
    <p:sldId id="433" r:id="rId33"/>
    <p:sldId id="3455" r:id="rId34"/>
    <p:sldId id="3453" r:id="rId35"/>
    <p:sldId id="435" r:id="rId36"/>
    <p:sldId id="3448" r:id="rId37"/>
    <p:sldId id="436" r:id="rId38"/>
    <p:sldId id="454" r:id="rId39"/>
    <p:sldId id="701" r:id="rId40"/>
    <p:sldId id="437" r:id="rId41"/>
    <p:sldId id="702" r:id="rId42"/>
    <p:sldId id="3456" r:id="rId43"/>
    <p:sldId id="438" r:id="rId44"/>
    <p:sldId id="442" r:id="rId45"/>
    <p:sldId id="441" r:id="rId46"/>
    <p:sldId id="457" r:id="rId47"/>
    <p:sldId id="443" r:id="rId48"/>
    <p:sldId id="444" r:id="rId49"/>
    <p:sldId id="445" r:id="rId50"/>
    <p:sldId id="447" r:id="rId51"/>
    <p:sldId id="448" r:id="rId52"/>
    <p:sldId id="3457" r:id="rId53"/>
    <p:sldId id="449" r:id="rId54"/>
    <p:sldId id="450" r:id="rId55"/>
    <p:sldId id="3458" r:id="rId56"/>
    <p:sldId id="434" r:id="rId5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224F82C-4999-511D-E418-01482A40D225}" name="Campbell, Colleen" initials="CC" userId="S::colleen.campbell@ed.gov::eb782842-2a40-40e4-bd6b-a54100dacdf1"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Harris, Nikki" initials="HN" lastIdx="1" clrIdx="0">
    <p:extLst>
      <p:ext uri="{19B8F6BF-5375-455C-9EA6-DF929625EA0E}">
        <p15:presenceInfo xmlns:p15="http://schemas.microsoft.com/office/powerpoint/2012/main" userId="S::nikki.harris@ed.gov::ac21e7f3-fd64-47d9-8cb0-a5207483aa9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113C52"/>
    <a:srgbClr val="E7EFF5"/>
    <a:srgbClr val="DDDEDF"/>
    <a:srgbClr val="113C53"/>
    <a:srgbClr val="0E2C3B"/>
    <a:srgbClr val="38546D"/>
    <a:srgbClr val="344F67"/>
    <a:srgbClr val="385770"/>
    <a:srgbClr val="324962"/>
    <a:srgbClr val="F6F9F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8E58A31-792E-CE4C-8F7B-66C3A4607F93}" v="185" dt="2021-11-18T16:17:03.866"/>
  </p1510:revLst>
</p1510:revInfo>
</file>

<file path=ppt/tableStyles.xml><?xml version="1.0" encoding="utf-8"?>
<a:tblStyleLst xmlns:a="http://schemas.openxmlformats.org/drawingml/2006/main" def="{5C22544A-7EE6-4342-B048-85BDC9FD1C3A}">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1348" autoAdjust="0"/>
    <p:restoredTop sz="76259" autoAdjust="0"/>
  </p:normalViewPr>
  <p:slideViewPr>
    <p:cSldViewPr snapToGrid="0">
      <p:cViewPr varScale="1">
        <p:scale>
          <a:sx n="96" d="100"/>
          <a:sy n="96" d="100"/>
        </p:scale>
        <p:origin x="696" y="168"/>
      </p:cViewPr>
      <p:guideLst/>
    </p:cSldViewPr>
  </p:slideViewPr>
  <p:outlineViewPr>
    <p:cViewPr>
      <p:scale>
        <a:sx n="33" d="100"/>
        <a:sy n="33" d="100"/>
      </p:scale>
      <p:origin x="0" y="-104"/>
    </p:cViewPr>
  </p:outlineViewPr>
  <p:notesTextViewPr>
    <p:cViewPr>
      <p:scale>
        <a:sx n="1" d="1"/>
        <a:sy n="1" d="1"/>
      </p:scale>
      <p:origin x="0" y="-64"/>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notesMaster" Target="notesMasters/notesMaster1.xml"/><Relationship Id="rId5" Type="http://schemas.openxmlformats.org/officeDocument/2006/relationships/slide" Target="slides/slide1.xml"/><Relationship Id="rId61" Type="http://schemas.openxmlformats.org/officeDocument/2006/relationships/viewProps" Target="viewProps.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microsoft.com/office/2015/10/relationships/revisionInfo" Target="revisionInfo.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commentAuthors" Target="commentAuthor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presProps" Target="presProps.xml"/><Relationship Id="rId65"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13FDA72-2393-4B3F-8F8F-547617C5EA69}" type="datetimeFigureOut">
              <a:rPr lang="en-US" smtClean="0"/>
              <a:t>11/17/21</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49312DC-84F5-408B-947F-EAE8AD61D853}" type="slidenum">
              <a:rPr lang="en-US" smtClean="0"/>
              <a:t>‹#›</a:t>
            </a:fld>
            <a:endParaRPr lang="en-US" dirty="0"/>
          </a:p>
        </p:txBody>
      </p:sp>
    </p:spTree>
    <p:extLst>
      <p:ext uri="{BB962C8B-B14F-4D97-AF65-F5344CB8AC3E}">
        <p14:creationId xmlns:p14="http://schemas.microsoft.com/office/powerpoint/2010/main" val="33919332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s://studentaid.gov/manage-loans/forgiveness-cancellation/public-service" TargetMode="External"/><Relationship Id="rId2" Type="http://schemas.openxmlformats.org/officeDocument/2006/relationships/slide" Target="../slides/slide25.xml"/><Relationship Id="rId1" Type="http://schemas.openxmlformats.org/officeDocument/2006/relationships/notesMaster" Target="../notesMasters/notesMaster1.xml"/><Relationship Id="rId4" Type="http://schemas.openxmlformats.org/officeDocument/2006/relationships/hyperlink" Target="https://studentaid.gov/manage-loans/forgiveness-cancellation/public-service/temporary-expanded-public-service-loan-forgiveness" TargetMode="Externa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Hello everyone! Welcome to session B016, Public Service Loan Forgiveness and Temporary Expanded Public Service Loan Forgiveness. I’m Colleen Campbell, and I’m here with my co-presenter, Christine Isett. </a:t>
            </a:r>
          </a:p>
        </p:txBody>
      </p:sp>
      <p:sp>
        <p:nvSpPr>
          <p:cNvPr id="4" name="Slide Number Placeholder 3"/>
          <p:cNvSpPr>
            <a:spLocks noGrp="1"/>
          </p:cNvSpPr>
          <p:nvPr>
            <p:ph type="sldNum" sz="quarter" idx="5"/>
          </p:nvPr>
        </p:nvSpPr>
        <p:spPr/>
        <p:txBody>
          <a:bodyPr/>
          <a:lstStyle/>
          <a:p>
            <a:fld id="{C49312DC-84F5-408B-947F-EAE8AD61D853}" type="slidenum">
              <a:rPr lang="en-US" smtClean="0"/>
              <a:t>1</a:t>
            </a:fld>
            <a:endParaRPr lang="en-US" dirty="0"/>
          </a:p>
        </p:txBody>
      </p:sp>
    </p:spTree>
    <p:extLst>
      <p:ext uri="{BB962C8B-B14F-4D97-AF65-F5344CB8AC3E}">
        <p14:creationId xmlns:p14="http://schemas.microsoft.com/office/powerpoint/2010/main" val="37980619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 do want to note a few nuances with qualifying employment. First, not-for-profits with a designation other than 501(c)3 can qualify for PSLF, but only if they provide a qualifying service to the general public. If you’re a borrower working for one of these organizations, it’s important that you provide as much information to us about your employer’s activities as possible so that we can make an accurate determination.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There was also a regulatory change that took effect on July 1, 2020, where, if a borrower works for a qualifying employer that engages in religious activities, time spent on those activities can now count toward their full-time work requirement.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I’ll also note that, under normal rules, a borrower must be employed at an eligible employer when their forgiveness is granted. This is an important consideration for borrowers who may be approaching that 120</a:t>
            </a:r>
            <a:r>
              <a:rPr lang="en-US" baseline="30000" dirty="0"/>
              <a:t>th</a:t>
            </a:r>
            <a:r>
              <a:rPr lang="en-US" dirty="0"/>
              <a:t> payment, so I did want to note it here.</a:t>
            </a:r>
          </a:p>
        </p:txBody>
      </p:sp>
      <p:sp>
        <p:nvSpPr>
          <p:cNvPr id="4" name="Slide Number Placeholder 3"/>
          <p:cNvSpPr>
            <a:spLocks noGrp="1"/>
          </p:cNvSpPr>
          <p:nvPr>
            <p:ph type="sldNum" sz="quarter" idx="5"/>
          </p:nvPr>
        </p:nvSpPr>
        <p:spPr/>
        <p:txBody>
          <a:bodyPr/>
          <a:lstStyle/>
          <a:p>
            <a:fld id="{C49312DC-84F5-408B-947F-EAE8AD61D853}" type="slidenum">
              <a:rPr lang="en-US" smtClean="0"/>
              <a:t>10</a:t>
            </a:fld>
            <a:endParaRPr lang="en-US" dirty="0"/>
          </a:p>
        </p:txBody>
      </p:sp>
    </p:spTree>
    <p:extLst>
      <p:ext uri="{BB962C8B-B14F-4D97-AF65-F5344CB8AC3E}">
        <p14:creationId xmlns:p14="http://schemas.microsoft.com/office/powerpoint/2010/main" val="42732532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we’ll get into some of the programs that create exceptions to the PSLF Program. First, we have Temporary Expanded PSLF, or TEPSLF, which was created by Congress and provides borrowers with the ability to receive credit for months where they met all other PSLF Program criteria, but instead of using the Standard Plan or an IDR plan, they paid under an extended or graduated plan. Now, one of the trickier elements here is that, if a borrower paid under an extended or graduated plan, in the 12 months before applying for TEPSLF, they must have paid at least the amount they would have paid under an IDR plan in order to receive forgiveness.</a:t>
            </a:r>
          </a:p>
          <a:p>
            <a:br>
              <a:rPr lang="en-US" sz="1200" b="0" i="0" kern="1200" dirty="0">
                <a:solidFill>
                  <a:schemeClr val="tx1"/>
                </a:solidFill>
                <a:effectLst/>
                <a:latin typeface="+mn-lt"/>
                <a:ea typeface="+mn-ea"/>
                <a:cs typeface="+mn-cs"/>
              </a:rPr>
            </a:br>
            <a:endParaRPr lang="en-US" sz="1200" b="0" i="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C49312DC-84F5-408B-947F-EAE8AD61D853}" type="slidenum">
              <a:rPr lang="en-US" smtClean="0"/>
              <a:t>11</a:t>
            </a:fld>
            <a:endParaRPr lang="en-US" dirty="0"/>
          </a:p>
        </p:txBody>
      </p:sp>
    </p:spTree>
    <p:extLst>
      <p:ext uri="{BB962C8B-B14F-4D97-AF65-F5344CB8AC3E}">
        <p14:creationId xmlns:p14="http://schemas.microsoft.com/office/powerpoint/2010/main" val="1136666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Because TEPSLF is a program subject to annual appropriations, FSA must first consider whether a borrower can qualify under normal PSLF Program rules before granting forgiveness under TEPSLF. In the past, that meant applying for PSLF, being denied, then applying for TEPSLF. But last year we introduced a combined PSLF and TEPSLF Certification and Application. With this combined PSLF Form, there is no longer a separate process for employment certification and applying for forgiveness under PSLF or TEPSLF. Now, borrowers only need to file one piece of paperwork in order to update the number of qualifying payments they have or to apply for forgiveness under either program.</a:t>
            </a:r>
          </a:p>
        </p:txBody>
      </p:sp>
      <p:sp>
        <p:nvSpPr>
          <p:cNvPr id="4" name="Slide Number Placeholder 3"/>
          <p:cNvSpPr>
            <a:spLocks noGrp="1"/>
          </p:cNvSpPr>
          <p:nvPr>
            <p:ph type="sldNum" sz="quarter" idx="5"/>
          </p:nvPr>
        </p:nvSpPr>
        <p:spPr/>
        <p:txBody>
          <a:bodyPr/>
          <a:lstStyle/>
          <a:p>
            <a:fld id="{C49312DC-84F5-408B-947F-EAE8AD61D853}" type="slidenum">
              <a:rPr lang="en-US" smtClean="0"/>
              <a:t>12</a:t>
            </a:fld>
            <a:endParaRPr lang="en-US" dirty="0"/>
          </a:p>
        </p:txBody>
      </p:sp>
    </p:spTree>
    <p:extLst>
      <p:ext uri="{BB962C8B-B14F-4D97-AF65-F5344CB8AC3E}">
        <p14:creationId xmlns:p14="http://schemas.microsoft.com/office/powerpoint/2010/main" val="295286038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 also note that </a:t>
            </a:r>
            <a:r>
              <a:rPr lang="en-US" dirty="0" err="1"/>
              <a:t>FedLoan</a:t>
            </a:r>
            <a:r>
              <a:rPr lang="en-US" dirty="0"/>
              <a:t> Servicing, FSA’s PSLF servicer, has made substantial updates to their website that helps borrowers understand their qualifying payment count. Borrowers can access this information by logging into their account at </a:t>
            </a:r>
            <a:r>
              <a:rPr lang="en-US" dirty="0" err="1"/>
              <a:t>myfedloan.org</a:t>
            </a:r>
            <a:r>
              <a:rPr lang="en-US" dirty="0"/>
              <a:t> and clicking the “check my progress” button. They’ll automatically see their qualifying payment count, which identifies the borrower’s official progress toward forgiveness. They can also click on the “eligible payments” and ”ineligible payments” tabs to see more information.</a:t>
            </a:r>
          </a:p>
        </p:txBody>
      </p:sp>
      <p:sp>
        <p:nvSpPr>
          <p:cNvPr id="4" name="Slide Number Placeholder 3"/>
          <p:cNvSpPr>
            <a:spLocks noGrp="1"/>
          </p:cNvSpPr>
          <p:nvPr>
            <p:ph type="sldNum" sz="quarter" idx="5"/>
          </p:nvPr>
        </p:nvSpPr>
        <p:spPr/>
        <p:txBody>
          <a:bodyPr/>
          <a:lstStyle/>
          <a:p>
            <a:fld id="{C49312DC-84F5-408B-947F-EAE8AD61D853}" type="slidenum">
              <a:rPr lang="en-US" smtClean="0"/>
              <a:t>13</a:t>
            </a:fld>
            <a:endParaRPr lang="en-US" dirty="0"/>
          </a:p>
        </p:txBody>
      </p:sp>
    </p:spTree>
    <p:extLst>
      <p:ext uri="{BB962C8B-B14F-4D97-AF65-F5344CB8AC3E}">
        <p14:creationId xmlns:p14="http://schemas.microsoft.com/office/powerpoint/2010/main" val="2247481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Under the “eligible payments” tab, borrowers can see payments that meet PSLF or TEPSLF program criteria, such as having eligible loans and eligible payments, but are not yet part of the official payment count because the borrower’s employment has not yet been certified for a given month. By clicking the arrow next to “view details” a borrower can see why the payment is eligible but not yet considered qualifying.</a:t>
            </a:r>
          </a:p>
        </p:txBody>
      </p:sp>
      <p:sp>
        <p:nvSpPr>
          <p:cNvPr id="4" name="Slide Number Placeholder 3"/>
          <p:cNvSpPr>
            <a:spLocks noGrp="1"/>
          </p:cNvSpPr>
          <p:nvPr>
            <p:ph type="sldNum" sz="quarter" idx="5"/>
          </p:nvPr>
        </p:nvSpPr>
        <p:spPr/>
        <p:txBody>
          <a:bodyPr/>
          <a:lstStyle/>
          <a:p>
            <a:fld id="{C49312DC-84F5-408B-947F-EAE8AD61D853}" type="slidenum">
              <a:rPr lang="en-US" smtClean="0"/>
              <a:t>14</a:t>
            </a:fld>
            <a:endParaRPr lang="en-US" dirty="0"/>
          </a:p>
        </p:txBody>
      </p:sp>
    </p:spTree>
    <p:extLst>
      <p:ext uri="{BB962C8B-B14F-4D97-AF65-F5344CB8AC3E}">
        <p14:creationId xmlns:p14="http://schemas.microsoft.com/office/powerpoint/2010/main" val="26898796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Under the “ineligible payments” tab, the borrower can see why a given payment is ineligible for PSLF or TEPSLF. In this scenario, we can see that the borrower was not in an “In Repayment” status for this month, and thus can’t get credit toward PSLF for TEPSLF.</a:t>
            </a:r>
          </a:p>
        </p:txBody>
      </p:sp>
      <p:sp>
        <p:nvSpPr>
          <p:cNvPr id="4" name="Slide Number Placeholder 3"/>
          <p:cNvSpPr>
            <a:spLocks noGrp="1"/>
          </p:cNvSpPr>
          <p:nvPr>
            <p:ph type="sldNum" sz="quarter" idx="5"/>
          </p:nvPr>
        </p:nvSpPr>
        <p:spPr/>
        <p:txBody>
          <a:bodyPr/>
          <a:lstStyle/>
          <a:p>
            <a:fld id="{C49312DC-84F5-408B-947F-EAE8AD61D853}" type="slidenum">
              <a:rPr lang="en-US" smtClean="0"/>
              <a:t>15</a:t>
            </a:fld>
            <a:endParaRPr lang="en-US" dirty="0"/>
          </a:p>
        </p:txBody>
      </p:sp>
    </p:spTree>
    <p:extLst>
      <p:ext uri="{BB962C8B-B14F-4D97-AF65-F5344CB8AC3E}">
        <p14:creationId xmlns:p14="http://schemas.microsoft.com/office/powerpoint/2010/main" val="36305410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Borrowers can also see their payment count for each of their loans on </a:t>
            </a:r>
            <a:r>
              <a:rPr lang="en-US" dirty="0" err="1"/>
              <a:t>StudentAid.gov</a:t>
            </a:r>
            <a:r>
              <a:rPr lang="en-US" dirty="0"/>
              <a:t> by visiting Aid Summary and then clicking through to Loan Details. Updates to this payment count may be slightly delayed after an update is made on </a:t>
            </a:r>
            <a:r>
              <a:rPr lang="en-US" dirty="0" err="1"/>
              <a:t>FedLoan</a:t>
            </a:r>
            <a:r>
              <a:rPr lang="en-US" dirty="0"/>
              <a:t> Servicing’s system, so for the most up to date information, we recommend checking your account on </a:t>
            </a:r>
            <a:r>
              <a:rPr lang="en-US" dirty="0" err="1"/>
              <a:t>myfedloan.org</a:t>
            </a:r>
            <a:r>
              <a:rPr lang="en-US" dirty="0"/>
              <a:t> first.</a:t>
            </a:r>
          </a:p>
        </p:txBody>
      </p:sp>
      <p:sp>
        <p:nvSpPr>
          <p:cNvPr id="4" name="Slide Number Placeholder 3"/>
          <p:cNvSpPr>
            <a:spLocks noGrp="1"/>
          </p:cNvSpPr>
          <p:nvPr>
            <p:ph type="sldNum" sz="quarter" idx="5"/>
          </p:nvPr>
        </p:nvSpPr>
        <p:spPr/>
        <p:txBody>
          <a:bodyPr/>
          <a:lstStyle/>
          <a:p>
            <a:fld id="{C49312DC-84F5-408B-947F-EAE8AD61D853}" type="slidenum">
              <a:rPr lang="en-US" smtClean="0"/>
              <a:t>16</a:t>
            </a:fld>
            <a:endParaRPr lang="en-US" dirty="0"/>
          </a:p>
        </p:txBody>
      </p:sp>
    </p:spTree>
    <p:extLst>
      <p:ext uri="{BB962C8B-B14F-4D97-AF65-F5344CB8AC3E}">
        <p14:creationId xmlns:p14="http://schemas.microsoft.com/office/powerpoint/2010/main" val="309092216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Due to the COVID-19 national emergency, in March 2020 we paused payments on Direct Loans by putting borrowers into a forbearance and set interest rates on those loans to 0%. While under normal PSLF and TEPSLF program rules, periods of forbearance would not be eligible, borrowers can still receive credit toward PSLF during the COVID-19 payment pause if they meet employment qualifications. That is, if you have been employed full-time for a qualifying employer since March 2020, you can still receive credit toward PSLF or TEPSLF even if you have not made any payments. Additionally, repayment plan requirements have also been </a:t>
            </a:r>
            <a:r>
              <a:rPr lang="en-US" dirty="0" err="1"/>
              <a:t>wavied</a:t>
            </a:r>
            <a:r>
              <a:rPr lang="en-US" dirty="0"/>
              <a:t>, so borrowers can take advantage of this regardless of which repayment plan they’re enrolled in. I should also note that if a borrower was in some other loan status during the payment pause, such as an in-school deferment, they cannot receive credit toward PSLF or TEPSLF, even if they had qualifying employment.</a:t>
            </a:r>
          </a:p>
        </p:txBody>
      </p:sp>
      <p:sp>
        <p:nvSpPr>
          <p:cNvPr id="4" name="Slide Number Placeholder 3"/>
          <p:cNvSpPr>
            <a:spLocks noGrp="1"/>
          </p:cNvSpPr>
          <p:nvPr>
            <p:ph type="sldNum" sz="quarter" idx="5"/>
          </p:nvPr>
        </p:nvSpPr>
        <p:spPr/>
        <p:txBody>
          <a:bodyPr/>
          <a:lstStyle/>
          <a:p>
            <a:fld id="{C49312DC-84F5-408B-947F-EAE8AD61D853}" type="slidenum">
              <a:rPr lang="en-US" smtClean="0"/>
              <a:t>17</a:t>
            </a:fld>
            <a:endParaRPr lang="en-US" dirty="0"/>
          </a:p>
        </p:txBody>
      </p:sp>
    </p:spTree>
    <p:extLst>
      <p:ext uri="{BB962C8B-B14F-4D97-AF65-F5344CB8AC3E}">
        <p14:creationId xmlns:p14="http://schemas.microsoft.com/office/powerpoint/2010/main" val="81321647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 Oct. 6, 2021, ED announced the Limited PSLF Waiver, which uses emergency authorities provided to the Department to waive certain program rules during periods of crisis. In this case, the crisis is the pandemic. Under the Limited PSLF Waiver, FSA will be waiving the loan and payment rules associated with PSLF and TEPSLF. This means that borrowers can receive qualifying payment credit for all periods of repayment – even if the loan itself was not eligible, they were in an ineligible repayment plan, or made the payment late or in less than the amount due. The only caveat is that, for a month to count, the borrower must have worked full-time for a qualifying employer. </a:t>
            </a:r>
          </a:p>
          <a:p>
            <a:endParaRPr lang="en-US" dirty="0"/>
          </a:p>
          <a:p>
            <a:r>
              <a:rPr lang="en-US" dirty="0"/>
              <a:t>One point of confusion about the Limited PSLF Waiver has been Parent PLUS Loans. On their own or consolidated by themselves, Direct Parent PLUS Loans are not eligible to receive additional months of qualifying payment credit under the Limited PSLF Waiver. However, if a borrower consolidates Parent PLUS Loans with other types of Direct Loans – say, Unsubsidized Stafford Loans – they can receive payment credits on the consolidation loan based on the borrower’s repayment activity for the non-Parent PLUS Loan. So, let’s say a borrower had four years of repayment for a Parent PLUS Loan and three years under an Unsubsidized Loan and they consolidate those loans before October 31, 2022. That borrower would receive credit for three years of payments for that consolidation loan based on the payment history of the unsubsidized loan.</a:t>
            </a:r>
          </a:p>
        </p:txBody>
      </p:sp>
      <p:sp>
        <p:nvSpPr>
          <p:cNvPr id="4" name="Slide Number Placeholder 3"/>
          <p:cNvSpPr>
            <a:spLocks noGrp="1"/>
          </p:cNvSpPr>
          <p:nvPr>
            <p:ph type="sldNum" sz="quarter" idx="5"/>
          </p:nvPr>
        </p:nvSpPr>
        <p:spPr/>
        <p:txBody>
          <a:bodyPr/>
          <a:lstStyle/>
          <a:p>
            <a:fld id="{C49312DC-84F5-408B-947F-EAE8AD61D853}" type="slidenum">
              <a:rPr lang="en-US" smtClean="0"/>
              <a:t>18</a:t>
            </a:fld>
            <a:endParaRPr lang="en-US" dirty="0"/>
          </a:p>
        </p:txBody>
      </p:sp>
    </p:spTree>
    <p:extLst>
      <p:ext uri="{BB962C8B-B14F-4D97-AF65-F5344CB8AC3E}">
        <p14:creationId xmlns:p14="http://schemas.microsoft.com/office/powerpoint/2010/main" val="26648695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take advantage of the Limited PSLF Waiver, the action that a borrower must take depends on their current circumstances. So, if a borrower only ever borrowed a Direct Loan, they need to make sure they file a PSLF Form for every eligible employer they’ve had while they’ve been in repayment since Oct. 1, 2007. </a:t>
            </a:r>
          </a:p>
          <a:p>
            <a:endParaRPr lang="en-US" dirty="0"/>
          </a:p>
          <a:p>
            <a:r>
              <a:rPr lang="en-US" dirty="0"/>
              <a:t>If a borrower previously consolidated into the Direct Loan program, they do not need to consolidate again to take advantage of the program. However, they do need to submit a PSLF Form for every eligible employer they’ve had while they’ve been in repayment since Oct. 1, 2007, including periods in repayment before they consolidated into the Direct Loan Program.</a:t>
            </a:r>
          </a:p>
          <a:p>
            <a:endParaRPr lang="en-US" dirty="0"/>
          </a:p>
          <a:p>
            <a:r>
              <a:rPr lang="en-US" dirty="0"/>
              <a:t>And, for those borrowers who still have FFEL or Perkins Loans, they must consolidate their loans in the Direct Loan Program prior to Oct. 31, 2022 in order to receive credit for their prior payments, and they must file PSLF Forms for each eligible employer that they’ve had while they’ve been in repayment.</a:t>
            </a:r>
            <a:endParaRPr lang="en-US" b="1" dirty="0"/>
          </a:p>
        </p:txBody>
      </p:sp>
      <p:sp>
        <p:nvSpPr>
          <p:cNvPr id="4" name="Slide Number Placeholder 3"/>
          <p:cNvSpPr>
            <a:spLocks noGrp="1"/>
          </p:cNvSpPr>
          <p:nvPr>
            <p:ph type="sldNum" sz="quarter" idx="5"/>
          </p:nvPr>
        </p:nvSpPr>
        <p:spPr/>
        <p:txBody>
          <a:bodyPr/>
          <a:lstStyle/>
          <a:p>
            <a:fld id="{C49312DC-84F5-408B-947F-EAE8AD61D853}" type="slidenum">
              <a:rPr lang="en-US" smtClean="0"/>
              <a:t>19</a:t>
            </a:fld>
            <a:endParaRPr lang="en-US" dirty="0"/>
          </a:p>
        </p:txBody>
      </p:sp>
    </p:spTree>
    <p:extLst>
      <p:ext uri="{BB962C8B-B14F-4D97-AF65-F5344CB8AC3E}">
        <p14:creationId xmlns:p14="http://schemas.microsoft.com/office/powerpoint/2010/main" val="15882960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this session, we’ll cover the basics of the PSLF Program and TEPSLF, as we’ve done in prior years. But as you all know, there have been a lot of changes over the last year or two, including the payment pause due to COVID-19 and the Limited PSLF Waiver, so we’ll also spend some time talking about those changes. To round out the presentation, Christine will give you a closer look at the revamped PSLF Help Tool, which just celebrated its one-year anniversary.</a:t>
            </a:r>
          </a:p>
        </p:txBody>
      </p:sp>
      <p:sp>
        <p:nvSpPr>
          <p:cNvPr id="4" name="Slide Number Placeholder 3"/>
          <p:cNvSpPr>
            <a:spLocks noGrp="1"/>
          </p:cNvSpPr>
          <p:nvPr>
            <p:ph type="sldNum" sz="quarter" idx="5"/>
          </p:nvPr>
        </p:nvSpPr>
        <p:spPr/>
        <p:txBody>
          <a:bodyPr/>
          <a:lstStyle/>
          <a:p>
            <a:fld id="{C49312DC-84F5-408B-947F-EAE8AD61D853}" type="slidenum">
              <a:rPr lang="en-US" smtClean="0"/>
              <a:t>2</a:t>
            </a:fld>
            <a:endParaRPr lang="en-US" dirty="0"/>
          </a:p>
        </p:txBody>
      </p:sp>
    </p:spTree>
    <p:extLst>
      <p:ext uri="{BB962C8B-B14F-4D97-AF65-F5344CB8AC3E}">
        <p14:creationId xmlns:p14="http://schemas.microsoft.com/office/powerpoint/2010/main" val="21593431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 know that at this point, there are a lot of spin-offs of the PSLF Program, so I created this chart to hopefully clarify each sub-program’s requirements. PSLF and TEPSLF largely share requirements – 120 payments, eligible loans, eligible status, eligible employment – but the qualifying repayment plans differ depending on if we’re talking about PSLF or TEPSLF. What changes during the COVID-19 forbearance period, which runs from March 2020 through January 2022, is that borrowers do not need to be in an “in repayment” status or in a qualifying repayment plan in order to get credit. And during the Limited PSLF Waiver, borrowers do still need to be in the Direct Loan program to receive credit – they just can receive credit for payments made prior to consolidation, which is not the case under normal PSLF and TEPSLF rules. And, I should also mention, because it has been a point of confusion, that a borrower does not have to be employed at a qualifying employer during the Limited PSLF Waiver period, which runs through October 31, 2022. </a:t>
            </a:r>
          </a:p>
          <a:p>
            <a:endParaRPr lang="en-US" dirty="0"/>
          </a:p>
          <a:p>
            <a:r>
              <a:rPr lang="en-US" dirty="0"/>
              <a:t>In essence, regardless of the time period or program rules, borrowers must have Direct Loans and have 120 qualifying months in repayment while working for a qualifying employer. And during the Limited PSLF Waiver period, the best way for a borrower to get credit is to make sure they’re in the Direct Loan program, and to file a PSLF Form to update their payment count. My corny adage during the last couple of months has been “when in doubt, fill it out,” so I’ll pass that on to you here as you’re counseling borrowers about the Limited </a:t>
            </a:r>
            <a:r>
              <a:rPr lang="en-US"/>
              <a:t>PSLF Waiver </a:t>
            </a:r>
            <a:r>
              <a:rPr lang="en-US" dirty="0"/>
              <a:t>over the course of the next year.</a:t>
            </a:r>
          </a:p>
        </p:txBody>
      </p:sp>
      <p:sp>
        <p:nvSpPr>
          <p:cNvPr id="4" name="Slide Number Placeholder 3"/>
          <p:cNvSpPr>
            <a:spLocks noGrp="1"/>
          </p:cNvSpPr>
          <p:nvPr>
            <p:ph type="sldNum" sz="quarter" idx="5"/>
          </p:nvPr>
        </p:nvSpPr>
        <p:spPr/>
        <p:txBody>
          <a:bodyPr/>
          <a:lstStyle/>
          <a:p>
            <a:fld id="{C49312DC-84F5-408B-947F-EAE8AD61D853}" type="slidenum">
              <a:rPr lang="en-US" smtClean="0"/>
              <a:t>20</a:t>
            </a:fld>
            <a:endParaRPr lang="en-US" dirty="0"/>
          </a:p>
        </p:txBody>
      </p:sp>
    </p:spTree>
    <p:extLst>
      <p:ext uri="{BB962C8B-B14F-4D97-AF65-F5344CB8AC3E}">
        <p14:creationId xmlns:p14="http://schemas.microsoft.com/office/powerpoint/2010/main" val="177565443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Finally, I’ll close by providing some updates on issues of the moment. As I’m sure you know, in July 2021 </a:t>
            </a:r>
            <a:r>
              <a:rPr lang="en-US" dirty="0" err="1"/>
              <a:t>FedLoan</a:t>
            </a:r>
            <a:r>
              <a:rPr lang="en-US" dirty="0"/>
              <a:t> Servicing announced that they will stop servicing Direct Loans for FSA. Since that announcement, we’ve been hard at work with </a:t>
            </a:r>
            <a:r>
              <a:rPr lang="en-US" dirty="0" err="1"/>
              <a:t>FedLoan</a:t>
            </a:r>
            <a:r>
              <a:rPr lang="en-US" dirty="0"/>
              <a:t> Servicing transferring accounts to other servicers. These transfers will pause as we approach return to repayment, then will restart after borrowers get back in the swing of things. Our goal is to have all loans transferred from </a:t>
            </a:r>
            <a:r>
              <a:rPr lang="en-US" dirty="0" err="1"/>
              <a:t>FedLoan</a:t>
            </a:r>
            <a:r>
              <a:rPr lang="en-US" dirty="0"/>
              <a:t> to other servicers before December 2022.</a:t>
            </a:r>
          </a:p>
          <a:p>
            <a:endParaRPr lang="en-US" dirty="0"/>
          </a:p>
          <a:p>
            <a:r>
              <a:rPr lang="en-US" dirty="0"/>
              <a:t>And we know there is a lot of anticipation around updating payment counts for the Limited PSLF Waiver, and we appreciate your patience as we get borrowers’ payment counts updated and forgiveness processed. To date, we have provided about 25,000 borrowers with $1.7 billion in forgiveness, with more expected over the next several months. We encourage borrowers who need to consolidate to do that as soon as possible, and for borrowers to submit PSLF Forms for each eligible employer they’ve had if they have not done so already. We also encourage borrowers to keep an eye on their email and on their account on </a:t>
            </a:r>
            <a:r>
              <a:rPr lang="en-US" dirty="0" err="1"/>
              <a:t>FedLoan</a:t>
            </a:r>
            <a:r>
              <a:rPr lang="en-US" dirty="0"/>
              <a:t> Servicing’s website, as we’ll continue sending out targeted information in the coming months.</a:t>
            </a:r>
          </a:p>
        </p:txBody>
      </p:sp>
      <p:sp>
        <p:nvSpPr>
          <p:cNvPr id="4" name="Slide Number Placeholder 3"/>
          <p:cNvSpPr>
            <a:spLocks noGrp="1"/>
          </p:cNvSpPr>
          <p:nvPr>
            <p:ph type="sldNum" sz="quarter" idx="5"/>
          </p:nvPr>
        </p:nvSpPr>
        <p:spPr/>
        <p:txBody>
          <a:bodyPr/>
          <a:lstStyle/>
          <a:p>
            <a:fld id="{C49312DC-84F5-408B-947F-EAE8AD61D853}" type="slidenum">
              <a:rPr lang="en-US" smtClean="0"/>
              <a:t>21</a:t>
            </a:fld>
            <a:endParaRPr lang="en-US" dirty="0"/>
          </a:p>
        </p:txBody>
      </p:sp>
    </p:spTree>
    <p:extLst>
      <p:ext uri="{BB962C8B-B14F-4D97-AF65-F5344CB8AC3E}">
        <p14:creationId xmlns:p14="http://schemas.microsoft.com/office/powerpoint/2010/main" val="87427372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200" b="1" dirty="0"/>
              <a:t>Trainer Notes:</a:t>
            </a:r>
          </a:p>
          <a:p>
            <a:r>
              <a:rPr lang="en-US" sz="1200" dirty="0"/>
              <a:t>There are five ways for a borrower to navigate to the PSLF Help Tool. </a:t>
            </a:r>
          </a:p>
          <a:p>
            <a:endParaRPr lang="en-US" sz="1200" dirty="0">
              <a:cs typeface="Calibri"/>
            </a:endParaRPr>
          </a:p>
          <a:p>
            <a:r>
              <a:rPr lang="en-US" sz="1200" dirty="0"/>
              <a:t>1. In the header of every page on StudentAid.gov, a borrower can select the </a:t>
            </a:r>
            <a:r>
              <a:rPr lang="en-US" sz="1200" b="1" dirty="0"/>
              <a:t>Manage Loans </a:t>
            </a:r>
            <a:r>
              <a:rPr lang="en-US" sz="1200" dirty="0"/>
              <a:t>tab, and then select the </a:t>
            </a:r>
            <a:r>
              <a:rPr lang="en-US" sz="1200" b="1" dirty="0"/>
              <a:t>Public Service Loan Forgiveness </a:t>
            </a:r>
            <a:r>
              <a:rPr lang="en-US" sz="1200" dirty="0"/>
              <a:t>link. This will bring him or her to the Public Service Loan Forgiveness (PSLF) landing page. From there, the borrower will scroll down to the PSLF Process side tab and select the link </a:t>
            </a:r>
            <a:r>
              <a:rPr lang="en-US" sz="1200" b="1" dirty="0"/>
              <a:t>Use the PSLF Tool</a:t>
            </a:r>
            <a:r>
              <a:rPr lang="en-US" sz="1200" b="0" dirty="0"/>
              <a:t>. The borrower can select </a:t>
            </a:r>
            <a:r>
              <a:rPr lang="en-US" sz="1200" b="1" dirty="0"/>
              <a:t>Log In to Start. </a:t>
            </a:r>
            <a:r>
              <a:rPr lang="en-US" sz="1200" b="0" dirty="0"/>
              <a:t>If he or she is already logged in to StudentAid.gov, borrowers will select </a:t>
            </a:r>
            <a:r>
              <a:rPr lang="en-US" sz="1200" b="1" dirty="0"/>
              <a:t>Start. </a:t>
            </a:r>
            <a:endParaRPr lang="en-US" sz="1200" dirty="0">
              <a:cs typeface="Calibri" panose="020F0502020204030204"/>
            </a:endParaRPr>
          </a:p>
        </p:txBody>
      </p:sp>
      <p:sp>
        <p:nvSpPr>
          <p:cNvPr id="4" name="Slide Number Placeholder 3"/>
          <p:cNvSpPr>
            <a:spLocks noGrp="1"/>
          </p:cNvSpPr>
          <p:nvPr>
            <p:ph type="sldNum" sz="quarter" idx="5"/>
          </p:nvPr>
        </p:nvSpPr>
        <p:spPr/>
        <p:txBody>
          <a:bodyPr/>
          <a:lstStyle/>
          <a:p>
            <a:fld id="{C49312DC-84F5-408B-947F-EAE8AD61D853}" type="slidenum">
              <a:rPr lang="en-US" smtClean="0"/>
              <a:t>23</a:t>
            </a:fld>
            <a:endParaRPr lang="en-US" dirty="0"/>
          </a:p>
        </p:txBody>
      </p:sp>
    </p:spTree>
    <p:extLst>
      <p:ext uri="{BB962C8B-B14F-4D97-AF65-F5344CB8AC3E}">
        <p14:creationId xmlns:p14="http://schemas.microsoft.com/office/powerpoint/2010/main" val="50202537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Trainer Notes: </a:t>
            </a:r>
          </a:p>
          <a:p>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 The second method is through the footer of every page on StudentAid.gov. From here, a borrower can select the </a:t>
            </a:r>
            <a:r>
              <a:rPr lang="en-US" b="1" dirty="0"/>
              <a:t>Qualify for Loan Forgiveness </a:t>
            </a:r>
            <a:r>
              <a:rPr lang="en-US" dirty="0"/>
              <a:t>link under the Manage Loans tab which will open a Student Loan Forgiveness homepage article. The borrower can then use the side navigation bar on the page and select Public Service Loan Forgiveness or scroll down to the PSLF Section of the page. Then, the borrower can select the</a:t>
            </a:r>
            <a:r>
              <a:rPr lang="en-US" b="1" dirty="0"/>
              <a:t> Learn more about the PSLF Program to see whether you might qualify</a:t>
            </a:r>
            <a:r>
              <a:rPr lang="en-US" dirty="0"/>
              <a:t> link which will lead them to the landing page. The borrower will then follow the remaining steps in Option 1, the previous slide, to navigate to the tool. </a:t>
            </a:r>
            <a:endParaRPr lang="en-US" dirty="0">
              <a:cs typeface="Calibri"/>
            </a:endParaRPr>
          </a:p>
          <a:p>
            <a:endParaRPr lang="en-US" b="1" dirty="0"/>
          </a:p>
        </p:txBody>
      </p:sp>
      <p:sp>
        <p:nvSpPr>
          <p:cNvPr id="4" name="Slide Number Placeholder 3"/>
          <p:cNvSpPr>
            <a:spLocks noGrp="1"/>
          </p:cNvSpPr>
          <p:nvPr>
            <p:ph type="sldNum" sz="quarter" idx="5"/>
          </p:nvPr>
        </p:nvSpPr>
        <p:spPr/>
        <p:txBody>
          <a:bodyPr/>
          <a:lstStyle/>
          <a:p>
            <a:fld id="{C49312DC-84F5-408B-947F-EAE8AD61D853}" type="slidenum">
              <a:rPr lang="en-US" smtClean="0"/>
              <a:t>24</a:t>
            </a:fld>
            <a:endParaRPr lang="en-US" dirty="0"/>
          </a:p>
        </p:txBody>
      </p:sp>
    </p:spTree>
    <p:extLst>
      <p:ext uri="{BB962C8B-B14F-4D97-AF65-F5344CB8AC3E}">
        <p14:creationId xmlns:p14="http://schemas.microsoft.com/office/powerpoint/2010/main" val="232192198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b="1" dirty="0"/>
              <a:t>Trainer Notes:</a:t>
            </a:r>
          </a:p>
          <a:p>
            <a:r>
              <a:rPr lang="en-US" dirty="0"/>
              <a:t>Once on the PSLF Landing Page, borrowers will see information about PSLF and TEPSLF, who should use the help tool, how long the help tool takes to complete, and what information the borrower will need to complete the PSLF Help Tool flow. </a:t>
            </a:r>
            <a:endParaRPr lang="en-US" dirty="0">
              <a:cs typeface="Calibri"/>
            </a:endParaRPr>
          </a:p>
          <a:p>
            <a:r>
              <a:rPr lang="en-US" dirty="0"/>
              <a:t>If a borrower selects the Learn more about </a:t>
            </a:r>
            <a:r>
              <a:rPr lang="en-US" b="1" dirty="0"/>
              <a:t>PSLF </a:t>
            </a:r>
            <a:r>
              <a:rPr lang="en-US" dirty="0"/>
              <a:t>or </a:t>
            </a:r>
            <a:r>
              <a:rPr lang="en-US" b="1" dirty="0"/>
              <a:t>TEPSLF</a:t>
            </a:r>
            <a:r>
              <a:rPr lang="en-US" dirty="0"/>
              <a:t> link, he or she will be brought to a PSLF or TEPSLF homepage article. </a:t>
            </a:r>
            <a:endParaRPr lang="en-US" dirty="0">
              <a:cs typeface="Calibri"/>
            </a:endParaRPr>
          </a:p>
          <a:p>
            <a:r>
              <a:rPr lang="en-US" dirty="0"/>
              <a:t>The borrower can scroll down to read relevant questions and answers about the PSLF and TEPSLF programs. The borrower can also select the Visit Help Center link at the bottom of the page to browse additional help topics. </a:t>
            </a:r>
          </a:p>
          <a:p>
            <a:r>
              <a:rPr lang="en-US" dirty="0"/>
              <a:t>  </a:t>
            </a:r>
            <a:endParaRPr lang="en-US" dirty="0">
              <a:cs typeface="Calibri"/>
            </a:endParaRPr>
          </a:p>
          <a:p>
            <a:r>
              <a:rPr lang="en-US" dirty="0"/>
              <a:t>Please note: </a:t>
            </a:r>
            <a:endParaRPr lang="en-US" dirty="0">
              <a:cs typeface="Calibri"/>
            </a:endParaRPr>
          </a:p>
          <a:p>
            <a:pPr>
              <a:lnSpc>
                <a:spcPct val="107000"/>
              </a:lnSpc>
              <a:spcAft>
                <a:spcPts val="800"/>
              </a:spcAft>
            </a:pPr>
            <a:r>
              <a:rPr lang="en-US" dirty="0"/>
              <a:t>(The link for the PSLF homepage article is as follows: </a:t>
            </a:r>
            <a:r>
              <a:rPr lang="en-US" dirty="0">
                <a:hlinkClick r:id="rId3"/>
              </a:rPr>
              <a:t>https://studentaid.gov/manage-loans/forgiveness-cancellation/public-service</a:t>
            </a:r>
            <a:r>
              <a:rPr lang="en-US" dirty="0"/>
              <a:t> The link for the TEPSLF homepage article is as follows: : </a:t>
            </a:r>
            <a:r>
              <a:rPr lang="en-US" dirty="0">
                <a:hlinkClick r:id="rId4"/>
              </a:rPr>
              <a:t>https://studentaid.gov/manage-loans/forgiveness-cancellation/public-service/temporary-expanded-public-service-loan-forgiveness</a:t>
            </a:r>
            <a:r>
              <a:rPr lang="en-US" dirty="0"/>
              <a:t>) </a:t>
            </a:r>
            <a:endParaRPr lang="en-US" dirty="0">
              <a:cs typeface="Calibri"/>
            </a:endParaRPr>
          </a:p>
        </p:txBody>
      </p:sp>
      <p:sp>
        <p:nvSpPr>
          <p:cNvPr id="4" name="Slide Number Placeholder 3"/>
          <p:cNvSpPr>
            <a:spLocks noGrp="1"/>
          </p:cNvSpPr>
          <p:nvPr>
            <p:ph type="sldNum" sz="quarter" idx="5"/>
          </p:nvPr>
        </p:nvSpPr>
        <p:spPr/>
        <p:txBody>
          <a:bodyPr/>
          <a:lstStyle/>
          <a:p>
            <a:fld id="{C49312DC-84F5-408B-947F-EAE8AD61D853}" type="slidenum">
              <a:rPr lang="en-US" smtClean="0"/>
              <a:t>25</a:t>
            </a:fld>
            <a:endParaRPr lang="en-US" dirty="0"/>
          </a:p>
        </p:txBody>
      </p:sp>
    </p:spTree>
    <p:extLst>
      <p:ext uri="{BB962C8B-B14F-4D97-AF65-F5344CB8AC3E}">
        <p14:creationId xmlns:p14="http://schemas.microsoft.com/office/powerpoint/2010/main" val="66010559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b="1" dirty="0"/>
              <a:t>Trainer Notes:</a:t>
            </a:r>
          </a:p>
          <a:p>
            <a:pPr marL="0" marR="0" lvl="0" indent="0" algn="l" defTabSz="914400" rtl="0" eaLnBrk="1" fontAlgn="auto" latinLnBrk="0" hangingPunct="1">
              <a:lnSpc>
                <a:spcPct val="107000"/>
              </a:lnSpc>
              <a:spcBef>
                <a:spcPts val="0"/>
              </a:spcBef>
              <a:spcAft>
                <a:spcPts val="800"/>
              </a:spcAft>
              <a:buClrTx/>
              <a:buSzTx/>
              <a:buFontTx/>
              <a:buNone/>
              <a:tabLst/>
              <a:defRPr/>
            </a:pPr>
            <a:endParaRPr lang="en-US" b="1" dirty="0"/>
          </a:p>
          <a:p>
            <a:pPr marL="0" marR="0" lvl="0" indent="0" algn="l" defTabSz="914400" rtl="0" eaLnBrk="1" fontAlgn="auto" latinLnBrk="0" hangingPunct="1">
              <a:lnSpc>
                <a:spcPct val="107000"/>
              </a:lnSpc>
              <a:spcBef>
                <a:spcPts val="0"/>
              </a:spcBef>
              <a:spcAft>
                <a:spcPts val="800"/>
              </a:spcAft>
              <a:buClrTx/>
              <a:buSzTx/>
              <a:buFontTx/>
              <a:buNone/>
              <a:tabLst/>
              <a:defRPr/>
            </a:pPr>
            <a:r>
              <a:rPr lang="en-US" b="0" dirty="0"/>
              <a:t>From the landing page, borrowers can also select the </a:t>
            </a:r>
            <a:r>
              <a:rPr lang="en-US" b="1" dirty="0"/>
              <a:t>Become a Public Service Loan Forgiveness (PSLF) Help Tool Ninja </a:t>
            </a:r>
            <a:r>
              <a:rPr lang="en-US" b="0" dirty="0"/>
              <a:t>link, which will bring them to an article which provides helpful information about what information borrowers should have on hand to use the PSLF Help Tool and walks them through the process before they begin. </a:t>
            </a:r>
          </a:p>
        </p:txBody>
      </p:sp>
      <p:sp>
        <p:nvSpPr>
          <p:cNvPr id="4" name="Slide Number Placeholder 3"/>
          <p:cNvSpPr>
            <a:spLocks noGrp="1"/>
          </p:cNvSpPr>
          <p:nvPr>
            <p:ph type="sldNum" sz="quarter" idx="5"/>
          </p:nvPr>
        </p:nvSpPr>
        <p:spPr/>
        <p:txBody>
          <a:bodyPr/>
          <a:lstStyle/>
          <a:p>
            <a:fld id="{C49312DC-84F5-408B-947F-EAE8AD61D853}" type="slidenum">
              <a:rPr lang="en-US" smtClean="0"/>
              <a:t>26</a:t>
            </a:fld>
            <a:endParaRPr lang="en-US" dirty="0"/>
          </a:p>
        </p:txBody>
      </p:sp>
    </p:spTree>
    <p:extLst>
      <p:ext uri="{BB962C8B-B14F-4D97-AF65-F5344CB8AC3E}">
        <p14:creationId xmlns:p14="http://schemas.microsoft.com/office/powerpoint/2010/main" val="80641932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200" b="1" dirty="0"/>
              <a:t>Trainer Notes:</a:t>
            </a:r>
          </a:p>
          <a:p>
            <a:pPr>
              <a:lnSpc>
                <a:spcPct val="107000"/>
              </a:lnSpc>
              <a:spcAft>
                <a:spcPts val="800"/>
              </a:spcAft>
            </a:pPr>
            <a:r>
              <a:rPr lang="en-US" sz="1200" dirty="0"/>
              <a:t>If a customer who is pending matched status or is not matched begins the PSLF Help Tool flow, he or she will see these warning banners at the top of the landing page. Again, the borrower cannot continue in the flow until he or she is fully matched. </a:t>
            </a:r>
          </a:p>
        </p:txBody>
      </p:sp>
      <p:sp>
        <p:nvSpPr>
          <p:cNvPr id="4" name="Slide Number Placeholder 3"/>
          <p:cNvSpPr>
            <a:spLocks noGrp="1"/>
          </p:cNvSpPr>
          <p:nvPr>
            <p:ph type="sldNum" sz="quarter" idx="5"/>
          </p:nvPr>
        </p:nvSpPr>
        <p:spPr/>
        <p:txBody>
          <a:bodyPr/>
          <a:lstStyle/>
          <a:p>
            <a:fld id="{C49312DC-84F5-408B-947F-EAE8AD61D853}" type="slidenum">
              <a:rPr lang="en-US" smtClean="0"/>
              <a:t>27</a:t>
            </a:fld>
            <a:endParaRPr lang="en-US" dirty="0"/>
          </a:p>
        </p:txBody>
      </p:sp>
    </p:spTree>
    <p:extLst>
      <p:ext uri="{BB962C8B-B14F-4D97-AF65-F5344CB8AC3E}">
        <p14:creationId xmlns:p14="http://schemas.microsoft.com/office/powerpoint/2010/main" val="96496300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Trainer Notes:</a:t>
            </a:r>
          </a:p>
          <a:p>
            <a:r>
              <a:rPr lang="en-US" dirty="0"/>
              <a:t>We will now go over what borrowers will see once they select </a:t>
            </a:r>
            <a:r>
              <a:rPr lang="en-US" b="1" dirty="0"/>
              <a:t>Start</a:t>
            </a:r>
            <a:r>
              <a:rPr lang="en-US" dirty="0"/>
              <a:t> from the landing page and enter the PSLF Help Tool Flow. </a:t>
            </a:r>
            <a:endParaRPr lang="en-US" dirty="0">
              <a:cs typeface="Calibri"/>
            </a:endParaRPr>
          </a:p>
          <a:p>
            <a:r>
              <a:rPr lang="en-US" dirty="0"/>
              <a:t>The Help Tool Flow has five parts, or sections: </a:t>
            </a:r>
            <a:endParaRPr lang="en-US" dirty="0">
              <a:cs typeface="Calibri"/>
            </a:endParaRPr>
          </a:p>
          <a:p>
            <a:r>
              <a:rPr lang="en-US" dirty="0"/>
              <a:t>Section 1: Employment History </a:t>
            </a:r>
            <a:endParaRPr lang="en-US" dirty="0">
              <a:cs typeface="Calibri"/>
            </a:endParaRPr>
          </a:p>
          <a:p>
            <a:r>
              <a:rPr lang="en-US" dirty="0"/>
              <a:t>Section 2: Loan Tips </a:t>
            </a:r>
            <a:endParaRPr lang="en-US" dirty="0">
              <a:cs typeface="Calibri"/>
            </a:endParaRPr>
          </a:p>
          <a:p>
            <a:r>
              <a:rPr lang="en-US" dirty="0"/>
              <a:t>Section 3: Application Details </a:t>
            </a:r>
            <a:endParaRPr lang="en-US" dirty="0">
              <a:cs typeface="Calibri"/>
            </a:endParaRPr>
          </a:p>
          <a:p>
            <a:r>
              <a:rPr lang="en-US" dirty="0"/>
              <a:t>Section 4: Personal Information </a:t>
            </a:r>
            <a:endParaRPr lang="en-US" dirty="0">
              <a:cs typeface="Calibri"/>
            </a:endParaRPr>
          </a:p>
          <a:p>
            <a:r>
              <a:rPr lang="en-US" dirty="0"/>
              <a:t>Section 5: Review &amp; Save </a:t>
            </a:r>
          </a:p>
        </p:txBody>
      </p:sp>
      <p:sp>
        <p:nvSpPr>
          <p:cNvPr id="4" name="Slide Number Placeholder 3"/>
          <p:cNvSpPr>
            <a:spLocks noGrp="1"/>
          </p:cNvSpPr>
          <p:nvPr>
            <p:ph type="sldNum" sz="quarter" idx="5"/>
          </p:nvPr>
        </p:nvSpPr>
        <p:spPr/>
        <p:txBody>
          <a:bodyPr/>
          <a:lstStyle/>
          <a:p>
            <a:fld id="{C49312DC-84F5-408B-947F-EAE8AD61D853}" type="slidenum">
              <a:rPr lang="en-US" smtClean="0"/>
              <a:t>28</a:t>
            </a:fld>
            <a:endParaRPr lang="en-US" dirty="0"/>
          </a:p>
        </p:txBody>
      </p:sp>
    </p:spTree>
    <p:extLst>
      <p:ext uri="{BB962C8B-B14F-4D97-AF65-F5344CB8AC3E}">
        <p14:creationId xmlns:p14="http://schemas.microsoft.com/office/powerpoint/2010/main" val="365371635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200" b="1" dirty="0"/>
              <a:t>Trainer Notes:</a:t>
            </a:r>
          </a:p>
          <a:p>
            <a:r>
              <a:rPr lang="en-US" sz="1200" dirty="0"/>
              <a:t>Once a borrower enters the PSLF Help Tool flow, he or she will see a My Employers screen, as seen on the left-hand side of the slide. If a borrower has previously used the PSLF Help Tool, the employers previously selected will show up here. If this is the first time a borrower is using the Help Tool, then it will be blank. </a:t>
            </a:r>
            <a:endParaRPr lang="en-US" sz="1200" dirty="0">
              <a:cs typeface="Calibri"/>
            </a:endParaRPr>
          </a:p>
          <a:p>
            <a:pPr>
              <a:lnSpc>
                <a:spcPct val="107000"/>
              </a:lnSpc>
              <a:spcAft>
                <a:spcPts val="800"/>
              </a:spcAft>
            </a:pPr>
            <a:r>
              <a:rPr lang="en-US" sz="1200" dirty="0"/>
              <a:t>To add an employer, the borrower will select </a:t>
            </a:r>
            <a:r>
              <a:rPr lang="en-US" sz="1200" b="1" dirty="0"/>
              <a:t>+Add Employer</a:t>
            </a:r>
            <a:r>
              <a:rPr lang="en-US" sz="1200" dirty="0"/>
              <a:t>, which will take him or her to the employer search, as seen on the right-hand side of the slide. </a:t>
            </a:r>
            <a:endParaRPr lang="en-US" sz="1200" dirty="0">
              <a:cs typeface="Calibri"/>
            </a:endParaRPr>
          </a:p>
        </p:txBody>
      </p:sp>
      <p:sp>
        <p:nvSpPr>
          <p:cNvPr id="4" name="Slide Number Placeholder 3"/>
          <p:cNvSpPr>
            <a:spLocks noGrp="1"/>
          </p:cNvSpPr>
          <p:nvPr>
            <p:ph type="sldNum" sz="quarter" idx="5"/>
          </p:nvPr>
        </p:nvSpPr>
        <p:spPr/>
        <p:txBody>
          <a:bodyPr/>
          <a:lstStyle/>
          <a:p>
            <a:fld id="{C49312DC-84F5-408B-947F-EAE8AD61D853}" type="slidenum">
              <a:rPr lang="en-US" smtClean="0"/>
              <a:t>29</a:t>
            </a:fld>
            <a:endParaRPr lang="en-US" dirty="0"/>
          </a:p>
        </p:txBody>
      </p:sp>
    </p:spTree>
    <p:extLst>
      <p:ext uri="{BB962C8B-B14F-4D97-AF65-F5344CB8AC3E}">
        <p14:creationId xmlns:p14="http://schemas.microsoft.com/office/powerpoint/2010/main" val="143956635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200" b="1" dirty="0"/>
              <a:t>Trainer Notes:</a:t>
            </a:r>
          </a:p>
          <a:p>
            <a:r>
              <a:rPr lang="en-US" sz="1200" dirty="0"/>
              <a:t>In the Employer Search, the borrower will enter his or her employer’s Employer Identification Number (EIN), use the toggle to indicate whether this is a current or previous employer, and add employment start and end dates. </a:t>
            </a:r>
            <a:endParaRPr lang="en-US" sz="1200" dirty="0">
              <a:cs typeface="Calibri"/>
            </a:endParaRPr>
          </a:p>
          <a:p>
            <a:r>
              <a:rPr lang="en-US" sz="1200" dirty="0"/>
              <a:t>If the borrower needs help finding their EIN, he or she can select the </a:t>
            </a:r>
            <a:r>
              <a:rPr lang="en-US" sz="1200" b="1" dirty="0"/>
              <a:t>How do I find my EIN</a:t>
            </a:r>
            <a:r>
              <a:rPr lang="en-US" sz="1200" dirty="0"/>
              <a:t> link which will display where an EIN is located on a W-2 form. </a:t>
            </a:r>
            <a:endParaRPr lang="en-US" sz="1200" dirty="0">
              <a:cs typeface="Calibri"/>
            </a:endParaRPr>
          </a:p>
          <a:p>
            <a:pPr>
              <a:lnSpc>
                <a:spcPct val="107000"/>
              </a:lnSpc>
              <a:spcAft>
                <a:spcPts val="800"/>
              </a:spcAft>
            </a:pPr>
            <a:r>
              <a:rPr lang="en-US" sz="1200" dirty="0"/>
              <a:t>After the borrower selects </a:t>
            </a:r>
            <a:r>
              <a:rPr lang="en-US" sz="1200" b="1" dirty="0"/>
              <a:t>Search</a:t>
            </a:r>
            <a:r>
              <a:rPr lang="en-US" sz="1200" dirty="0"/>
              <a:t>, he or she will be taken to a page with all of the employers in the employer database that are related to the EIN entered. (This will be discussed further on the next slide). </a:t>
            </a:r>
          </a:p>
        </p:txBody>
      </p:sp>
      <p:sp>
        <p:nvSpPr>
          <p:cNvPr id="4" name="Slide Number Placeholder 3"/>
          <p:cNvSpPr>
            <a:spLocks noGrp="1"/>
          </p:cNvSpPr>
          <p:nvPr>
            <p:ph type="sldNum" sz="quarter" idx="5"/>
          </p:nvPr>
        </p:nvSpPr>
        <p:spPr/>
        <p:txBody>
          <a:bodyPr/>
          <a:lstStyle/>
          <a:p>
            <a:fld id="{C49312DC-84F5-408B-947F-EAE8AD61D853}" type="slidenum">
              <a:rPr lang="en-US" smtClean="0"/>
              <a:t>32</a:t>
            </a:fld>
            <a:endParaRPr lang="en-US" dirty="0"/>
          </a:p>
        </p:txBody>
      </p:sp>
    </p:spTree>
    <p:extLst>
      <p:ext uri="{BB962C8B-B14F-4D97-AF65-F5344CB8AC3E}">
        <p14:creationId xmlns:p14="http://schemas.microsoft.com/office/powerpoint/2010/main" val="36542325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start with basics of the PSLF Program.</a:t>
            </a:r>
          </a:p>
        </p:txBody>
      </p:sp>
      <p:sp>
        <p:nvSpPr>
          <p:cNvPr id="4" name="Slide Number Placeholder 3"/>
          <p:cNvSpPr>
            <a:spLocks noGrp="1"/>
          </p:cNvSpPr>
          <p:nvPr>
            <p:ph type="sldNum" sz="quarter" idx="5"/>
          </p:nvPr>
        </p:nvSpPr>
        <p:spPr/>
        <p:txBody>
          <a:bodyPr/>
          <a:lstStyle/>
          <a:p>
            <a:fld id="{C49312DC-84F5-408B-947F-EAE8AD61D853}" type="slidenum">
              <a:rPr lang="en-US" smtClean="0"/>
              <a:t>3</a:t>
            </a:fld>
            <a:endParaRPr lang="en-US" dirty="0"/>
          </a:p>
        </p:txBody>
      </p:sp>
    </p:spTree>
    <p:extLst>
      <p:ext uri="{BB962C8B-B14F-4D97-AF65-F5344CB8AC3E}">
        <p14:creationId xmlns:p14="http://schemas.microsoft.com/office/powerpoint/2010/main" val="408664201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200" b="1" dirty="0"/>
              <a:t>Trainer Notes:</a:t>
            </a:r>
          </a:p>
          <a:p>
            <a:r>
              <a:rPr lang="en-US" sz="1200" dirty="0"/>
              <a:t>In the search results, a list will display the EIN, Employer Name, Employer Address and Eligibility Status of each employer. </a:t>
            </a:r>
            <a:endParaRPr lang="en-US" sz="1200" dirty="0">
              <a:cs typeface="Calibri"/>
            </a:endParaRPr>
          </a:p>
          <a:p>
            <a:r>
              <a:rPr lang="en-US" sz="1200" dirty="0"/>
              <a:t>  </a:t>
            </a:r>
            <a:endParaRPr lang="en-US" sz="1200" dirty="0">
              <a:cs typeface="Calibri"/>
            </a:endParaRPr>
          </a:p>
          <a:p>
            <a:r>
              <a:rPr lang="en-US" sz="1200" dirty="0"/>
              <a:t>Each page of the search results will display up to five entries. The borrower can go between pages by selecting the </a:t>
            </a:r>
            <a:r>
              <a:rPr lang="en-US" sz="1200" b="1" dirty="0"/>
              <a:t>next</a:t>
            </a:r>
            <a:r>
              <a:rPr lang="en-US" sz="1200" dirty="0"/>
              <a:t> or</a:t>
            </a:r>
            <a:r>
              <a:rPr lang="en-US" sz="1200" b="1" dirty="0"/>
              <a:t> previous </a:t>
            </a:r>
            <a:r>
              <a:rPr lang="en-US" sz="1200" dirty="0"/>
              <a:t>buttons at the bottom of the list. Total number of returned employers will show at the top by the search results bar. </a:t>
            </a:r>
            <a:endParaRPr lang="en-US" sz="1200" dirty="0">
              <a:cs typeface="Calibri"/>
            </a:endParaRPr>
          </a:p>
          <a:p>
            <a:r>
              <a:rPr lang="en-US" sz="1200" dirty="0"/>
              <a:t>After selecting the correct employer, the borrower can select </a:t>
            </a:r>
            <a:r>
              <a:rPr lang="en-US" sz="1200" b="1" dirty="0"/>
              <a:t>Continue</a:t>
            </a:r>
            <a:r>
              <a:rPr lang="en-US" sz="1200" dirty="0"/>
              <a:t> to move forward. Please note that a borrower must select an employer in this screen to move forward. </a:t>
            </a:r>
            <a:endParaRPr lang="en-US" sz="1200" dirty="0">
              <a:cs typeface="Calibri"/>
            </a:endParaRPr>
          </a:p>
          <a:p>
            <a:pPr>
              <a:lnSpc>
                <a:spcPct val="107000"/>
              </a:lnSpc>
              <a:spcAft>
                <a:spcPts val="800"/>
              </a:spcAft>
            </a:pPr>
            <a:r>
              <a:rPr lang="en-US" sz="1200" dirty="0"/>
              <a:t>If the information a borrower has entered does not match anything in the Employer Database, then he or she will receive a message stating that “no results were found for the EIN [he or she] entered”, and will be prompted to manually enter his or her employer’s information (to be covered later in this guide). </a:t>
            </a:r>
          </a:p>
        </p:txBody>
      </p:sp>
      <p:sp>
        <p:nvSpPr>
          <p:cNvPr id="4" name="Slide Number Placeholder 3"/>
          <p:cNvSpPr>
            <a:spLocks noGrp="1"/>
          </p:cNvSpPr>
          <p:nvPr>
            <p:ph type="sldNum" sz="quarter" idx="5"/>
          </p:nvPr>
        </p:nvSpPr>
        <p:spPr/>
        <p:txBody>
          <a:bodyPr/>
          <a:lstStyle/>
          <a:p>
            <a:fld id="{C49312DC-84F5-408B-947F-EAE8AD61D853}" type="slidenum">
              <a:rPr lang="en-US" smtClean="0"/>
              <a:t>33</a:t>
            </a:fld>
            <a:endParaRPr lang="en-US" dirty="0"/>
          </a:p>
        </p:txBody>
      </p:sp>
    </p:spTree>
    <p:extLst>
      <p:ext uri="{BB962C8B-B14F-4D97-AF65-F5344CB8AC3E}">
        <p14:creationId xmlns:p14="http://schemas.microsoft.com/office/powerpoint/2010/main" val="243302735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b="1" dirty="0"/>
              <a:t>Trainer Notes:</a:t>
            </a:r>
          </a:p>
          <a:p>
            <a:r>
              <a:rPr lang="en-US" dirty="0"/>
              <a:t>Here, the borrower will provide additional employment details including if he or she was full-time or part-time, the number of hours worked on average, and if the organization is closed or has refused to certify his or her employment. </a:t>
            </a:r>
            <a:endParaRPr lang="en-US" dirty="0">
              <a:cs typeface="Calibri"/>
            </a:endParaRPr>
          </a:p>
          <a:p>
            <a:r>
              <a:rPr lang="en-US" dirty="0"/>
              <a:t>If the borrower has selected an employer that is likely ineligible, he or she will be presented with a supporting documentation section that is optional. Borrowers who selected an employer who is ineligible will also be presented with this section but will be required to provide supporting documentation regarding the employer’s eligibility for the program. </a:t>
            </a:r>
            <a:endParaRPr lang="en-US" dirty="0">
              <a:cs typeface="Calibri"/>
            </a:endParaRPr>
          </a:p>
          <a:p>
            <a:r>
              <a:rPr lang="en-US" dirty="0"/>
              <a:t>Borrowers who have selected an employer who is eligible, will not see this section and will not be asked to provide any supporting documentation. </a:t>
            </a:r>
            <a:endParaRPr lang="en-US" dirty="0">
              <a:cs typeface="Calibri"/>
            </a:endParaRPr>
          </a:p>
          <a:p>
            <a:r>
              <a:rPr lang="en-US" dirty="0"/>
              <a:t>  </a:t>
            </a:r>
            <a:endParaRPr lang="en-US" dirty="0">
              <a:cs typeface="Calibri"/>
            </a:endParaRPr>
          </a:p>
          <a:p>
            <a:r>
              <a:rPr lang="en-US" dirty="0"/>
              <a:t>If a borrower has selected an employer from the employer search that does not have an address on file, then he or she will be prompted to provide the employer’s address in this screen. </a:t>
            </a:r>
            <a:endParaRPr lang="en-US" dirty="0">
              <a:cs typeface="Calibri"/>
            </a:endParaRPr>
          </a:p>
          <a:p>
            <a:pPr>
              <a:lnSpc>
                <a:spcPct val="107000"/>
              </a:lnSpc>
              <a:spcAft>
                <a:spcPts val="800"/>
              </a:spcAft>
            </a:pPr>
            <a:r>
              <a:rPr lang="en-US" dirty="0"/>
              <a:t>  To move forward in the flow, borrowers will select </a:t>
            </a:r>
            <a:r>
              <a:rPr lang="en-US" b="1" dirty="0"/>
              <a:t>Save Employer</a:t>
            </a:r>
            <a:r>
              <a:rPr lang="en-US" dirty="0"/>
              <a:t>. If a borrower does not input all required information, he or she will receive an error message and cannot move forward in the PSLF Help Tool flow. </a:t>
            </a:r>
          </a:p>
        </p:txBody>
      </p:sp>
      <p:sp>
        <p:nvSpPr>
          <p:cNvPr id="4" name="Slide Number Placeholder 3"/>
          <p:cNvSpPr>
            <a:spLocks noGrp="1"/>
          </p:cNvSpPr>
          <p:nvPr>
            <p:ph type="sldNum" sz="quarter" idx="5"/>
          </p:nvPr>
        </p:nvSpPr>
        <p:spPr/>
        <p:txBody>
          <a:bodyPr/>
          <a:lstStyle/>
          <a:p>
            <a:fld id="{C49312DC-84F5-408B-947F-EAE8AD61D853}" type="slidenum">
              <a:rPr lang="en-US" smtClean="0"/>
              <a:t>34</a:t>
            </a:fld>
            <a:endParaRPr lang="en-US" dirty="0"/>
          </a:p>
        </p:txBody>
      </p:sp>
    </p:spTree>
    <p:extLst>
      <p:ext uri="{BB962C8B-B14F-4D97-AF65-F5344CB8AC3E}">
        <p14:creationId xmlns:p14="http://schemas.microsoft.com/office/powerpoint/2010/main" val="243302735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Trainer Notes:</a:t>
            </a:r>
          </a:p>
          <a:p>
            <a:pPr>
              <a:lnSpc>
                <a:spcPct val="100000"/>
              </a:lnSpc>
              <a:spcBef>
                <a:spcPts val="1000"/>
              </a:spcBef>
              <a:spcAft>
                <a:spcPts val="451"/>
              </a:spcAft>
            </a:pPr>
            <a:r>
              <a:rPr lang="en-US" dirty="0"/>
              <a:t>If the borrower does not find their employer in the database using the Employer Search feature, he or she can choose to manually add an employer. To do this, a customer must search for their employer using the Employer Search feature and can scroll to the bottom of the Search Results and select </a:t>
            </a:r>
            <a:r>
              <a:rPr lang="en-US" b="1" dirty="0"/>
              <a:t>Manually add your employer</a:t>
            </a:r>
            <a:r>
              <a:rPr lang="en-US" dirty="0"/>
              <a:t>.  The </a:t>
            </a:r>
            <a:r>
              <a:rPr lang="en-US" b="1" dirty="0"/>
              <a:t>Manually add your employer</a:t>
            </a:r>
            <a:r>
              <a:rPr lang="en-US" dirty="0"/>
              <a:t> button will only appear on the last page of the employer results page for EINs that have more than 5 results.  The user would have to scroll to the last page to see the button, that case. You can see </a:t>
            </a:r>
          </a:p>
          <a:p>
            <a:pPr>
              <a:lnSpc>
                <a:spcPct val="100000"/>
              </a:lnSpc>
              <a:spcBef>
                <a:spcPts val="1000"/>
              </a:spcBef>
              <a:spcAft>
                <a:spcPts val="451"/>
              </a:spcAft>
            </a:pPr>
            <a:endParaRPr lang="en-US" dirty="0">
              <a:cs typeface="Calibri"/>
            </a:endParaRPr>
          </a:p>
          <a:p>
            <a:pPr>
              <a:lnSpc>
                <a:spcPct val="100000"/>
              </a:lnSpc>
              <a:spcBef>
                <a:spcPts val="1000"/>
              </a:spcBef>
              <a:spcAft>
                <a:spcPts val="451"/>
              </a:spcAft>
            </a:pPr>
            <a:r>
              <a:rPr lang="en-US" dirty="0">
                <a:cs typeface="Calibri"/>
              </a:rPr>
              <a:t>Note: if the borrower enters an EIN that is not recognized by the employer database, and no search results are found, the borrower will still have the option to select Manually add your employer at the bottom of the search results section. In this case, the pop-up asking the borrower to confirm whether he or she wants to add the employer manually will not display, and the borrower will simply be brought into the process of manually adding an employer. </a:t>
            </a:r>
          </a:p>
          <a:p>
            <a:pPr>
              <a:lnSpc>
                <a:spcPct val="100000"/>
              </a:lnSpc>
            </a:pPr>
            <a:endParaRPr lang="en-US" dirty="0">
              <a:cs typeface="Calibri"/>
            </a:endParaRPr>
          </a:p>
        </p:txBody>
      </p:sp>
      <p:sp>
        <p:nvSpPr>
          <p:cNvPr id="4" name="Slide Number Placeholder 3"/>
          <p:cNvSpPr>
            <a:spLocks noGrp="1"/>
          </p:cNvSpPr>
          <p:nvPr>
            <p:ph type="sldNum" sz="quarter" idx="5"/>
          </p:nvPr>
        </p:nvSpPr>
        <p:spPr/>
        <p:txBody>
          <a:bodyPr/>
          <a:lstStyle/>
          <a:p>
            <a:fld id="{C49312DC-84F5-408B-947F-EAE8AD61D853}" type="slidenum">
              <a:rPr lang="en-US" smtClean="0"/>
              <a:t>35</a:t>
            </a:fld>
            <a:endParaRPr lang="en-US" dirty="0"/>
          </a:p>
        </p:txBody>
      </p:sp>
    </p:spTree>
    <p:extLst>
      <p:ext uri="{BB962C8B-B14F-4D97-AF65-F5344CB8AC3E}">
        <p14:creationId xmlns:p14="http://schemas.microsoft.com/office/powerpoint/2010/main" val="243302735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Trainer Notes:</a:t>
            </a:r>
          </a:p>
          <a:p>
            <a:r>
              <a:rPr lang="en-US" dirty="0"/>
              <a:t>After choosing to manually add an employer, borrowers will be brought to a screen where they will enter general employer information, such as employer type, name, EIN, address, employment dates, and supporting documentation. </a:t>
            </a:r>
            <a:endParaRPr lang="en-US" dirty="0">
              <a:cs typeface="Calibri"/>
            </a:endParaRPr>
          </a:p>
          <a:p>
            <a:r>
              <a:rPr lang="en-US" dirty="0"/>
              <a:t>If the employer information that the borrower enters does not match information in the employer database, the supporting documentation section will display. </a:t>
            </a:r>
            <a:endParaRPr lang="en-US" dirty="0">
              <a:cs typeface="Calibri"/>
            </a:endParaRPr>
          </a:p>
          <a:p>
            <a:r>
              <a:rPr lang="en-US" dirty="0"/>
              <a:t>To move on in the flow, the borrower will select </a:t>
            </a:r>
            <a:r>
              <a:rPr lang="en-US" b="1" dirty="0"/>
              <a:t>Save Employer. </a:t>
            </a:r>
            <a:endParaRPr lang="en-US" dirty="0"/>
          </a:p>
        </p:txBody>
      </p:sp>
      <p:sp>
        <p:nvSpPr>
          <p:cNvPr id="4" name="Slide Number Placeholder 3"/>
          <p:cNvSpPr>
            <a:spLocks noGrp="1"/>
          </p:cNvSpPr>
          <p:nvPr>
            <p:ph type="sldNum" sz="quarter" idx="5"/>
          </p:nvPr>
        </p:nvSpPr>
        <p:spPr/>
        <p:txBody>
          <a:bodyPr/>
          <a:lstStyle/>
          <a:p>
            <a:fld id="{C49312DC-84F5-408B-947F-EAE8AD61D853}" type="slidenum">
              <a:rPr lang="en-US" smtClean="0"/>
              <a:t>36</a:t>
            </a:fld>
            <a:endParaRPr lang="en-US" dirty="0"/>
          </a:p>
        </p:txBody>
      </p:sp>
    </p:spTree>
    <p:extLst>
      <p:ext uri="{BB962C8B-B14F-4D97-AF65-F5344CB8AC3E}">
        <p14:creationId xmlns:p14="http://schemas.microsoft.com/office/powerpoint/2010/main" val="179684351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Trainer Notes:</a:t>
            </a:r>
          </a:p>
          <a:p>
            <a:r>
              <a:rPr lang="en-US" dirty="0"/>
              <a:t>After saving an employer, either by using the employer search or manually adding an employer, the borrower is brought back to the My Employers screen where he or she can remove the employer that was just added, or select the </a:t>
            </a:r>
            <a:r>
              <a:rPr lang="en-US" b="1" dirty="0"/>
              <a:t>+ Add Employer </a:t>
            </a:r>
            <a:r>
              <a:rPr lang="en-US" dirty="0"/>
              <a:t>button to add another employer, and go through the steps again to add another employer. </a:t>
            </a:r>
          </a:p>
          <a:p>
            <a:r>
              <a:rPr lang="en-US" dirty="0"/>
              <a:t>If a borrower has manually added an employer, and the employer’s information matches something in the database, then that employer’s eligibility status will display. If the employer’s information is not in the database, it will display as likely ineligible. </a:t>
            </a:r>
          </a:p>
          <a:p>
            <a:r>
              <a:rPr lang="en-US" dirty="0"/>
              <a:t>  </a:t>
            </a:r>
          </a:p>
          <a:p>
            <a:r>
              <a:rPr lang="en-US" dirty="0"/>
              <a:t>The borrower can move on to the next section by selecting </a:t>
            </a:r>
            <a:r>
              <a:rPr lang="en-US" b="1" dirty="0"/>
              <a:t>Next Section.</a:t>
            </a:r>
            <a:r>
              <a:rPr lang="en-US" dirty="0"/>
              <a:t> </a:t>
            </a:r>
          </a:p>
        </p:txBody>
      </p:sp>
      <p:sp>
        <p:nvSpPr>
          <p:cNvPr id="4" name="Slide Number Placeholder 3"/>
          <p:cNvSpPr>
            <a:spLocks noGrp="1"/>
          </p:cNvSpPr>
          <p:nvPr>
            <p:ph type="sldNum" sz="quarter" idx="5"/>
          </p:nvPr>
        </p:nvSpPr>
        <p:spPr/>
        <p:txBody>
          <a:bodyPr/>
          <a:lstStyle/>
          <a:p>
            <a:fld id="{C49312DC-84F5-408B-947F-EAE8AD61D853}" type="slidenum">
              <a:rPr lang="en-US" smtClean="0"/>
              <a:t>37</a:t>
            </a:fld>
            <a:endParaRPr lang="en-US" dirty="0"/>
          </a:p>
        </p:txBody>
      </p:sp>
    </p:spTree>
    <p:extLst>
      <p:ext uri="{BB962C8B-B14F-4D97-AF65-F5344CB8AC3E}">
        <p14:creationId xmlns:p14="http://schemas.microsoft.com/office/powerpoint/2010/main" val="243302735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Trainer Notes: </a:t>
            </a:r>
          </a:p>
          <a:p>
            <a:r>
              <a:rPr lang="en-US" b="0" dirty="0"/>
              <a:t>Now we’ll move through the Loan Tips section of the Help Tool. </a:t>
            </a:r>
          </a:p>
          <a:p>
            <a:endParaRPr lang="en-US" b="0" dirty="0"/>
          </a:p>
          <a:p>
            <a:r>
              <a:rPr lang="en-US" b="1" dirty="0"/>
              <a:t>Note</a:t>
            </a:r>
            <a:r>
              <a:rPr lang="en-US" b="0" dirty="0"/>
              <a:t>: Loan Tips will be suppressed during the Limited-PSLF-Waiver period. This page will return at a later time. </a:t>
            </a:r>
          </a:p>
          <a:p>
            <a:endParaRPr lang="en-US" b="0" dirty="0"/>
          </a:p>
          <a:p>
            <a:r>
              <a:rPr lang="en-US" b="0" dirty="0"/>
              <a:t>Customers may call and ask why their loan information is no longer populating in this section of the Help Tool Flow. </a:t>
            </a:r>
            <a:endParaRPr lang="en-US" b="1" dirty="0"/>
          </a:p>
        </p:txBody>
      </p:sp>
      <p:sp>
        <p:nvSpPr>
          <p:cNvPr id="4" name="Slide Number Placeholder 3"/>
          <p:cNvSpPr>
            <a:spLocks noGrp="1"/>
          </p:cNvSpPr>
          <p:nvPr>
            <p:ph type="sldNum" sz="quarter" idx="5"/>
          </p:nvPr>
        </p:nvSpPr>
        <p:spPr/>
        <p:txBody>
          <a:bodyPr/>
          <a:lstStyle/>
          <a:p>
            <a:fld id="{C49312DC-84F5-408B-947F-EAE8AD61D853}" type="slidenum">
              <a:rPr lang="en-US" smtClean="0"/>
              <a:t>38</a:t>
            </a:fld>
            <a:endParaRPr lang="en-US" dirty="0"/>
          </a:p>
        </p:txBody>
      </p:sp>
    </p:spTree>
    <p:extLst>
      <p:ext uri="{BB962C8B-B14F-4D97-AF65-F5344CB8AC3E}">
        <p14:creationId xmlns:p14="http://schemas.microsoft.com/office/powerpoint/2010/main" val="355092164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b="1" dirty="0">
                <a:solidFill>
                  <a:schemeClr val="tx1"/>
                </a:solidFill>
                <a:latin typeface="+mn-lt"/>
              </a:rPr>
              <a:t>Trainer Notes:</a:t>
            </a:r>
          </a:p>
          <a:p>
            <a:pPr marL="0" marR="0" lvl="0" indent="0" algn="l" defTabSz="914400" rtl="0" eaLnBrk="1" fontAlgn="auto" latinLnBrk="0" hangingPunct="1">
              <a:lnSpc>
                <a:spcPct val="107000"/>
              </a:lnSpc>
              <a:spcBef>
                <a:spcPts val="0"/>
              </a:spcBef>
              <a:spcAft>
                <a:spcPts val="800"/>
              </a:spcAft>
              <a:buClrTx/>
              <a:buSzTx/>
              <a:buFontTx/>
              <a:buNone/>
              <a:tabLst/>
              <a:defRPr/>
            </a:pPr>
            <a:endParaRPr lang="en-US" b="1" dirty="0">
              <a:solidFill>
                <a:schemeClr val="tx1"/>
              </a:solidFill>
              <a:latin typeface="+mn-lt"/>
            </a:endParaRPr>
          </a:p>
          <a:p>
            <a:pPr>
              <a:lnSpc>
                <a:spcPct val="150000"/>
              </a:lnSpc>
            </a:pPr>
            <a:r>
              <a:rPr lang="en-US" sz="1200" dirty="0">
                <a:solidFill>
                  <a:schemeClr val="tx1"/>
                </a:solidFill>
                <a:latin typeface="+mn-lt"/>
                <a:ea typeface="Cambria" panose="02040503050406030204" pitchFamily="18" charset="0"/>
              </a:rPr>
              <a:t>Section 2 outlines which (if any) of the borrower’s loans are on track for PSLF and/or TEPSLF.</a:t>
            </a:r>
          </a:p>
          <a:p>
            <a:pPr>
              <a:lnSpc>
                <a:spcPct val="150000"/>
              </a:lnSpc>
            </a:pPr>
            <a:endParaRPr lang="en-US" sz="1200" dirty="0">
              <a:solidFill>
                <a:schemeClr val="tx1"/>
              </a:solidFill>
              <a:latin typeface="+mn-lt"/>
              <a:ea typeface="Cambria" panose="02040503050406030204" pitchFamily="18" charset="0"/>
            </a:endParaRPr>
          </a:p>
          <a:p>
            <a:pPr>
              <a:lnSpc>
                <a:spcPct val="150000"/>
              </a:lnSpc>
            </a:pPr>
            <a:r>
              <a:rPr lang="en-US" sz="1200" dirty="0">
                <a:solidFill>
                  <a:schemeClr val="tx1"/>
                </a:solidFill>
                <a:latin typeface="+mn-lt"/>
                <a:ea typeface="Cambria" panose="02040503050406030204" pitchFamily="18" charset="0"/>
              </a:rPr>
              <a:t>Section 2 is broken up into two portions: </a:t>
            </a:r>
          </a:p>
          <a:p>
            <a:pPr marL="285750" indent="-285750">
              <a:lnSpc>
                <a:spcPct val="150000"/>
              </a:lnSpc>
              <a:buClr>
                <a:schemeClr val="accent2"/>
              </a:buClr>
              <a:buFont typeface="Arial" panose="020B0604020202020204" pitchFamily="34" charset="0"/>
              <a:buChar char="•"/>
            </a:pPr>
            <a:r>
              <a:rPr lang="en-US" sz="1200" dirty="0">
                <a:solidFill>
                  <a:schemeClr val="tx1"/>
                </a:solidFill>
                <a:latin typeface="+mn-lt"/>
                <a:ea typeface="Cambria" panose="02040503050406030204" pitchFamily="18" charset="0"/>
              </a:rPr>
              <a:t>My Loan Actions</a:t>
            </a:r>
          </a:p>
          <a:p>
            <a:pPr marL="285750" indent="-285750">
              <a:lnSpc>
                <a:spcPct val="150000"/>
              </a:lnSpc>
              <a:buClr>
                <a:schemeClr val="accent2"/>
              </a:buClr>
              <a:buFont typeface="Arial" panose="020B0604020202020204" pitchFamily="34" charset="0"/>
              <a:buChar char="•"/>
            </a:pPr>
            <a:r>
              <a:rPr lang="en-US" sz="1200" dirty="0">
                <a:solidFill>
                  <a:schemeClr val="tx1"/>
                </a:solidFill>
                <a:latin typeface="+mn-lt"/>
                <a:ea typeface="Cambria" panose="02040503050406030204" pitchFamily="18" charset="0"/>
              </a:rPr>
              <a:t>Loan Breakdown </a:t>
            </a:r>
          </a:p>
          <a:p>
            <a:pPr marL="285750" indent="-285750">
              <a:lnSpc>
                <a:spcPct val="150000"/>
              </a:lnSpc>
              <a:buClr>
                <a:schemeClr val="accent2"/>
              </a:buClr>
              <a:buFont typeface="Arial" panose="020B0604020202020204" pitchFamily="34" charset="0"/>
              <a:buChar char="•"/>
            </a:pPr>
            <a:endParaRPr lang="en-US" sz="1200" dirty="0">
              <a:solidFill>
                <a:schemeClr val="tx1"/>
              </a:solidFill>
              <a:latin typeface="+mn-lt"/>
              <a:ea typeface="Cambria" panose="02040503050406030204" pitchFamily="18" charset="0"/>
            </a:endParaRPr>
          </a:p>
          <a:p>
            <a:pPr marL="0" indent="0">
              <a:lnSpc>
                <a:spcPct val="150000"/>
              </a:lnSpc>
              <a:buClr>
                <a:schemeClr val="accent2"/>
              </a:buClr>
              <a:buFont typeface="Arial" panose="020B0604020202020204" pitchFamily="34" charset="0"/>
              <a:buNone/>
            </a:pPr>
            <a:r>
              <a:rPr lang="en-US" sz="1200" dirty="0">
                <a:solidFill>
                  <a:schemeClr val="tx1"/>
                </a:solidFill>
                <a:latin typeface="+mn-lt"/>
                <a:ea typeface="Cambria" panose="02040503050406030204" pitchFamily="18" charset="0"/>
              </a:rPr>
              <a:t>Here, in the My Loan Actions, the borrower can see his or her specific loan actions, based on which loans are on track. </a:t>
            </a:r>
          </a:p>
          <a:p>
            <a:pPr marL="0" marR="0" lvl="0" indent="0" algn="l" defTabSz="914400" rtl="0" eaLnBrk="1" fontAlgn="auto" latinLnBrk="0" hangingPunct="1">
              <a:lnSpc>
                <a:spcPct val="107000"/>
              </a:lnSpc>
              <a:spcBef>
                <a:spcPts val="0"/>
              </a:spcBef>
              <a:spcAft>
                <a:spcPts val="800"/>
              </a:spcAft>
              <a:buClrTx/>
              <a:buSzTx/>
              <a:buFontTx/>
              <a:buNone/>
              <a:tabLst/>
              <a:defRPr/>
            </a:pPr>
            <a:endParaRPr lang="en-US" b="1" dirty="0">
              <a:solidFill>
                <a:schemeClr val="tx1"/>
              </a:solidFill>
              <a:latin typeface="+mn-lt"/>
            </a:endParaRPr>
          </a:p>
        </p:txBody>
      </p:sp>
      <p:sp>
        <p:nvSpPr>
          <p:cNvPr id="4" name="Slide Number Placeholder 3"/>
          <p:cNvSpPr>
            <a:spLocks noGrp="1"/>
          </p:cNvSpPr>
          <p:nvPr>
            <p:ph type="sldNum" sz="quarter" idx="5"/>
          </p:nvPr>
        </p:nvSpPr>
        <p:spPr/>
        <p:txBody>
          <a:bodyPr/>
          <a:lstStyle/>
          <a:p>
            <a:fld id="{C49312DC-84F5-408B-947F-EAE8AD61D853}" type="slidenum">
              <a:rPr lang="en-US" smtClean="0"/>
              <a:t>40</a:t>
            </a:fld>
            <a:endParaRPr lang="en-US"/>
          </a:p>
        </p:txBody>
      </p:sp>
    </p:spTree>
    <p:extLst>
      <p:ext uri="{BB962C8B-B14F-4D97-AF65-F5344CB8AC3E}">
        <p14:creationId xmlns:p14="http://schemas.microsoft.com/office/powerpoint/2010/main" val="243302735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Trainer Notes:</a:t>
            </a:r>
          </a:p>
          <a:p>
            <a:r>
              <a:rPr lang="en-US" dirty="0"/>
              <a:t>If the borrower scrolls down, he or she will see the Loan Breakdown portion. Here, the borrower will see detailed information about which of their loans are on track for PSLF + TEPSLF and which are not on track of PSLF + TEPSLF. The borrower can also toggle between PSLF and TEPSLF by using the Compare Loans toggle to further understand which of his or her loans are in good standing for PSLF and/or TEPSLF. The layout of the page is the same, whether the borrower is looking at PSLF or TEPSLF. </a:t>
            </a:r>
            <a:endParaRPr lang="en-US" dirty="0">
              <a:cs typeface="Calibri"/>
            </a:endParaRPr>
          </a:p>
          <a:p>
            <a:r>
              <a:rPr lang="en-US" dirty="0"/>
              <a:t>  </a:t>
            </a:r>
            <a:endParaRPr lang="en-US" dirty="0">
              <a:cs typeface="Calibri"/>
            </a:endParaRPr>
          </a:p>
          <a:p>
            <a:r>
              <a:rPr lang="en-US" dirty="0"/>
              <a:t>In this section, the borrower will also see which loans have actions that are recommended the borrower takes in order to get the most out of the PSLF Help Tool and which loans do not require any action. </a:t>
            </a:r>
            <a:endParaRPr lang="en-US" dirty="0">
              <a:cs typeface="Calibri"/>
            </a:endParaRPr>
          </a:p>
          <a:p>
            <a:r>
              <a:rPr lang="en-US" dirty="0"/>
              <a:t>  </a:t>
            </a:r>
            <a:endParaRPr lang="en-US" dirty="0">
              <a:cs typeface="Calibri"/>
            </a:endParaRPr>
          </a:p>
          <a:p>
            <a:r>
              <a:rPr lang="en-US" dirty="0"/>
              <a:t>Required action (borrower sees hard stop at the top). </a:t>
            </a:r>
            <a:endParaRPr lang="en-US" dirty="0">
              <a:cs typeface="Calibri"/>
            </a:endParaRPr>
          </a:p>
          <a:p>
            <a:r>
              <a:rPr lang="en-US" dirty="0"/>
              <a:t>  </a:t>
            </a:r>
            <a:endParaRPr lang="en-US" dirty="0">
              <a:cs typeface="Calibri"/>
            </a:endParaRPr>
          </a:p>
        </p:txBody>
      </p:sp>
      <p:sp>
        <p:nvSpPr>
          <p:cNvPr id="4" name="Slide Number Placeholder 3"/>
          <p:cNvSpPr>
            <a:spLocks noGrp="1"/>
          </p:cNvSpPr>
          <p:nvPr>
            <p:ph type="sldNum" sz="quarter" idx="5"/>
          </p:nvPr>
        </p:nvSpPr>
        <p:spPr/>
        <p:txBody>
          <a:bodyPr/>
          <a:lstStyle/>
          <a:p>
            <a:fld id="{C49312DC-84F5-408B-947F-EAE8AD61D853}" type="slidenum">
              <a:rPr lang="en-US" smtClean="0"/>
              <a:t>41</a:t>
            </a:fld>
            <a:endParaRPr lang="en-US"/>
          </a:p>
        </p:txBody>
      </p:sp>
    </p:spTree>
    <p:extLst>
      <p:ext uri="{BB962C8B-B14F-4D97-AF65-F5344CB8AC3E}">
        <p14:creationId xmlns:p14="http://schemas.microsoft.com/office/powerpoint/2010/main" val="243302735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Trainer Notes:</a:t>
            </a:r>
          </a:p>
          <a:p>
            <a:r>
              <a:rPr lang="en-US" dirty="0"/>
              <a:t>In the Loan Breakdown, the borrower may see: </a:t>
            </a:r>
            <a:endParaRPr lang="en-US" dirty="0">
              <a:cs typeface="Calibri"/>
            </a:endParaRPr>
          </a:p>
          <a:p>
            <a:pPr marL="171450" indent="-171450">
              <a:buFont typeface="Arial"/>
              <a:buChar char="•"/>
            </a:pPr>
            <a:r>
              <a:rPr lang="en-US" dirty="0"/>
              <a:t>Loans in Good Standing (No Action Required)</a:t>
            </a:r>
            <a:endParaRPr lang="en-US" dirty="0">
              <a:cs typeface="Calibri"/>
            </a:endParaRPr>
          </a:p>
          <a:p>
            <a:pPr marL="171450" indent="-171450">
              <a:buFont typeface="Arial"/>
              <a:buChar char="•"/>
            </a:pPr>
            <a:r>
              <a:rPr lang="en-US" dirty="0"/>
              <a:t>Loans Not in Good Standing (Action Recommended)</a:t>
            </a:r>
            <a:endParaRPr lang="en-US" dirty="0">
              <a:cs typeface="Calibri"/>
            </a:endParaRPr>
          </a:p>
          <a:p>
            <a:r>
              <a:rPr lang="en-US" dirty="0"/>
              <a:t>Or a combination of the above. </a:t>
            </a:r>
            <a:endParaRPr lang="en-US" dirty="0">
              <a:cs typeface="Calibri"/>
            </a:endParaRPr>
          </a:p>
          <a:p>
            <a:r>
              <a:rPr lang="en-US" dirty="0"/>
              <a:t>  </a:t>
            </a:r>
            <a:endParaRPr lang="en-US" dirty="0">
              <a:cs typeface="Calibri"/>
            </a:endParaRPr>
          </a:p>
          <a:p>
            <a:r>
              <a:rPr lang="en-US" dirty="0"/>
              <a:t>The borrower may also see Loans Not in Good Standing (Action Required). If a borrower sees this, he or she cannot continue in the PSLF Help Tool flow without taking the required actions. A borrower will only see this if he or she saw that none of his or her loans were In Good Standing in the My Loan Actions portion. We will further discuss this in the next slide. </a:t>
            </a:r>
            <a:endParaRPr lang="en-US" dirty="0">
              <a:cs typeface="Calibri"/>
            </a:endParaRPr>
          </a:p>
          <a:p>
            <a:r>
              <a:rPr lang="en-US" dirty="0"/>
              <a:t>  </a:t>
            </a:r>
            <a:endParaRPr lang="en-US" dirty="0">
              <a:cs typeface="Calibri"/>
            </a:endParaRPr>
          </a:p>
          <a:p>
            <a:r>
              <a:rPr lang="en-US" dirty="0"/>
              <a:t>For the example on this slide, if a borrower selects the No Action Required tab under Loans in Good Standing, the screen will extend to show the borrower each of his or her loans, the repayment plans these loans are on, the repayment start date, and the number of qualifying payments made for each of these loans. </a:t>
            </a:r>
            <a:endParaRPr lang="en-US" dirty="0">
              <a:cs typeface="Calibri"/>
            </a:endParaRPr>
          </a:p>
          <a:p>
            <a:r>
              <a:rPr lang="en-US" dirty="0"/>
              <a:t>A borrower will also see a banner at the bottom reminding him or her to pay monthly to stay on track to reach the required 120 qualifying payments. </a:t>
            </a:r>
            <a:endParaRPr lang="en-US" dirty="0">
              <a:cs typeface="Calibri"/>
            </a:endParaRPr>
          </a:p>
          <a:p>
            <a:r>
              <a:rPr lang="en-US" dirty="0"/>
              <a:t>  </a:t>
            </a:r>
            <a:endParaRPr lang="en-US" dirty="0">
              <a:cs typeface="Calibri"/>
            </a:endParaRPr>
          </a:p>
          <a:p>
            <a:r>
              <a:rPr lang="en-US" dirty="0"/>
              <a:t>Under Not in Good Standing, the borrower can select a tab which will present additional information about which of their loans qualifies for this option, details about these qualifying loans, and specific actions they can take to make their loan to be In Good Standing. For example, if a borrower selects the Consolidate Your Loans tab, they will see which of their loans can be consolidated, the repayment plan that those loans are currently on, and the loan balance. In addition, the borrower will see instructions they can follow to apply for loan consolidation. </a:t>
            </a:r>
            <a:endParaRPr lang="en-US" dirty="0">
              <a:cs typeface="Calibri"/>
            </a:endParaRPr>
          </a:p>
          <a:p>
            <a:r>
              <a:rPr lang="en-US" dirty="0"/>
              <a:t>Please note, borrowers can move forward without taking the recommended actions by selecting </a:t>
            </a:r>
            <a:r>
              <a:rPr lang="en-US" b="1" dirty="0"/>
              <a:t>Next Section</a:t>
            </a:r>
            <a:r>
              <a:rPr lang="en-US" dirty="0"/>
              <a:t>. The only time a borrower cannot proceed is if the borrower sees that his or her loans are Not in Good Standing in both the My Loan Actions and Loan Breakdown portions. </a:t>
            </a:r>
          </a:p>
        </p:txBody>
      </p:sp>
      <p:sp>
        <p:nvSpPr>
          <p:cNvPr id="4" name="Slide Number Placeholder 3"/>
          <p:cNvSpPr>
            <a:spLocks noGrp="1"/>
          </p:cNvSpPr>
          <p:nvPr>
            <p:ph type="sldNum" sz="quarter" idx="5"/>
          </p:nvPr>
        </p:nvSpPr>
        <p:spPr/>
        <p:txBody>
          <a:bodyPr/>
          <a:lstStyle/>
          <a:p>
            <a:fld id="{C49312DC-84F5-408B-947F-EAE8AD61D853}" type="slidenum">
              <a:rPr lang="en-US" smtClean="0"/>
              <a:t>42</a:t>
            </a:fld>
            <a:endParaRPr lang="en-US"/>
          </a:p>
        </p:txBody>
      </p:sp>
    </p:spTree>
    <p:extLst>
      <p:ext uri="{BB962C8B-B14F-4D97-AF65-F5344CB8AC3E}">
        <p14:creationId xmlns:p14="http://schemas.microsoft.com/office/powerpoint/2010/main" val="243302735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Trainer Notes:</a:t>
            </a:r>
          </a:p>
          <a:p>
            <a:r>
              <a:rPr lang="en-US" dirty="0"/>
              <a:t>If a borrower sees that all of his or her loans are Not in Good Standing in the My Loan Actions portion, the borrower will also see that his or her loans are Not in Good Standing in the Loan Breakdown portion. The borrower will see actions he or she should take in order to take advantage of the PSLF/TEPSLF program. </a:t>
            </a:r>
          </a:p>
          <a:p>
            <a:endParaRPr lang="en-US" dirty="0">
              <a:cs typeface="Calibri"/>
            </a:endParaRPr>
          </a:p>
          <a:p>
            <a:r>
              <a:rPr lang="en-US" dirty="0">
                <a:cs typeface="Calibri"/>
              </a:rPr>
              <a:t>In some instances, the borrower cannot continue if all of his or her loans are ineligible, or if he or she is in default. </a:t>
            </a:r>
          </a:p>
        </p:txBody>
      </p:sp>
      <p:sp>
        <p:nvSpPr>
          <p:cNvPr id="4" name="Slide Number Placeholder 3"/>
          <p:cNvSpPr>
            <a:spLocks noGrp="1"/>
          </p:cNvSpPr>
          <p:nvPr>
            <p:ph type="sldNum" sz="quarter" idx="5"/>
          </p:nvPr>
        </p:nvSpPr>
        <p:spPr/>
        <p:txBody>
          <a:bodyPr/>
          <a:lstStyle/>
          <a:p>
            <a:fld id="{C49312DC-84F5-408B-947F-EAE8AD61D853}" type="slidenum">
              <a:rPr lang="en-US" smtClean="0"/>
              <a:t>43</a:t>
            </a:fld>
            <a:endParaRPr lang="en-US"/>
          </a:p>
        </p:txBody>
      </p:sp>
    </p:spTree>
    <p:extLst>
      <p:ext uri="{BB962C8B-B14F-4D97-AF65-F5344CB8AC3E}">
        <p14:creationId xmlns:p14="http://schemas.microsoft.com/office/powerpoint/2010/main" val="15318744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I know that there are a lot of temporary changes that have happened, and we’ll got over them shortly, but first it’s important that we cover the core of the program. So, for a borrower to receive forgiveness under plain old PSLF, they must make 120 qualifying payments on Direct Loans while working for a qualifying employer. And as a reminder, when a borrower receives forgiveness under PSLF, the amount forgiven is not taxable. Over the next few slides, I’ll go into more detail on each of these elements.</a:t>
            </a:r>
          </a:p>
        </p:txBody>
      </p:sp>
      <p:sp>
        <p:nvSpPr>
          <p:cNvPr id="4" name="Slide Number Placeholder 3"/>
          <p:cNvSpPr>
            <a:spLocks noGrp="1"/>
          </p:cNvSpPr>
          <p:nvPr>
            <p:ph type="sldNum" sz="quarter" idx="5"/>
          </p:nvPr>
        </p:nvSpPr>
        <p:spPr/>
        <p:txBody>
          <a:bodyPr/>
          <a:lstStyle/>
          <a:p>
            <a:fld id="{C49312DC-84F5-408B-947F-EAE8AD61D853}" type="slidenum">
              <a:rPr lang="en-US" smtClean="0"/>
              <a:t>4</a:t>
            </a:fld>
            <a:endParaRPr lang="en-US" dirty="0"/>
          </a:p>
        </p:txBody>
      </p:sp>
    </p:spTree>
    <p:extLst>
      <p:ext uri="{BB962C8B-B14F-4D97-AF65-F5344CB8AC3E}">
        <p14:creationId xmlns:p14="http://schemas.microsoft.com/office/powerpoint/2010/main" val="164230130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Trainer Notes:</a:t>
            </a:r>
          </a:p>
          <a:p>
            <a:r>
              <a:rPr lang="en-US" dirty="0"/>
              <a:t>In Section 3, the borrower will provide additional information about the number of qualifying payments that he or she believes have been made. </a:t>
            </a:r>
            <a:endParaRPr lang="en-US" dirty="0">
              <a:cs typeface="Calibri"/>
            </a:endParaRPr>
          </a:p>
          <a:p>
            <a:r>
              <a:rPr lang="en-US" dirty="0"/>
              <a:t>If the information on file indicates that the borrower has made less than 120 qualifying payments, then the radio button will default to No. If a borrower selects Yes, and this contradicts the information that is on file, the borrower will see a warning message stating that in order to continue he or she should select No. </a:t>
            </a:r>
          </a:p>
        </p:txBody>
      </p:sp>
      <p:sp>
        <p:nvSpPr>
          <p:cNvPr id="4" name="Slide Number Placeholder 3"/>
          <p:cNvSpPr>
            <a:spLocks noGrp="1"/>
          </p:cNvSpPr>
          <p:nvPr>
            <p:ph type="sldNum" sz="quarter" idx="5"/>
          </p:nvPr>
        </p:nvSpPr>
        <p:spPr/>
        <p:txBody>
          <a:bodyPr/>
          <a:lstStyle/>
          <a:p>
            <a:fld id="{C49312DC-84F5-408B-947F-EAE8AD61D853}" type="slidenum">
              <a:rPr lang="en-US" smtClean="0"/>
              <a:t>44</a:t>
            </a:fld>
            <a:endParaRPr lang="en-US" dirty="0"/>
          </a:p>
        </p:txBody>
      </p:sp>
    </p:spTree>
    <p:extLst>
      <p:ext uri="{BB962C8B-B14F-4D97-AF65-F5344CB8AC3E}">
        <p14:creationId xmlns:p14="http://schemas.microsoft.com/office/powerpoint/2010/main" val="243302735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b="1" dirty="0"/>
              <a:t>Trainer Notes:</a:t>
            </a:r>
          </a:p>
          <a:p>
            <a:r>
              <a:rPr lang="en-US" dirty="0"/>
              <a:t>If the borrower indicates that he or she has made 120 qualifying payments and this matches with the information on file, the screen will extend to give him or her the option of putting his or her loan(s) on forbearance. </a:t>
            </a:r>
            <a:endParaRPr lang="en-US" dirty="0">
              <a:cs typeface="Calibri"/>
            </a:endParaRPr>
          </a:p>
          <a:p>
            <a:r>
              <a:rPr lang="en-US" dirty="0"/>
              <a:t>The borrower is informed that any payments he or she makes while in forbearance will be refunded upon the approval of his or her application, and that it is recommended to not put loans in forbearance. </a:t>
            </a:r>
            <a:endParaRPr lang="en-US" dirty="0">
              <a:cs typeface="Calibri"/>
            </a:endParaRPr>
          </a:p>
          <a:p>
            <a:pPr>
              <a:lnSpc>
                <a:spcPct val="107000"/>
              </a:lnSpc>
              <a:spcAft>
                <a:spcPts val="800"/>
              </a:spcAft>
            </a:pPr>
            <a:r>
              <a:rPr lang="en-US" dirty="0"/>
              <a:t>If the borrower indicates that he or she wants a forbearance, a warning banner will appear informing him or her that if forbearance is denied, the forbearance period will not count toward PSLF and any interest that is accrued may be capitalized and is the borrower’s responsibility. </a:t>
            </a:r>
          </a:p>
        </p:txBody>
      </p:sp>
      <p:sp>
        <p:nvSpPr>
          <p:cNvPr id="4" name="Slide Number Placeholder 3"/>
          <p:cNvSpPr>
            <a:spLocks noGrp="1"/>
          </p:cNvSpPr>
          <p:nvPr>
            <p:ph type="sldNum" sz="quarter" idx="5"/>
          </p:nvPr>
        </p:nvSpPr>
        <p:spPr/>
        <p:txBody>
          <a:bodyPr/>
          <a:lstStyle/>
          <a:p>
            <a:fld id="{C49312DC-84F5-408B-947F-EAE8AD61D853}" type="slidenum">
              <a:rPr lang="en-US" smtClean="0"/>
              <a:t>45</a:t>
            </a:fld>
            <a:endParaRPr lang="en-US" dirty="0"/>
          </a:p>
        </p:txBody>
      </p:sp>
    </p:spTree>
    <p:extLst>
      <p:ext uri="{BB962C8B-B14F-4D97-AF65-F5344CB8AC3E}">
        <p14:creationId xmlns:p14="http://schemas.microsoft.com/office/powerpoint/2010/main" val="175659854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200" b="1" dirty="0"/>
              <a:t>Trainer Notes:</a:t>
            </a:r>
          </a:p>
          <a:p>
            <a:r>
              <a:rPr lang="en-US" sz="1200" dirty="0"/>
              <a:t>Here, the borrower will enter his or her mailing and contact information. </a:t>
            </a:r>
            <a:endParaRPr lang="en-US" sz="1200" dirty="0">
              <a:cs typeface="Calibri"/>
            </a:endParaRPr>
          </a:p>
          <a:p>
            <a:r>
              <a:rPr lang="en-US" sz="1200" dirty="0"/>
              <a:t>If the user has previously saved mailing information on StudentAid.gov, then it will auto-populate in this section, but the borrower can edit that information in the Your Mailing Address fields. The Alternate Phone field is not required unless there is no Mobile Phone number on file. </a:t>
            </a:r>
            <a:endParaRPr lang="en-US" sz="1200" dirty="0">
              <a:cs typeface="Calibri"/>
            </a:endParaRPr>
          </a:p>
          <a:p>
            <a:r>
              <a:rPr lang="en-US" sz="1200" dirty="0"/>
              <a:t>  </a:t>
            </a:r>
            <a:endParaRPr lang="en-US" sz="1200" dirty="0">
              <a:cs typeface="Calibri"/>
            </a:endParaRPr>
          </a:p>
          <a:p>
            <a:r>
              <a:rPr lang="en-US" sz="1200" dirty="0"/>
              <a:t>Please note that if borrowers want to make edits to their contact information, they will select the</a:t>
            </a:r>
            <a:r>
              <a:rPr lang="en-US" sz="1200" b="1" dirty="0"/>
              <a:t> visit your Account Settings</a:t>
            </a:r>
            <a:r>
              <a:rPr lang="en-US" sz="1200" dirty="0"/>
              <a:t> link which will take them to their account settings to make changes to this information. </a:t>
            </a:r>
            <a:endParaRPr lang="en-US" sz="1200" dirty="0">
              <a:cs typeface="Calibri"/>
            </a:endParaRPr>
          </a:p>
          <a:p>
            <a:pPr>
              <a:lnSpc>
                <a:spcPct val="107000"/>
              </a:lnSpc>
              <a:spcAft>
                <a:spcPts val="800"/>
              </a:spcAft>
            </a:pPr>
            <a:r>
              <a:rPr lang="en-US" sz="1200" dirty="0"/>
              <a:t>Borrowers will select</a:t>
            </a:r>
            <a:r>
              <a:rPr lang="en-US" sz="1200" b="1" dirty="0"/>
              <a:t> Next Section</a:t>
            </a:r>
            <a:r>
              <a:rPr lang="en-US" sz="1200" dirty="0"/>
              <a:t> to move on to the last section of the PSLF Help Tool Flow. </a:t>
            </a:r>
          </a:p>
        </p:txBody>
      </p:sp>
      <p:sp>
        <p:nvSpPr>
          <p:cNvPr id="4" name="Slide Number Placeholder 3"/>
          <p:cNvSpPr>
            <a:spLocks noGrp="1"/>
          </p:cNvSpPr>
          <p:nvPr>
            <p:ph type="sldNum" sz="quarter" idx="5"/>
          </p:nvPr>
        </p:nvSpPr>
        <p:spPr/>
        <p:txBody>
          <a:bodyPr/>
          <a:lstStyle/>
          <a:p>
            <a:fld id="{C49312DC-84F5-408B-947F-EAE8AD61D853}" type="slidenum">
              <a:rPr lang="en-US" smtClean="0"/>
              <a:t>46</a:t>
            </a:fld>
            <a:endParaRPr lang="en-US" dirty="0"/>
          </a:p>
        </p:txBody>
      </p:sp>
    </p:spTree>
    <p:extLst>
      <p:ext uri="{BB962C8B-B14F-4D97-AF65-F5344CB8AC3E}">
        <p14:creationId xmlns:p14="http://schemas.microsoft.com/office/powerpoint/2010/main" val="42427532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Trainer Notes:</a:t>
            </a:r>
          </a:p>
          <a:p>
            <a:r>
              <a:rPr lang="en-US" dirty="0"/>
              <a:t>In Section 5, a borrower will be able to review all of the information he or she entered into the PSLF Help Tool and make any final edits to the information provided. </a:t>
            </a:r>
            <a:endParaRPr lang="en-US" dirty="0">
              <a:cs typeface="Calibri"/>
            </a:endParaRPr>
          </a:p>
          <a:p>
            <a:r>
              <a:rPr lang="en-US" dirty="0"/>
              <a:t>Selecting </a:t>
            </a:r>
            <a:r>
              <a:rPr lang="en-US" b="1" dirty="0"/>
              <a:t>Edit</a:t>
            </a:r>
            <a:r>
              <a:rPr lang="en-US" dirty="0"/>
              <a:t> will take the borrower back to the respective section, and after the borrower has edited his or her information, he or she will be brought back to this screen in Section five. </a:t>
            </a:r>
            <a:endParaRPr lang="en-US" dirty="0">
              <a:cs typeface="Calibri"/>
            </a:endParaRPr>
          </a:p>
          <a:p>
            <a:r>
              <a:rPr lang="en-US" dirty="0"/>
              <a:t>Selecting </a:t>
            </a:r>
            <a:r>
              <a:rPr lang="en-US" b="1" dirty="0"/>
              <a:t>Save</a:t>
            </a:r>
            <a:r>
              <a:rPr lang="en-US" dirty="0"/>
              <a:t> will complete the PSLF Help Tool flow and save the borrower’s information. </a:t>
            </a:r>
          </a:p>
        </p:txBody>
      </p:sp>
      <p:sp>
        <p:nvSpPr>
          <p:cNvPr id="4" name="Slide Number Placeholder 3"/>
          <p:cNvSpPr>
            <a:spLocks noGrp="1"/>
          </p:cNvSpPr>
          <p:nvPr>
            <p:ph type="sldNum" sz="quarter" idx="5"/>
          </p:nvPr>
        </p:nvSpPr>
        <p:spPr/>
        <p:txBody>
          <a:bodyPr/>
          <a:lstStyle/>
          <a:p>
            <a:fld id="{C49312DC-84F5-408B-947F-EAE8AD61D853}" type="slidenum">
              <a:rPr lang="en-US" smtClean="0"/>
              <a:t>47</a:t>
            </a:fld>
            <a:endParaRPr lang="en-US" dirty="0"/>
          </a:p>
        </p:txBody>
      </p:sp>
    </p:spTree>
    <p:extLst>
      <p:ext uri="{BB962C8B-B14F-4D97-AF65-F5344CB8AC3E}">
        <p14:creationId xmlns:p14="http://schemas.microsoft.com/office/powerpoint/2010/main" val="422108229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Trainer Notes:</a:t>
            </a:r>
          </a:p>
          <a:p>
            <a:pPr>
              <a:defRPr/>
            </a:pPr>
            <a:r>
              <a:rPr lang="en-US" dirty="0">
                <a:cs typeface="Calibri" panose="020F0502020204030204"/>
              </a:rPr>
              <a:t>Now, we will discuss the next steps a borrower can take to complete the PSLF application. </a:t>
            </a:r>
          </a:p>
          <a:p>
            <a:pPr>
              <a:defRPr/>
            </a:pPr>
            <a:endParaRPr lang="en-US" dirty="0">
              <a:cs typeface="Calibri" panose="020F0502020204030204"/>
            </a:endParaRPr>
          </a:p>
        </p:txBody>
      </p:sp>
      <p:sp>
        <p:nvSpPr>
          <p:cNvPr id="4" name="Slide Number Placeholder 3"/>
          <p:cNvSpPr>
            <a:spLocks noGrp="1"/>
          </p:cNvSpPr>
          <p:nvPr>
            <p:ph type="sldNum" sz="quarter" idx="5"/>
          </p:nvPr>
        </p:nvSpPr>
        <p:spPr/>
        <p:txBody>
          <a:bodyPr/>
          <a:lstStyle/>
          <a:p>
            <a:fld id="{C49312DC-84F5-408B-947F-EAE8AD61D853}" type="slidenum">
              <a:rPr lang="en-US" smtClean="0"/>
              <a:t>48</a:t>
            </a:fld>
            <a:endParaRPr lang="en-US" dirty="0"/>
          </a:p>
        </p:txBody>
      </p:sp>
    </p:spTree>
    <p:extLst>
      <p:ext uri="{BB962C8B-B14F-4D97-AF65-F5344CB8AC3E}">
        <p14:creationId xmlns:p14="http://schemas.microsoft.com/office/powerpoint/2010/main" val="191560179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200" b="1" dirty="0"/>
              <a:t>Trainer Notes:</a:t>
            </a:r>
          </a:p>
          <a:p>
            <a:r>
              <a:rPr lang="en-US" sz="1200" dirty="0"/>
              <a:t>After selecting </a:t>
            </a:r>
            <a:r>
              <a:rPr lang="en-US" sz="1200" b="1" dirty="0"/>
              <a:t>Save</a:t>
            </a:r>
            <a:r>
              <a:rPr lang="en-US" sz="1200" dirty="0"/>
              <a:t>, the borrower will be taken to a Confirmation page with a warning banner that states “You’re not done yet! Action is required to submit your PSLF Application.” </a:t>
            </a:r>
            <a:endParaRPr lang="en-US" sz="1200" dirty="0">
              <a:cs typeface="Calibri"/>
            </a:endParaRPr>
          </a:p>
          <a:p>
            <a:pPr>
              <a:lnSpc>
                <a:spcPct val="107000"/>
              </a:lnSpc>
              <a:spcAft>
                <a:spcPts val="800"/>
              </a:spcAft>
            </a:pPr>
            <a:r>
              <a:rPr lang="en-US" sz="1200" dirty="0"/>
              <a:t>Here, the borrower will see a link to My Documents where he or she can view a copy of the completed PSLF application, and a breakdown of recommended and required actions to take. A borrower can select each of the tabs with the Recommended Action icon to learn more about next steps he or she can take to get the most out of the PSLF program. </a:t>
            </a:r>
          </a:p>
        </p:txBody>
      </p:sp>
      <p:sp>
        <p:nvSpPr>
          <p:cNvPr id="4" name="Slide Number Placeholder 3"/>
          <p:cNvSpPr>
            <a:spLocks noGrp="1"/>
          </p:cNvSpPr>
          <p:nvPr>
            <p:ph type="sldNum" sz="quarter" idx="5"/>
          </p:nvPr>
        </p:nvSpPr>
        <p:spPr/>
        <p:txBody>
          <a:bodyPr/>
          <a:lstStyle/>
          <a:p>
            <a:fld id="{C49312DC-84F5-408B-947F-EAE8AD61D853}" type="slidenum">
              <a:rPr lang="en-US" smtClean="0"/>
              <a:t>50</a:t>
            </a:fld>
            <a:endParaRPr lang="en-US" dirty="0"/>
          </a:p>
        </p:txBody>
      </p:sp>
    </p:spTree>
    <p:extLst>
      <p:ext uri="{BB962C8B-B14F-4D97-AF65-F5344CB8AC3E}">
        <p14:creationId xmlns:p14="http://schemas.microsoft.com/office/powerpoint/2010/main" val="422108229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b="1" dirty="0"/>
              <a:t>Trainer Notes:</a:t>
            </a:r>
          </a:p>
          <a:p>
            <a:pPr>
              <a:lnSpc>
                <a:spcPct val="107000"/>
              </a:lnSpc>
              <a:spcAft>
                <a:spcPts val="800"/>
              </a:spcAft>
            </a:pPr>
            <a:r>
              <a:rPr lang="en-US" dirty="0"/>
              <a:t>The only tab that will have a Required Action icon next to it is the Print, Sign, and Submit Your Application tab. If borrowers select this tab, they will be presented with instructions on how to submit their PSLF application. Please note that if a borrower has selected at least one employer that is either ineligible or likely ineligible, he or she will receive an alert at the top of the section stating that the employer must be adjudicated. Once the employer’s eligibility has been approved, the borrower will receive an email. Only then can the borrower generate a PSLF application.</a:t>
            </a:r>
          </a:p>
        </p:txBody>
      </p:sp>
      <p:sp>
        <p:nvSpPr>
          <p:cNvPr id="4" name="Slide Number Placeholder 3"/>
          <p:cNvSpPr>
            <a:spLocks noGrp="1"/>
          </p:cNvSpPr>
          <p:nvPr>
            <p:ph type="sldNum" sz="quarter" idx="5"/>
          </p:nvPr>
        </p:nvSpPr>
        <p:spPr/>
        <p:txBody>
          <a:bodyPr/>
          <a:lstStyle/>
          <a:p>
            <a:fld id="{C49312DC-84F5-408B-947F-EAE8AD61D853}" type="slidenum">
              <a:rPr lang="en-US" smtClean="0"/>
              <a:t>51</a:t>
            </a:fld>
            <a:endParaRPr lang="en-US" dirty="0"/>
          </a:p>
        </p:txBody>
      </p:sp>
    </p:spTree>
    <p:extLst>
      <p:ext uri="{BB962C8B-B14F-4D97-AF65-F5344CB8AC3E}">
        <p14:creationId xmlns:p14="http://schemas.microsoft.com/office/powerpoint/2010/main" val="42210822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We’ll start with loan type. Now, borrowers with any type of Direct Loan can pursue PSLF, including borrowers with Direct Consolidation loans. Direct Parent PLUS Loans can also qualify, but only under certain conditions, which I’ll cover on the next slide. Now, under the normal PSLF Program, Federal Family Education Loan Program Loans, Perkins Loans, any other federal student loans, and all private student loans do not qualify for PSLF. And while these loans can become eligible for PSLF if they are consolidated into the Direct Loan Program, under normal PSLF Program rules, payments made prior to consolidation cannot count toward PSLF. Of course, the Limited PSLF Waiver makes some temporary changes to these rules, but I’ll talk in more detail about that later.</a:t>
            </a:r>
          </a:p>
        </p:txBody>
      </p:sp>
      <p:sp>
        <p:nvSpPr>
          <p:cNvPr id="4" name="Slide Number Placeholder 3"/>
          <p:cNvSpPr>
            <a:spLocks noGrp="1"/>
          </p:cNvSpPr>
          <p:nvPr>
            <p:ph type="sldNum" sz="quarter" idx="5"/>
          </p:nvPr>
        </p:nvSpPr>
        <p:spPr/>
        <p:txBody>
          <a:bodyPr/>
          <a:lstStyle/>
          <a:p>
            <a:fld id="{C49312DC-84F5-408B-947F-EAE8AD61D853}" type="slidenum">
              <a:rPr lang="en-US" smtClean="0"/>
              <a:t>5</a:t>
            </a:fld>
            <a:endParaRPr lang="en-US" dirty="0"/>
          </a:p>
        </p:txBody>
      </p:sp>
    </p:spTree>
    <p:extLst>
      <p:ext uri="{BB962C8B-B14F-4D97-AF65-F5344CB8AC3E}">
        <p14:creationId xmlns:p14="http://schemas.microsoft.com/office/powerpoint/2010/main" val="587933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follow up on Parent PLUS Loans, while these loans are not explicitly excluded from PSLF, they are not eligible for income driven repayment plans. However, a Parent PLUS borrower can consolidate their PLUS Loans by themselves or with other federal student loans in order to gain access to an IDR plan and thus, to PSLF. </a:t>
            </a:r>
          </a:p>
        </p:txBody>
      </p:sp>
      <p:sp>
        <p:nvSpPr>
          <p:cNvPr id="4" name="Slide Number Placeholder 3"/>
          <p:cNvSpPr>
            <a:spLocks noGrp="1"/>
          </p:cNvSpPr>
          <p:nvPr>
            <p:ph type="sldNum" sz="quarter" idx="5"/>
          </p:nvPr>
        </p:nvSpPr>
        <p:spPr/>
        <p:txBody>
          <a:bodyPr/>
          <a:lstStyle/>
          <a:p>
            <a:fld id="{C49312DC-84F5-408B-947F-EAE8AD61D853}" type="slidenum">
              <a:rPr lang="en-US" smtClean="0"/>
              <a:t>6</a:t>
            </a:fld>
            <a:endParaRPr lang="en-US" dirty="0"/>
          </a:p>
        </p:txBody>
      </p:sp>
    </p:spTree>
    <p:extLst>
      <p:ext uri="{BB962C8B-B14F-4D97-AF65-F5344CB8AC3E}">
        <p14:creationId xmlns:p14="http://schemas.microsoft.com/office/powerpoint/2010/main" val="17966247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that we have covered qualifying loan types, we’ll move on to qualifying payments. A qualifying payment must be made on-time, which means within 15 days of the payment due date. That payment must be made while on the Standard Plan or any of the income driven repayment plans, including Pay As You Earn, Revised Pay As You Earn, Income-Based Repayment, or Income Contingent Repayment. A borrower must pay at least the amount due, and qualifying payments do not have to be consecutive in order to count toward forgiveness. So, conversely, this means that if a payment was made late, in less than the amount due, or made when not required, such as while in school or in grace, it is not eligible for PSLF. As a reminder, payments made on loans in default also do not qualify toward PSLF.</a:t>
            </a:r>
          </a:p>
        </p:txBody>
      </p:sp>
      <p:sp>
        <p:nvSpPr>
          <p:cNvPr id="4" name="Slide Number Placeholder 3"/>
          <p:cNvSpPr>
            <a:spLocks noGrp="1"/>
          </p:cNvSpPr>
          <p:nvPr>
            <p:ph type="sldNum" sz="quarter" idx="5"/>
          </p:nvPr>
        </p:nvSpPr>
        <p:spPr/>
        <p:txBody>
          <a:bodyPr/>
          <a:lstStyle/>
          <a:p>
            <a:fld id="{C49312DC-84F5-408B-947F-EAE8AD61D853}" type="slidenum">
              <a:rPr lang="en-US" smtClean="0"/>
              <a:t>7</a:t>
            </a:fld>
            <a:endParaRPr lang="en-US" dirty="0"/>
          </a:p>
        </p:txBody>
      </p:sp>
    </p:spTree>
    <p:extLst>
      <p:ext uri="{BB962C8B-B14F-4D97-AF65-F5344CB8AC3E}">
        <p14:creationId xmlns:p14="http://schemas.microsoft.com/office/powerpoint/2010/main" val="34883730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Last year, we made a couple of permanent changes to the way lump sum payments are counted, and it’s worth reminding you of these changes. First, we are counting multiple smaller payments as eligible, provided they add up to the amount due and are made within 15 days of the borrower’s due date. We are also counting lump sum payments toward multiple months of qualifying payments. So now, a borrower can receive up to 12 qualifying payments when they make a lump sum payment, provided they make the lump sum payment when they recertify their IDR plan. The regulatory exceptions that have long existed for </a:t>
            </a:r>
            <a:r>
              <a:rPr lang="en-US" dirty="0" err="1"/>
              <a:t>Americorps</a:t>
            </a:r>
            <a:r>
              <a:rPr lang="en-US" dirty="0"/>
              <a:t> and Peace Corps volunteers and borrowers employed by the Department of Defense still apply.</a:t>
            </a:r>
          </a:p>
        </p:txBody>
      </p:sp>
      <p:sp>
        <p:nvSpPr>
          <p:cNvPr id="4" name="Slide Number Placeholder 3"/>
          <p:cNvSpPr>
            <a:spLocks noGrp="1"/>
          </p:cNvSpPr>
          <p:nvPr>
            <p:ph type="sldNum" sz="quarter" idx="5"/>
          </p:nvPr>
        </p:nvSpPr>
        <p:spPr/>
        <p:txBody>
          <a:bodyPr/>
          <a:lstStyle/>
          <a:p>
            <a:fld id="{C49312DC-84F5-408B-947F-EAE8AD61D853}" type="slidenum">
              <a:rPr lang="en-US" smtClean="0"/>
              <a:t>8</a:t>
            </a:fld>
            <a:endParaRPr lang="en-US" dirty="0"/>
          </a:p>
        </p:txBody>
      </p:sp>
    </p:spTree>
    <p:extLst>
      <p:ext uri="{BB962C8B-B14F-4D97-AF65-F5344CB8AC3E}">
        <p14:creationId xmlns:p14="http://schemas.microsoft.com/office/powerpoint/2010/main" val="30148999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Then we have the final element of PSLF, employment. Under PSLF, it’s not your job that qualifies you, but your employer. So, to earn credit toward PSLF, a borrower must make qualifying payments on their qualifying loans while employed full-time, which is defined as at least thirty hours per week for any federal, state, or local government employer or 501(c)3 non-profit organization. There are certain exceptions that broaden qualifying employment to other types of not-for-profit employers, which I’ll discuss on the next slide.</a:t>
            </a:r>
          </a:p>
          <a:p>
            <a:endParaRPr lang="en-US" dirty="0"/>
          </a:p>
          <a:p>
            <a:r>
              <a:rPr lang="en-US" dirty="0"/>
              <a:t>And as a reminder, unpaid volunteer work or work for a for-profit employer does not qualify for PSLF. This has become a point of confusion for borrowers especially during the pandemic, as many jobs at for-profit employers have been deemed “essential.” However, under PSLF Program rules, it’s not your job, but your employer, that qualifies for PSLF, so although a borrower may be considered an “essential worker” for purposes of the pandemic, that designation does not qualify that borrower for PSLF.</a:t>
            </a:r>
          </a:p>
        </p:txBody>
      </p:sp>
      <p:sp>
        <p:nvSpPr>
          <p:cNvPr id="4" name="Slide Number Placeholder 3"/>
          <p:cNvSpPr>
            <a:spLocks noGrp="1"/>
          </p:cNvSpPr>
          <p:nvPr>
            <p:ph type="sldNum" sz="quarter" idx="5"/>
          </p:nvPr>
        </p:nvSpPr>
        <p:spPr/>
        <p:txBody>
          <a:bodyPr/>
          <a:lstStyle/>
          <a:p>
            <a:fld id="{C49312DC-84F5-408B-947F-EAE8AD61D853}" type="slidenum">
              <a:rPr lang="en-US" smtClean="0"/>
              <a:t>9</a:t>
            </a:fld>
            <a:endParaRPr lang="en-US" dirty="0"/>
          </a:p>
        </p:txBody>
      </p:sp>
    </p:spTree>
    <p:extLst>
      <p:ext uri="{BB962C8B-B14F-4D97-AF65-F5344CB8AC3E}">
        <p14:creationId xmlns:p14="http://schemas.microsoft.com/office/powerpoint/2010/main" val="383410323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4.svg"/><Relationship Id="rId4" Type="http://schemas.openxmlformats.org/officeDocument/2006/relationships/image" Target="../media/image7.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Page - Gradient">
    <p:bg>
      <p:bgPr>
        <a:solidFill>
          <a:schemeClr val="bg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EC7C30E-D304-7742-A362-367DDA60EADE}"/>
              </a:ext>
            </a:extLst>
          </p:cNvPr>
          <p:cNvSpPr/>
          <p:nvPr userDrawn="1"/>
        </p:nvSpPr>
        <p:spPr>
          <a:xfrm>
            <a:off x="0" y="5500688"/>
            <a:ext cx="12242987" cy="135731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noFill/>
            </a:endParaRPr>
          </a:p>
        </p:txBody>
      </p:sp>
      <p:sp>
        <p:nvSpPr>
          <p:cNvPr id="7" name="Subtitle 2"/>
          <p:cNvSpPr>
            <a:spLocks noGrp="1"/>
          </p:cNvSpPr>
          <p:nvPr>
            <p:ph type="subTitle" idx="1"/>
          </p:nvPr>
        </p:nvSpPr>
        <p:spPr>
          <a:xfrm>
            <a:off x="641779" y="2667004"/>
            <a:ext cx="10972800" cy="704851"/>
          </a:xfrm>
          <a:prstGeom prst="rect">
            <a:avLst/>
          </a:prstGeom>
        </p:spPr>
        <p:txBody>
          <a:bodyPr vert="horz"/>
          <a:lstStyle>
            <a:lvl1pPr marL="0" indent="0" algn="l">
              <a:buNone/>
              <a:defRPr sz="2800" b="0" i="0">
                <a:solidFill>
                  <a:schemeClr val="tx1"/>
                </a:solidFill>
                <a:latin typeface="Cambria" panose="02040503050406030204" pitchFamily="18" charset="0"/>
                <a:cs typeface="Arial"/>
              </a:defRPr>
            </a:lvl1pPr>
            <a:lvl2pPr marL="609495" indent="0" algn="ctr">
              <a:buNone/>
              <a:defRPr/>
            </a:lvl2pPr>
            <a:lvl3pPr marL="1218992" indent="0" algn="ctr">
              <a:buNone/>
              <a:defRPr/>
            </a:lvl3pPr>
            <a:lvl4pPr marL="1828488" indent="0" algn="ctr">
              <a:buNone/>
              <a:defRPr/>
            </a:lvl4pPr>
            <a:lvl5pPr marL="2437986" indent="0" algn="ctr">
              <a:buNone/>
              <a:defRPr/>
            </a:lvl5pPr>
            <a:lvl6pPr marL="3047480" indent="0" algn="ctr">
              <a:buNone/>
              <a:defRPr/>
            </a:lvl6pPr>
            <a:lvl7pPr marL="3656975" indent="0" algn="ctr">
              <a:buNone/>
              <a:defRPr/>
            </a:lvl7pPr>
            <a:lvl8pPr marL="4266471" indent="0" algn="ctr">
              <a:buNone/>
              <a:defRPr/>
            </a:lvl8pPr>
            <a:lvl9pPr marL="4875967" indent="0" algn="ctr">
              <a:buNone/>
              <a:defRPr/>
            </a:lvl9pPr>
          </a:lstStyle>
          <a:p>
            <a:r>
              <a:rPr lang="en-US" dirty="0"/>
              <a:t>Click to edit Master subtitle style</a:t>
            </a:r>
          </a:p>
        </p:txBody>
      </p:sp>
      <p:sp>
        <p:nvSpPr>
          <p:cNvPr id="8" name="Content Placeholder 10"/>
          <p:cNvSpPr>
            <a:spLocks noGrp="1"/>
          </p:cNvSpPr>
          <p:nvPr>
            <p:ph sz="quarter" idx="10" hasCustomPrompt="1"/>
          </p:nvPr>
        </p:nvSpPr>
        <p:spPr>
          <a:xfrm>
            <a:off x="2252865" y="4790092"/>
            <a:ext cx="9361715" cy="596678"/>
          </a:xfrm>
          <a:prstGeom prst="rect">
            <a:avLst/>
          </a:prstGeom>
        </p:spPr>
        <p:txBody>
          <a:bodyPr vert="horz"/>
          <a:lstStyle>
            <a:lvl1pPr marL="0" indent="0" algn="r">
              <a:buNone/>
              <a:defRPr sz="2400" i="1">
                <a:solidFill>
                  <a:schemeClr val="tx1"/>
                </a:solidFill>
                <a:latin typeface="Cambria" panose="02040503050406030204" pitchFamily="18" charset="0"/>
                <a:cs typeface="Arial"/>
              </a:defRPr>
            </a:lvl1pPr>
            <a:lvl2pPr algn="r">
              <a:defRPr sz="4799">
                <a:latin typeface="Arial"/>
                <a:cs typeface="Arial"/>
              </a:defRPr>
            </a:lvl2pPr>
            <a:lvl3pPr algn="r">
              <a:defRPr sz="4799">
                <a:latin typeface="Arial"/>
                <a:cs typeface="Arial"/>
              </a:defRPr>
            </a:lvl3pPr>
            <a:lvl4pPr algn="r">
              <a:defRPr sz="4799">
                <a:latin typeface="Arial"/>
                <a:cs typeface="Arial"/>
              </a:defRPr>
            </a:lvl4pPr>
            <a:lvl5pPr algn="r">
              <a:defRPr sz="4799">
                <a:latin typeface="Arial"/>
                <a:cs typeface="Arial"/>
              </a:defRPr>
            </a:lvl5pPr>
          </a:lstStyle>
          <a:p>
            <a:pPr lvl="0"/>
            <a:r>
              <a:rPr lang="en-US" dirty="0"/>
              <a:t>MM/DD/YYYY</a:t>
            </a:r>
          </a:p>
        </p:txBody>
      </p:sp>
      <p:sp>
        <p:nvSpPr>
          <p:cNvPr id="13" name="Title 12"/>
          <p:cNvSpPr>
            <a:spLocks noGrp="1"/>
          </p:cNvSpPr>
          <p:nvPr>
            <p:ph type="title"/>
          </p:nvPr>
        </p:nvSpPr>
        <p:spPr>
          <a:xfrm>
            <a:off x="641779" y="457202"/>
            <a:ext cx="10972800" cy="1881597"/>
          </a:xfrm>
          <a:prstGeom prst="rect">
            <a:avLst/>
          </a:prstGeom>
        </p:spPr>
        <p:txBody>
          <a:bodyPr vert="horz"/>
          <a:lstStyle>
            <a:lvl1pPr algn="l">
              <a:defRPr sz="6000" b="1" i="0">
                <a:solidFill>
                  <a:schemeClr val="tx1"/>
                </a:solidFill>
                <a:latin typeface="Arial Narrow" panose="020B0604020202020204" pitchFamily="34" charset="0"/>
                <a:cs typeface="Arial Narrow" panose="020B0604020202020204" pitchFamily="34" charset="0"/>
              </a:defRPr>
            </a:lvl1pPr>
          </a:lstStyle>
          <a:p>
            <a:r>
              <a:rPr lang="en-US" dirty="0"/>
              <a:t>Click to edit Master title style</a:t>
            </a:r>
          </a:p>
        </p:txBody>
      </p:sp>
      <p:pic>
        <p:nvPicPr>
          <p:cNvPr id="10" name="Picture 9">
            <a:extLst>
              <a:ext uri="{FF2B5EF4-FFF2-40B4-BE49-F238E27FC236}">
                <a16:creationId xmlns:a16="http://schemas.microsoft.com/office/drawing/2014/main" id="{1008B5A6-FD7B-A642-AA78-C3E565A18113}"/>
              </a:ext>
            </a:extLst>
          </p:cNvPr>
          <p:cNvPicPr>
            <a:picLocks noChangeAspect="1"/>
          </p:cNvPicPr>
          <p:nvPr userDrawn="1"/>
        </p:nvPicPr>
        <p:blipFill>
          <a:blip r:embed="rId2">
            <a:extLst>
              <a:ext uri="{28A0092B-C50C-407E-A947-70E740481C1C}">
                <a14:useLocalDpi xmlns:a14="http://schemas.microsoft.com/office/drawing/2010/main" val="0"/>
              </a:ext>
            </a:extLst>
          </a:blip>
          <a:srcRect t="16717" b="16717"/>
          <a:stretch/>
        </p:blipFill>
        <p:spPr>
          <a:xfrm>
            <a:off x="7513330" y="5788963"/>
            <a:ext cx="4378223" cy="780762"/>
          </a:xfrm>
          <a:prstGeom prst="rect">
            <a:avLst/>
          </a:prstGeom>
        </p:spPr>
      </p:pic>
    </p:spTree>
    <p:extLst>
      <p:ext uri="{BB962C8B-B14F-4D97-AF65-F5344CB8AC3E}">
        <p14:creationId xmlns:p14="http://schemas.microsoft.com/office/powerpoint/2010/main" val="26811504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_Text and Photo Split - White">
    <p:spTree>
      <p:nvGrpSpPr>
        <p:cNvPr id="1" name=""/>
        <p:cNvGrpSpPr/>
        <p:nvPr/>
      </p:nvGrpSpPr>
      <p:grpSpPr>
        <a:xfrm>
          <a:off x="0" y="0"/>
          <a:ext cx="0" cy="0"/>
          <a:chOff x="0" y="0"/>
          <a:chExt cx="0" cy="0"/>
        </a:xfrm>
      </p:grpSpPr>
      <p:sp>
        <p:nvSpPr>
          <p:cNvPr id="7" name="Picture Placeholder 2">
            <a:extLst>
              <a:ext uri="{FF2B5EF4-FFF2-40B4-BE49-F238E27FC236}">
                <a16:creationId xmlns:a16="http://schemas.microsoft.com/office/drawing/2014/main" id="{782854D6-B623-9F4B-8173-55532FEF9376}"/>
              </a:ext>
            </a:extLst>
          </p:cNvPr>
          <p:cNvSpPr>
            <a:spLocks noGrp="1" noChangeAspect="1"/>
          </p:cNvSpPr>
          <p:nvPr>
            <p:ph type="pic" idx="1"/>
          </p:nvPr>
        </p:nvSpPr>
        <p:spPr>
          <a:xfrm>
            <a:off x="6096595" y="0"/>
            <a:ext cx="6101503" cy="6858000"/>
          </a:xfrm>
          <a:solidFill>
            <a:schemeClr val="bg1">
              <a:lumMod val="95000"/>
            </a:schemeClr>
          </a:solidFill>
        </p:spPr>
        <p:txBody>
          <a:bodyPr anchor="t"/>
          <a:lstStyle>
            <a:lvl1pPr marL="0" indent="0" algn="ctr">
              <a:buNone/>
              <a:defRPr sz="3200">
                <a:solidFill>
                  <a:schemeClr val="bg1">
                    <a:lumMod val="75000"/>
                  </a:schemeClr>
                </a:solidFill>
              </a:defRPr>
            </a:lvl1pPr>
            <a:lvl2pPr marL="457099" indent="0">
              <a:buNone/>
              <a:defRPr sz="2799"/>
            </a:lvl2pPr>
            <a:lvl3pPr marL="914196" indent="0">
              <a:buNone/>
              <a:defRPr sz="2400"/>
            </a:lvl3pPr>
            <a:lvl4pPr marL="1371294" indent="0">
              <a:buNone/>
              <a:defRPr sz="2000"/>
            </a:lvl4pPr>
            <a:lvl5pPr marL="1828393" indent="0">
              <a:buNone/>
              <a:defRPr sz="2000"/>
            </a:lvl5pPr>
            <a:lvl6pPr marL="2285490" indent="0">
              <a:buNone/>
              <a:defRPr sz="2000"/>
            </a:lvl6pPr>
            <a:lvl7pPr marL="2742587" indent="0">
              <a:buNone/>
              <a:defRPr sz="2000"/>
            </a:lvl7pPr>
            <a:lvl8pPr marL="3199687" indent="0">
              <a:buNone/>
              <a:defRPr sz="2000"/>
            </a:lvl8pPr>
            <a:lvl9pPr marL="3656783" indent="0">
              <a:buNone/>
              <a:defRPr sz="2000"/>
            </a:lvl9pPr>
          </a:lstStyle>
          <a:p>
            <a:r>
              <a:rPr lang="en-US" dirty="0"/>
              <a:t>Click icon to add picture</a:t>
            </a:r>
          </a:p>
        </p:txBody>
      </p:sp>
      <p:sp>
        <p:nvSpPr>
          <p:cNvPr id="6" name="Text Placeholder 2">
            <a:extLst>
              <a:ext uri="{FF2B5EF4-FFF2-40B4-BE49-F238E27FC236}">
                <a16:creationId xmlns:a16="http://schemas.microsoft.com/office/drawing/2014/main" id="{24AE4EA7-685C-6645-97A0-E3CF612D754E}"/>
              </a:ext>
            </a:extLst>
          </p:cNvPr>
          <p:cNvSpPr>
            <a:spLocks noGrp="1"/>
          </p:cNvSpPr>
          <p:nvPr>
            <p:ph type="body" sz="quarter" idx="20" hasCustomPrompt="1"/>
          </p:nvPr>
        </p:nvSpPr>
        <p:spPr>
          <a:xfrm>
            <a:off x="915052" y="3085688"/>
            <a:ext cx="4639929" cy="2514600"/>
          </a:xfrm>
        </p:spPr>
        <p:txBody>
          <a:bodyPr>
            <a:noAutofit/>
          </a:bodyPr>
          <a:lstStyle>
            <a:lvl1pPr marL="0" indent="0">
              <a:lnSpc>
                <a:spcPct val="110000"/>
              </a:lnSpc>
              <a:buFontTx/>
              <a:buNone/>
              <a:defRPr sz="1800" b="0" i="0">
                <a:solidFill>
                  <a:schemeClr val="tx1">
                    <a:alpha val="90000"/>
                  </a:schemeClr>
                </a:solidFill>
              </a:defRPr>
            </a:lvl1pPr>
            <a:lvl2pPr>
              <a:defRPr sz="1436"/>
            </a:lvl2pPr>
            <a:lvl3pPr>
              <a:defRPr sz="1436"/>
            </a:lvl3pPr>
            <a:lvl4pPr>
              <a:defRPr sz="1436"/>
            </a:lvl4pPr>
            <a:lvl5pPr>
              <a:defRPr sz="1436"/>
            </a:lvl5pPr>
          </a:lstStyle>
          <a:p>
            <a:pPr lvl="0"/>
            <a:r>
              <a:rPr lang="en-US" dirty="0"/>
              <a:t>Donec id </a:t>
            </a:r>
            <a:r>
              <a:rPr lang="en-US" dirty="0" err="1"/>
              <a:t>elit</a:t>
            </a:r>
            <a:r>
              <a:rPr lang="en-US" dirty="0"/>
              <a:t> non mi porta gravida at </a:t>
            </a:r>
            <a:r>
              <a:rPr lang="en-US" dirty="0" err="1"/>
              <a:t>eget</a:t>
            </a:r>
            <a:r>
              <a:rPr lang="en-US" dirty="0"/>
              <a:t> </a:t>
            </a:r>
            <a:r>
              <a:rPr lang="en-US" dirty="0" err="1"/>
              <a:t>metus</a:t>
            </a:r>
            <a:r>
              <a:rPr lang="en-US" dirty="0"/>
              <a:t>. Maecenas sed diam </a:t>
            </a:r>
            <a:r>
              <a:rPr lang="en-US" dirty="0" err="1"/>
              <a:t>eget</a:t>
            </a:r>
            <a:r>
              <a:rPr lang="en-US" dirty="0"/>
              <a:t> </a:t>
            </a:r>
            <a:r>
              <a:rPr lang="en-US" dirty="0" err="1"/>
              <a:t>risus</a:t>
            </a:r>
            <a:r>
              <a:rPr lang="en-US" dirty="0"/>
              <a:t> </a:t>
            </a:r>
            <a:r>
              <a:rPr lang="en-US" dirty="0" err="1"/>
              <a:t>varius</a:t>
            </a:r>
            <a:r>
              <a:rPr lang="en-US" dirty="0"/>
              <a:t> </a:t>
            </a:r>
            <a:r>
              <a:rPr lang="en-US" dirty="0" err="1"/>
              <a:t>blandit</a:t>
            </a:r>
            <a:r>
              <a:rPr lang="en-US" dirty="0"/>
              <a:t> sit </a:t>
            </a:r>
            <a:r>
              <a:rPr lang="en-US" dirty="0" err="1"/>
              <a:t>amet</a:t>
            </a:r>
            <a:r>
              <a:rPr lang="en-US" dirty="0"/>
              <a:t> non magna. 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p>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Nulla</a:t>
            </a:r>
            <a:r>
              <a:rPr lang="en-US" dirty="0"/>
              <a:t> vitae </a:t>
            </a:r>
            <a:r>
              <a:rPr lang="en-US" dirty="0" err="1"/>
              <a:t>elit</a:t>
            </a:r>
            <a:r>
              <a:rPr lang="en-US" dirty="0"/>
              <a:t> libero, a pharetra </a:t>
            </a:r>
            <a:r>
              <a:rPr lang="en-US" dirty="0" err="1"/>
              <a:t>augue</a:t>
            </a:r>
            <a:r>
              <a:rPr lang="en-US" dirty="0"/>
              <a:t>. </a:t>
            </a:r>
          </a:p>
        </p:txBody>
      </p:sp>
      <p:sp>
        <p:nvSpPr>
          <p:cNvPr id="8" name="Title 1">
            <a:extLst>
              <a:ext uri="{FF2B5EF4-FFF2-40B4-BE49-F238E27FC236}">
                <a16:creationId xmlns:a16="http://schemas.microsoft.com/office/drawing/2014/main" id="{2B90571E-7850-584B-B6CF-FCD4B8350E62}"/>
              </a:ext>
            </a:extLst>
          </p:cNvPr>
          <p:cNvSpPr>
            <a:spLocks noGrp="1"/>
          </p:cNvSpPr>
          <p:nvPr>
            <p:ph type="title" hasCustomPrompt="1"/>
          </p:nvPr>
        </p:nvSpPr>
        <p:spPr>
          <a:xfrm>
            <a:off x="915051" y="772611"/>
            <a:ext cx="4639928" cy="1073884"/>
          </a:xfrm>
          <a:noFill/>
        </p:spPr>
        <p:txBody>
          <a:bodyPr vert="horz" wrap="square" lIns="0" tIns="0" rIns="0" bIns="0" rtlCol="0" anchor="b" anchorCtr="0">
            <a:noAutofit/>
          </a:bodyPr>
          <a:lstStyle>
            <a:lvl1pPr marL="0" indent="0">
              <a:lnSpc>
                <a:spcPct val="80000"/>
              </a:lnSpc>
              <a:spcBef>
                <a:spcPts val="0"/>
              </a:spcBef>
              <a:buFont typeface="Arial" pitchFamily="34" charset="0"/>
              <a:buNone/>
              <a:defRPr lang="en-US" sz="4000" b="1" i="0">
                <a:ea typeface="Roboto" panose="02000000000000000000" pitchFamily="2" charset="0"/>
              </a:defRPr>
            </a:lvl1pPr>
          </a:lstStyle>
          <a:p>
            <a:pPr marL="0" lvl="0" indent="0">
              <a:spcBef>
                <a:spcPts val="0"/>
              </a:spcBef>
              <a:buFont typeface="Arial" pitchFamily="34" charset="0"/>
              <a:buNone/>
            </a:pPr>
            <a:r>
              <a:rPr lang="en-US" dirty="0"/>
              <a:t>Title</a:t>
            </a:r>
          </a:p>
        </p:txBody>
      </p:sp>
      <p:sp>
        <p:nvSpPr>
          <p:cNvPr id="10" name="Text Placeholder 2">
            <a:extLst>
              <a:ext uri="{FF2B5EF4-FFF2-40B4-BE49-F238E27FC236}">
                <a16:creationId xmlns:a16="http://schemas.microsoft.com/office/drawing/2014/main" id="{FB2C18DB-E0C0-9E40-9ED6-7F7B439936B7}"/>
              </a:ext>
            </a:extLst>
          </p:cNvPr>
          <p:cNvSpPr>
            <a:spLocks noGrp="1"/>
          </p:cNvSpPr>
          <p:nvPr>
            <p:ph type="body" sz="quarter" idx="21" hasCustomPrompt="1"/>
          </p:nvPr>
        </p:nvSpPr>
        <p:spPr>
          <a:xfrm>
            <a:off x="915052" y="1983768"/>
            <a:ext cx="4639929" cy="403688"/>
          </a:xfrm>
        </p:spPr>
        <p:txBody>
          <a:bodyPr lIns="0" anchor="ctr">
            <a:normAutofit/>
          </a:bodyPr>
          <a:lstStyle>
            <a:lvl1pPr marL="0" indent="0">
              <a:buFontTx/>
              <a:buNone/>
              <a:defRPr sz="1800" b="0" i="1">
                <a:solidFill>
                  <a:schemeClr val="tx2">
                    <a:alpha val="90000"/>
                  </a:schemeClr>
                </a:solidFill>
                <a:latin typeface="Cambria" panose="02040503050406030204" pitchFamily="18" charset="0"/>
              </a:defRPr>
            </a:lvl1pPr>
            <a:lvl2pPr>
              <a:defRPr sz="1436"/>
            </a:lvl2pPr>
            <a:lvl3pPr>
              <a:defRPr sz="1436"/>
            </a:lvl3pPr>
            <a:lvl4pPr>
              <a:defRPr sz="1436"/>
            </a:lvl4pPr>
            <a:lvl5pPr>
              <a:defRPr sz="1436"/>
            </a:lvl5pPr>
          </a:lstStyle>
          <a:p>
            <a:pPr lvl="0"/>
            <a:r>
              <a:rPr lang="en-US" dirty="0"/>
              <a:t>Lead sentence if needed 18pt font</a:t>
            </a:r>
          </a:p>
        </p:txBody>
      </p:sp>
      <p:cxnSp>
        <p:nvCxnSpPr>
          <p:cNvPr id="9" name="Straight Connector 8">
            <a:extLst>
              <a:ext uri="{FF2B5EF4-FFF2-40B4-BE49-F238E27FC236}">
                <a16:creationId xmlns:a16="http://schemas.microsoft.com/office/drawing/2014/main" id="{668D61E5-47C1-B343-8076-B0A6684DB5A9}"/>
              </a:ext>
            </a:extLst>
          </p:cNvPr>
          <p:cNvCxnSpPr>
            <a:cxnSpLocks/>
          </p:cNvCxnSpPr>
          <p:nvPr userDrawn="1"/>
        </p:nvCxnSpPr>
        <p:spPr>
          <a:xfrm>
            <a:off x="915051" y="2715970"/>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pic>
        <p:nvPicPr>
          <p:cNvPr id="13" name="Graphic 12">
            <a:extLst>
              <a:ext uri="{FF2B5EF4-FFF2-40B4-BE49-F238E27FC236}">
                <a16:creationId xmlns:a16="http://schemas.microsoft.com/office/drawing/2014/main" id="{F5C684E6-C7D4-144C-9001-2716F124B31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sp>
        <p:nvSpPr>
          <p:cNvPr id="12" name="Slide Number Placeholder 2">
            <a:extLst>
              <a:ext uri="{FF2B5EF4-FFF2-40B4-BE49-F238E27FC236}">
                <a16:creationId xmlns:a16="http://schemas.microsoft.com/office/drawing/2014/main" id="{EEF4FC2F-DAA0-F341-92D7-AB4FF591EFA0}"/>
              </a:ext>
            </a:extLst>
          </p:cNvPr>
          <p:cNvSpPr>
            <a:spLocks noGrp="1"/>
          </p:cNvSpPr>
          <p:nvPr>
            <p:ph type="sldNum" sz="quarter" idx="10"/>
          </p:nvPr>
        </p:nvSpPr>
        <p:spPr>
          <a:xfrm>
            <a:off x="11707151" y="6354240"/>
            <a:ext cx="399651" cy="312098"/>
          </a:xfrm>
        </p:spPr>
        <p:txBody>
          <a:bodyPr/>
          <a:lstStyle>
            <a:lvl1pPr>
              <a:defRPr>
                <a:solidFill>
                  <a:schemeClr val="bg2"/>
                </a:solidFill>
              </a:defRPr>
            </a:lvl1pPr>
          </a:lstStyle>
          <a:p>
            <a:fld id="{234755BD-B4AC-9044-BCE4-27904766F8BB}" type="slidenum">
              <a:rPr lang="en-US" smtClean="0"/>
              <a:pPr/>
              <a:t>‹#›</a:t>
            </a:fld>
            <a:endParaRPr lang="en-US" dirty="0"/>
          </a:p>
        </p:txBody>
      </p:sp>
    </p:spTree>
    <p:extLst>
      <p:ext uri="{BB962C8B-B14F-4D97-AF65-F5344CB8AC3E}">
        <p14:creationId xmlns:p14="http://schemas.microsoft.com/office/powerpoint/2010/main" val="29049693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o Columns with Photo - Whit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F028C5A-08E7-BC42-BC24-7B607EC484CD}"/>
              </a:ext>
            </a:extLst>
          </p:cNvPr>
          <p:cNvSpPr>
            <a:spLocks noGrp="1"/>
          </p:cNvSpPr>
          <p:nvPr>
            <p:ph type="sldNum" sz="quarter" idx="10"/>
          </p:nvPr>
        </p:nvSpPr>
        <p:spPr/>
        <p:txBody>
          <a:bodyPr/>
          <a:lstStyle/>
          <a:p>
            <a:fld id="{234755BD-B4AC-9044-BCE4-27904766F8BB}" type="slidenum">
              <a:rPr lang="en-US" smtClean="0"/>
              <a:pPr/>
              <a:t>‹#›</a:t>
            </a:fld>
            <a:endParaRPr lang="en-US" dirty="0"/>
          </a:p>
        </p:txBody>
      </p:sp>
      <p:sp>
        <p:nvSpPr>
          <p:cNvPr id="5" name="Picture Placeholder 2">
            <a:extLst>
              <a:ext uri="{FF2B5EF4-FFF2-40B4-BE49-F238E27FC236}">
                <a16:creationId xmlns:a16="http://schemas.microsoft.com/office/drawing/2014/main" id="{0BDE5F3D-CEC7-574F-8B1A-72CDC410BE62}"/>
              </a:ext>
            </a:extLst>
          </p:cNvPr>
          <p:cNvSpPr>
            <a:spLocks noGrp="1" noChangeAspect="1"/>
          </p:cNvSpPr>
          <p:nvPr>
            <p:ph type="pic" idx="1"/>
          </p:nvPr>
        </p:nvSpPr>
        <p:spPr>
          <a:xfrm>
            <a:off x="1" y="0"/>
            <a:ext cx="3458849" cy="6858000"/>
          </a:xfrm>
          <a:solidFill>
            <a:schemeClr val="bg1">
              <a:lumMod val="95000"/>
            </a:schemeClr>
          </a:solidFill>
        </p:spPr>
        <p:txBody>
          <a:bodyPr anchor="t"/>
          <a:lstStyle>
            <a:lvl1pPr marL="0" indent="0" algn="l">
              <a:buNone/>
              <a:defRPr sz="3200">
                <a:solidFill>
                  <a:schemeClr val="bg1">
                    <a:lumMod val="75000"/>
                  </a:schemeClr>
                </a:solidFill>
              </a:defRPr>
            </a:lvl1pPr>
            <a:lvl2pPr marL="457099" indent="0">
              <a:buNone/>
              <a:defRPr sz="2799"/>
            </a:lvl2pPr>
            <a:lvl3pPr marL="914196" indent="0">
              <a:buNone/>
              <a:defRPr sz="2400"/>
            </a:lvl3pPr>
            <a:lvl4pPr marL="1371294" indent="0">
              <a:buNone/>
              <a:defRPr sz="2000"/>
            </a:lvl4pPr>
            <a:lvl5pPr marL="1828393" indent="0">
              <a:buNone/>
              <a:defRPr sz="2000"/>
            </a:lvl5pPr>
            <a:lvl6pPr marL="2285490" indent="0">
              <a:buNone/>
              <a:defRPr sz="2000"/>
            </a:lvl6pPr>
            <a:lvl7pPr marL="2742587" indent="0">
              <a:buNone/>
              <a:defRPr sz="2000"/>
            </a:lvl7pPr>
            <a:lvl8pPr marL="3199687" indent="0">
              <a:buNone/>
              <a:defRPr sz="2000"/>
            </a:lvl8pPr>
            <a:lvl9pPr marL="3656783" indent="0">
              <a:buNone/>
              <a:defRPr sz="2000"/>
            </a:lvl9pPr>
          </a:lstStyle>
          <a:p>
            <a:r>
              <a:rPr lang="en-US" dirty="0"/>
              <a:t>Click icon to add picture</a:t>
            </a:r>
          </a:p>
        </p:txBody>
      </p:sp>
      <p:sp>
        <p:nvSpPr>
          <p:cNvPr id="7" name="Text Placeholder 2">
            <a:extLst>
              <a:ext uri="{FF2B5EF4-FFF2-40B4-BE49-F238E27FC236}">
                <a16:creationId xmlns:a16="http://schemas.microsoft.com/office/drawing/2014/main" id="{D8C6D2D4-8D7D-244C-AF2D-34CB46657419}"/>
              </a:ext>
            </a:extLst>
          </p:cNvPr>
          <p:cNvSpPr>
            <a:spLocks noGrp="1"/>
          </p:cNvSpPr>
          <p:nvPr>
            <p:ph type="body" sz="quarter" idx="21" hasCustomPrompt="1"/>
          </p:nvPr>
        </p:nvSpPr>
        <p:spPr>
          <a:xfrm>
            <a:off x="3939605" y="2037562"/>
            <a:ext cx="7337344" cy="365126"/>
          </a:xfrm>
        </p:spPr>
        <p:txBody>
          <a:bodyPr lIns="0">
            <a:normAutofit/>
          </a:bodyPr>
          <a:lstStyle>
            <a:lvl1pPr marL="0" indent="0">
              <a:buFontTx/>
              <a:buNone/>
              <a:defRPr sz="1800" b="0" i="1">
                <a:solidFill>
                  <a:schemeClr val="tx2">
                    <a:alpha val="90000"/>
                  </a:schemeClr>
                </a:solidFill>
                <a:latin typeface="Cambria" panose="02040503050406030204" pitchFamily="18" charset="0"/>
              </a:defRPr>
            </a:lvl1pPr>
            <a:lvl2pPr>
              <a:defRPr sz="1436"/>
            </a:lvl2pPr>
            <a:lvl3pPr>
              <a:defRPr sz="1436"/>
            </a:lvl3pPr>
            <a:lvl4pPr>
              <a:defRPr sz="1436"/>
            </a:lvl4pPr>
            <a:lvl5pPr>
              <a:defRPr sz="1436"/>
            </a:lvl5pPr>
          </a:lstStyle>
          <a:p>
            <a:pPr lvl="0"/>
            <a:r>
              <a:rPr lang="en-US" dirty="0"/>
              <a:t>Subtitle if needed Cambria Italic 18pt font lorem ipsum</a:t>
            </a:r>
          </a:p>
        </p:txBody>
      </p:sp>
      <p:cxnSp>
        <p:nvCxnSpPr>
          <p:cNvPr id="8" name="Straight Connector 7">
            <a:extLst>
              <a:ext uri="{FF2B5EF4-FFF2-40B4-BE49-F238E27FC236}">
                <a16:creationId xmlns:a16="http://schemas.microsoft.com/office/drawing/2014/main" id="{CDA05FE6-20DB-9040-BA17-770A53015C9F}"/>
              </a:ext>
            </a:extLst>
          </p:cNvPr>
          <p:cNvCxnSpPr>
            <a:cxnSpLocks/>
          </p:cNvCxnSpPr>
          <p:nvPr userDrawn="1"/>
        </p:nvCxnSpPr>
        <p:spPr>
          <a:xfrm>
            <a:off x="3939605" y="2702071"/>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5" name="Title 4">
            <a:extLst>
              <a:ext uri="{FF2B5EF4-FFF2-40B4-BE49-F238E27FC236}">
                <a16:creationId xmlns:a16="http://schemas.microsoft.com/office/drawing/2014/main" id="{7931B1DB-C293-A840-B75B-BE17B0817D5B}"/>
              </a:ext>
            </a:extLst>
          </p:cNvPr>
          <p:cNvSpPr>
            <a:spLocks noGrp="1"/>
          </p:cNvSpPr>
          <p:nvPr>
            <p:ph type="title" hasCustomPrompt="1"/>
          </p:nvPr>
        </p:nvSpPr>
        <p:spPr>
          <a:xfrm>
            <a:off x="3939605" y="737889"/>
            <a:ext cx="7337344" cy="1107491"/>
          </a:xfrm>
        </p:spPr>
        <p:txBody>
          <a:bodyPr>
            <a:noAutofit/>
          </a:bodyPr>
          <a:lstStyle>
            <a:lvl1pPr>
              <a:defRPr sz="4000"/>
            </a:lvl1pPr>
          </a:lstStyle>
          <a:p>
            <a:r>
              <a:rPr lang="en-US" dirty="0"/>
              <a:t>title</a:t>
            </a:r>
          </a:p>
        </p:txBody>
      </p:sp>
      <p:sp>
        <p:nvSpPr>
          <p:cNvPr id="12" name="Text Placeholder 2">
            <a:extLst>
              <a:ext uri="{FF2B5EF4-FFF2-40B4-BE49-F238E27FC236}">
                <a16:creationId xmlns:a16="http://schemas.microsoft.com/office/drawing/2014/main" id="{478EBD1C-4A03-344E-918F-975F55317B28}"/>
              </a:ext>
            </a:extLst>
          </p:cNvPr>
          <p:cNvSpPr>
            <a:spLocks noGrp="1"/>
          </p:cNvSpPr>
          <p:nvPr>
            <p:ph type="body" sz="quarter" idx="24" hasCustomPrompt="1"/>
          </p:nvPr>
        </p:nvSpPr>
        <p:spPr>
          <a:xfrm>
            <a:off x="3961076" y="3710754"/>
            <a:ext cx="3407194" cy="2183154"/>
          </a:xfrm>
        </p:spPr>
        <p:txBody>
          <a:bodyPr lIns="0">
            <a:noAutofit/>
          </a:bodyPr>
          <a:lstStyle>
            <a:lvl1pPr marL="0" marR="0" indent="0" algn="l" defTabSz="914173" rtl="0" eaLnBrk="1" fontAlgn="auto" latinLnBrk="0" hangingPunct="1">
              <a:lnSpc>
                <a:spcPct val="110000"/>
              </a:lnSpc>
              <a:spcBef>
                <a:spcPts val="1000"/>
              </a:spcBef>
              <a:spcAft>
                <a:spcPts val="451"/>
              </a:spcAft>
              <a:buClrTx/>
              <a:buSzTx/>
              <a:buFontTx/>
              <a:buNone/>
              <a:tabLst/>
              <a:defRPr sz="1800" b="0" i="0">
                <a:solidFill>
                  <a:schemeClr val="tx1"/>
                </a:solidFill>
              </a:defRPr>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dirty="0"/>
              <a:t>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Aenean lacinia </a:t>
            </a:r>
            <a:r>
              <a:rPr lang="en-US" dirty="0" err="1"/>
              <a:t>bibendum</a:t>
            </a:r>
            <a:r>
              <a:rPr lang="en-US" dirty="0"/>
              <a:t> </a:t>
            </a:r>
            <a:r>
              <a:rPr lang="en-US" dirty="0" err="1"/>
              <a:t>nulla</a:t>
            </a:r>
            <a:r>
              <a:rPr lang="en-US" dirty="0"/>
              <a:t> sed </a:t>
            </a:r>
            <a:r>
              <a:rPr lang="en-US" dirty="0" err="1"/>
              <a:t>consectetur</a:t>
            </a:r>
            <a:r>
              <a:rPr lang="en-US" dirty="0"/>
              <a:t>. </a:t>
            </a:r>
          </a:p>
        </p:txBody>
      </p:sp>
      <p:sp>
        <p:nvSpPr>
          <p:cNvPr id="13" name="Text Placeholder 2">
            <a:extLst>
              <a:ext uri="{FF2B5EF4-FFF2-40B4-BE49-F238E27FC236}">
                <a16:creationId xmlns:a16="http://schemas.microsoft.com/office/drawing/2014/main" id="{F355F047-E3CB-C642-868A-FFACFF64801A}"/>
              </a:ext>
            </a:extLst>
          </p:cNvPr>
          <p:cNvSpPr>
            <a:spLocks noGrp="1"/>
          </p:cNvSpPr>
          <p:nvPr>
            <p:ph type="body" sz="quarter" idx="25" hasCustomPrompt="1"/>
          </p:nvPr>
        </p:nvSpPr>
        <p:spPr>
          <a:xfrm>
            <a:off x="3961076" y="3077953"/>
            <a:ext cx="3049324" cy="605466"/>
          </a:xfrm>
        </p:spPr>
        <p:txBody>
          <a:bodyPr vert="horz" lIns="0" tIns="0" rIns="0" bIns="0" rtlCol="0" anchor="t" anchorCtr="0">
            <a:noAutofit/>
          </a:bodyPr>
          <a:lstStyle>
            <a:lvl1pPr marL="0" indent="0">
              <a:buFontTx/>
              <a:buNone/>
              <a:defRPr lang="en-US" sz="2400" b="1" i="0" cap="all" baseline="0" dirty="0">
                <a:solidFill>
                  <a:schemeClr val="accent1"/>
                </a:solidFill>
                <a:latin typeface="Arial Narrow" panose="020B0604020202020204" pitchFamily="34" charset="0"/>
                <a:cs typeface="Arial Narrow" panose="020B0604020202020204" pitchFamily="34" charset="0"/>
              </a:defRPr>
            </a:lvl1pPr>
          </a:lstStyle>
          <a:p>
            <a:pPr lvl="0">
              <a:lnSpc>
                <a:spcPct val="80000"/>
              </a:lnSpc>
              <a:spcBef>
                <a:spcPts val="0"/>
              </a:spcBef>
            </a:pPr>
            <a:r>
              <a:rPr lang="en-US" dirty="0"/>
              <a:t>ONE OR TWO LINES for topic description</a:t>
            </a:r>
          </a:p>
        </p:txBody>
      </p:sp>
      <p:sp>
        <p:nvSpPr>
          <p:cNvPr id="17" name="Text Placeholder 2">
            <a:extLst>
              <a:ext uri="{FF2B5EF4-FFF2-40B4-BE49-F238E27FC236}">
                <a16:creationId xmlns:a16="http://schemas.microsoft.com/office/drawing/2014/main" id="{EC06D661-DE1A-2944-B5ED-77C44A10A3AD}"/>
              </a:ext>
            </a:extLst>
          </p:cNvPr>
          <p:cNvSpPr>
            <a:spLocks noGrp="1"/>
          </p:cNvSpPr>
          <p:nvPr>
            <p:ph type="body" sz="quarter" idx="26" hasCustomPrompt="1"/>
          </p:nvPr>
        </p:nvSpPr>
        <p:spPr>
          <a:xfrm>
            <a:off x="7870496" y="3710754"/>
            <a:ext cx="3407194" cy="2183154"/>
          </a:xfrm>
        </p:spPr>
        <p:txBody>
          <a:bodyPr lIns="0">
            <a:noAutofit/>
          </a:bodyPr>
          <a:lstStyle>
            <a:lvl1pPr marL="0" marR="0" indent="0" algn="l" defTabSz="914173" rtl="0" eaLnBrk="1" fontAlgn="auto" latinLnBrk="0" hangingPunct="1">
              <a:lnSpc>
                <a:spcPct val="110000"/>
              </a:lnSpc>
              <a:spcBef>
                <a:spcPts val="1000"/>
              </a:spcBef>
              <a:spcAft>
                <a:spcPts val="451"/>
              </a:spcAft>
              <a:buClrTx/>
              <a:buSzTx/>
              <a:buFontTx/>
              <a:buNone/>
              <a:tabLst/>
              <a:defRPr sz="1800" b="0" i="0">
                <a:solidFill>
                  <a:schemeClr val="tx1"/>
                </a:solidFill>
              </a:defRPr>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dirty="0"/>
              <a:t>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Aenean lacinia </a:t>
            </a:r>
            <a:r>
              <a:rPr lang="en-US" dirty="0" err="1"/>
              <a:t>bibendum</a:t>
            </a:r>
            <a:r>
              <a:rPr lang="en-US" dirty="0"/>
              <a:t> </a:t>
            </a:r>
            <a:r>
              <a:rPr lang="en-US" dirty="0" err="1"/>
              <a:t>nulla</a:t>
            </a:r>
            <a:r>
              <a:rPr lang="en-US" dirty="0"/>
              <a:t> sed </a:t>
            </a:r>
            <a:r>
              <a:rPr lang="en-US" dirty="0" err="1"/>
              <a:t>consectetur</a:t>
            </a:r>
            <a:endParaRPr lang="en-US" dirty="0"/>
          </a:p>
        </p:txBody>
      </p:sp>
      <p:sp>
        <p:nvSpPr>
          <p:cNvPr id="18" name="Text Placeholder 2">
            <a:extLst>
              <a:ext uri="{FF2B5EF4-FFF2-40B4-BE49-F238E27FC236}">
                <a16:creationId xmlns:a16="http://schemas.microsoft.com/office/drawing/2014/main" id="{F102AB95-B9E0-5F4B-A8F4-DA33CF59B511}"/>
              </a:ext>
            </a:extLst>
          </p:cNvPr>
          <p:cNvSpPr>
            <a:spLocks noGrp="1"/>
          </p:cNvSpPr>
          <p:nvPr>
            <p:ph type="body" sz="quarter" idx="27" hasCustomPrompt="1"/>
          </p:nvPr>
        </p:nvSpPr>
        <p:spPr>
          <a:xfrm>
            <a:off x="7870496" y="3077953"/>
            <a:ext cx="3049324" cy="605466"/>
          </a:xfrm>
        </p:spPr>
        <p:txBody>
          <a:bodyPr vert="horz" lIns="0" tIns="0" rIns="0" bIns="0" rtlCol="0" anchor="t" anchorCtr="0">
            <a:noAutofit/>
          </a:bodyPr>
          <a:lstStyle>
            <a:lvl1pPr marL="0" indent="0">
              <a:buFontTx/>
              <a:buNone/>
              <a:defRPr lang="en-US" sz="2400" b="1" i="0" cap="all" baseline="0" dirty="0">
                <a:solidFill>
                  <a:schemeClr val="accent1"/>
                </a:solidFill>
                <a:latin typeface="Arial Narrow" panose="020B0604020202020204" pitchFamily="34" charset="0"/>
                <a:cs typeface="Arial Narrow" panose="020B0604020202020204" pitchFamily="34" charset="0"/>
              </a:defRPr>
            </a:lvl1pPr>
          </a:lstStyle>
          <a:p>
            <a:pPr lvl="0">
              <a:lnSpc>
                <a:spcPct val="80000"/>
              </a:lnSpc>
              <a:spcBef>
                <a:spcPts val="0"/>
              </a:spcBef>
            </a:pPr>
            <a:r>
              <a:rPr lang="en-US" dirty="0"/>
              <a:t>ONE OR TWO LINES for topic description</a:t>
            </a:r>
          </a:p>
        </p:txBody>
      </p:sp>
      <p:pic>
        <p:nvPicPr>
          <p:cNvPr id="14" name="Picture 13">
            <a:extLst>
              <a:ext uri="{FF2B5EF4-FFF2-40B4-BE49-F238E27FC236}">
                <a16:creationId xmlns:a16="http://schemas.microsoft.com/office/drawing/2014/main" id="{C17B018E-26B3-E842-B50F-4B4E4C926C8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65663" y="98897"/>
            <a:ext cx="2041139" cy="542634"/>
          </a:xfrm>
          <a:prstGeom prst="rect">
            <a:avLst/>
          </a:prstGeom>
        </p:spPr>
      </p:pic>
    </p:spTree>
    <p:extLst>
      <p:ext uri="{BB962C8B-B14F-4D97-AF65-F5344CB8AC3E}">
        <p14:creationId xmlns:p14="http://schemas.microsoft.com/office/powerpoint/2010/main" val="284565595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xt with Chart Area - Whit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6A68FCD-9F1F-784F-9A7E-6E9161A1EF6C}"/>
              </a:ext>
            </a:extLst>
          </p:cNvPr>
          <p:cNvSpPr>
            <a:spLocks noGrp="1"/>
          </p:cNvSpPr>
          <p:nvPr>
            <p:ph type="sldNum" sz="quarter" idx="10"/>
          </p:nvPr>
        </p:nvSpPr>
        <p:spPr/>
        <p:txBody>
          <a:bodyPr/>
          <a:lstStyle/>
          <a:p>
            <a:fld id="{234755BD-B4AC-9044-BCE4-27904766F8BB}" type="slidenum">
              <a:rPr lang="en-US" smtClean="0"/>
              <a:pPr/>
              <a:t>‹#›</a:t>
            </a:fld>
            <a:endParaRPr lang="en-US" dirty="0"/>
          </a:p>
        </p:txBody>
      </p:sp>
      <p:sp>
        <p:nvSpPr>
          <p:cNvPr id="7" name="Text Placeholder 2">
            <a:extLst>
              <a:ext uri="{FF2B5EF4-FFF2-40B4-BE49-F238E27FC236}">
                <a16:creationId xmlns:a16="http://schemas.microsoft.com/office/drawing/2014/main" id="{45712B85-1442-6E42-9E7B-4A595CC0E0B8}"/>
              </a:ext>
            </a:extLst>
          </p:cNvPr>
          <p:cNvSpPr>
            <a:spLocks noGrp="1"/>
          </p:cNvSpPr>
          <p:nvPr>
            <p:ph type="body" sz="quarter" idx="20" hasCustomPrompt="1"/>
          </p:nvPr>
        </p:nvSpPr>
        <p:spPr>
          <a:xfrm>
            <a:off x="915053" y="2886637"/>
            <a:ext cx="2856846" cy="2639054"/>
          </a:xfrm>
        </p:spPr>
        <p:txBody>
          <a:bodyPr lIns="0">
            <a:noAutofit/>
          </a:bodyPr>
          <a:lstStyle>
            <a:lvl1pPr marL="0" marR="0" indent="0" algn="l" defTabSz="914196" rtl="0" eaLnBrk="1" fontAlgn="auto" latinLnBrk="0" hangingPunct="1">
              <a:lnSpc>
                <a:spcPct val="110000"/>
              </a:lnSpc>
              <a:spcBef>
                <a:spcPts val="1000"/>
              </a:spcBef>
              <a:spcAft>
                <a:spcPts val="0"/>
              </a:spcAft>
              <a:buClrTx/>
              <a:buSzTx/>
              <a:buFontTx/>
              <a:buNone/>
              <a:tabLst/>
              <a:defRPr sz="1800" b="0" i="0"/>
            </a:lvl1pPr>
            <a:lvl2pPr marL="457099" indent="0">
              <a:buFontTx/>
              <a:buNone/>
              <a:defRPr sz="1401" b="0" i="0"/>
            </a:lvl2pPr>
            <a:lvl3pPr marL="914196" indent="0">
              <a:buFontTx/>
              <a:buNone/>
              <a:defRPr sz="1401" b="0" i="0"/>
            </a:lvl3pPr>
            <a:lvl4pPr>
              <a:defRPr sz="1601"/>
            </a:lvl4pPr>
            <a:lvl5pPr>
              <a:defRPr sz="1601"/>
            </a:lvl5pPr>
          </a:lstStyle>
          <a:p>
            <a:pPr lvl="0"/>
            <a:r>
              <a:rPr lang="en-US" dirty="0"/>
              <a:t>Minimum font size 14pt and line spacing of at least Multiple 1.1</a:t>
            </a:r>
          </a:p>
          <a:p>
            <a:pPr lvl="0"/>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p:txBody>
      </p:sp>
      <p:sp>
        <p:nvSpPr>
          <p:cNvPr id="23" name="Content Placeholder 22">
            <a:extLst>
              <a:ext uri="{FF2B5EF4-FFF2-40B4-BE49-F238E27FC236}">
                <a16:creationId xmlns:a16="http://schemas.microsoft.com/office/drawing/2014/main" id="{5EF24A01-2572-2E45-B9E5-801C62E84E88}"/>
              </a:ext>
            </a:extLst>
          </p:cNvPr>
          <p:cNvSpPr>
            <a:spLocks noGrp="1"/>
          </p:cNvSpPr>
          <p:nvPr>
            <p:ph sz="quarter" idx="21"/>
          </p:nvPr>
        </p:nvSpPr>
        <p:spPr>
          <a:xfrm>
            <a:off x="4192521" y="2206507"/>
            <a:ext cx="7084428" cy="3319184"/>
          </a:xfrm>
        </p:spPr>
        <p:txBody>
          <a:bodyPr anchor="t"/>
          <a:lstStyle>
            <a:lvl1pPr marL="0" indent="0">
              <a:buNone/>
              <a:defRPr/>
            </a:lvl1pPr>
          </a:lstStyle>
          <a:p>
            <a:pPr lvl="0"/>
            <a:r>
              <a:rPr lang="en-US"/>
              <a:t>Click to edit Master text styles</a:t>
            </a:r>
          </a:p>
        </p:txBody>
      </p:sp>
      <p:cxnSp>
        <p:nvCxnSpPr>
          <p:cNvPr id="11" name="Straight Connector 10">
            <a:extLst>
              <a:ext uri="{FF2B5EF4-FFF2-40B4-BE49-F238E27FC236}">
                <a16:creationId xmlns:a16="http://schemas.microsoft.com/office/drawing/2014/main" id="{8C9FF1C0-504F-9542-AFC1-BC4456815DDF}"/>
              </a:ext>
            </a:extLst>
          </p:cNvPr>
          <p:cNvCxnSpPr>
            <a:cxnSpLocks/>
          </p:cNvCxnSpPr>
          <p:nvPr userDrawn="1"/>
        </p:nvCxnSpPr>
        <p:spPr>
          <a:xfrm>
            <a:off x="905164"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2" name="Title Placeholder 17">
            <a:extLst>
              <a:ext uri="{FF2B5EF4-FFF2-40B4-BE49-F238E27FC236}">
                <a16:creationId xmlns:a16="http://schemas.microsoft.com/office/drawing/2014/main" id="{2884633F-D05A-1843-876F-5EE12D7FC33C}"/>
              </a:ext>
            </a:extLst>
          </p:cNvPr>
          <p:cNvSpPr>
            <a:spLocks noGrp="1"/>
          </p:cNvSpPr>
          <p:nvPr>
            <p:ph type="title"/>
          </p:nvPr>
        </p:nvSpPr>
        <p:spPr>
          <a:xfrm>
            <a:off x="912570" y="349504"/>
            <a:ext cx="8861626" cy="798177"/>
          </a:xfrm>
          <a:prstGeom prst="rect">
            <a:avLst/>
          </a:prstGeom>
        </p:spPr>
        <p:txBody>
          <a:bodyPr vert="horz" lIns="0" tIns="45720" rIns="91440" bIns="45720" rtlCol="0" anchor="b" anchorCtr="0">
            <a:noAutofit/>
          </a:bodyPr>
          <a:lstStyle/>
          <a:p>
            <a:r>
              <a:rPr lang="en-US"/>
              <a:t>Click to edit Master title style</a:t>
            </a:r>
            <a:endParaRPr lang="en-US" dirty="0"/>
          </a:p>
        </p:txBody>
      </p:sp>
      <p:sp>
        <p:nvSpPr>
          <p:cNvPr id="10" name="Text Placeholder 2">
            <a:extLst>
              <a:ext uri="{FF2B5EF4-FFF2-40B4-BE49-F238E27FC236}">
                <a16:creationId xmlns:a16="http://schemas.microsoft.com/office/drawing/2014/main" id="{5453E883-3F77-3549-9A4A-DC60817595FA}"/>
              </a:ext>
            </a:extLst>
          </p:cNvPr>
          <p:cNvSpPr>
            <a:spLocks noGrp="1"/>
          </p:cNvSpPr>
          <p:nvPr>
            <p:ph type="body" sz="quarter" idx="25" hasCustomPrompt="1"/>
          </p:nvPr>
        </p:nvSpPr>
        <p:spPr>
          <a:xfrm>
            <a:off x="912570" y="2206507"/>
            <a:ext cx="3063082" cy="605466"/>
          </a:xfrm>
        </p:spPr>
        <p:txBody>
          <a:bodyPr vert="horz" lIns="0" tIns="0" rIns="0" bIns="0" rtlCol="0" anchor="t" anchorCtr="0">
            <a:noAutofit/>
          </a:bodyPr>
          <a:lstStyle>
            <a:lvl1pPr marL="0" indent="0">
              <a:buFontTx/>
              <a:buNone/>
              <a:defRPr lang="en-US" sz="2400" b="1" i="0" cap="all" baseline="0" dirty="0">
                <a:solidFill>
                  <a:schemeClr val="accent1"/>
                </a:solidFill>
                <a:latin typeface="Arial Narrow" panose="020B0604020202020204" pitchFamily="34" charset="0"/>
                <a:cs typeface="Arial Narrow" panose="020B0604020202020204" pitchFamily="34" charset="0"/>
              </a:defRPr>
            </a:lvl1pPr>
          </a:lstStyle>
          <a:p>
            <a:pPr lvl="0">
              <a:lnSpc>
                <a:spcPct val="80000"/>
              </a:lnSpc>
              <a:spcBef>
                <a:spcPts val="0"/>
              </a:spcBef>
            </a:pPr>
            <a:r>
              <a:rPr lang="en-US" dirty="0"/>
              <a:t>ONE OR TWO LINES for graph description</a:t>
            </a:r>
          </a:p>
        </p:txBody>
      </p:sp>
      <p:pic>
        <p:nvPicPr>
          <p:cNvPr id="13" name="Picture 12">
            <a:extLst>
              <a:ext uri="{FF2B5EF4-FFF2-40B4-BE49-F238E27FC236}">
                <a16:creationId xmlns:a16="http://schemas.microsoft.com/office/drawing/2014/main" id="{5BE9A29E-383C-6C4D-A865-B892B4054CE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65663" y="98897"/>
            <a:ext cx="2041139" cy="542634"/>
          </a:xfrm>
          <a:prstGeom prst="rect">
            <a:avLst/>
          </a:prstGeom>
        </p:spPr>
      </p:pic>
    </p:spTree>
    <p:extLst>
      <p:ext uri="{BB962C8B-B14F-4D97-AF65-F5344CB8AC3E}">
        <p14:creationId xmlns:p14="http://schemas.microsoft.com/office/powerpoint/2010/main" val="367502513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tatistic and Photo_Light">
    <p:spTree>
      <p:nvGrpSpPr>
        <p:cNvPr id="1" name=""/>
        <p:cNvGrpSpPr/>
        <p:nvPr/>
      </p:nvGrpSpPr>
      <p:grpSpPr>
        <a:xfrm>
          <a:off x="0" y="0"/>
          <a:ext cx="0" cy="0"/>
          <a:chOff x="0" y="0"/>
          <a:chExt cx="0" cy="0"/>
        </a:xfrm>
      </p:grpSpPr>
      <p:sp>
        <p:nvSpPr>
          <p:cNvPr id="17" name="Picture Placeholder 2">
            <a:extLst>
              <a:ext uri="{FF2B5EF4-FFF2-40B4-BE49-F238E27FC236}">
                <a16:creationId xmlns:a16="http://schemas.microsoft.com/office/drawing/2014/main" id="{0A2583F1-527B-FE46-974C-CE1DF96A44BB}"/>
              </a:ext>
            </a:extLst>
          </p:cNvPr>
          <p:cNvSpPr>
            <a:spLocks noGrp="1" noChangeAspect="1"/>
          </p:cNvSpPr>
          <p:nvPr>
            <p:ph type="pic" idx="1"/>
          </p:nvPr>
        </p:nvSpPr>
        <p:spPr>
          <a:xfrm>
            <a:off x="6096595" y="0"/>
            <a:ext cx="6101503" cy="6858000"/>
          </a:xfrm>
          <a:solidFill>
            <a:schemeClr val="bg1">
              <a:lumMod val="95000"/>
            </a:schemeClr>
          </a:solidFill>
        </p:spPr>
        <p:txBody>
          <a:bodyPr anchor="t"/>
          <a:lstStyle>
            <a:lvl1pPr marL="0" indent="0" algn="ctr">
              <a:buNone/>
              <a:defRPr sz="3200">
                <a:solidFill>
                  <a:schemeClr val="bg1">
                    <a:lumMod val="75000"/>
                  </a:schemeClr>
                </a:solidFill>
              </a:defRPr>
            </a:lvl1pPr>
            <a:lvl2pPr marL="457099" indent="0">
              <a:buNone/>
              <a:defRPr sz="2799"/>
            </a:lvl2pPr>
            <a:lvl3pPr marL="914196" indent="0">
              <a:buNone/>
              <a:defRPr sz="2400"/>
            </a:lvl3pPr>
            <a:lvl4pPr marL="1371294" indent="0">
              <a:buNone/>
              <a:defRPr sz="2000"/>
            </a:lvl4pPr>
            <a:lvl5pPr marL="1828393" indent="0">
              <a:buNone/>
              <a:defRPr sz="2000"/>
            </a:lvl5pPr>
            <a:lvl6pPr marL="2285490" indent="0">
              <a:buNone/>
              <a:defRPr sz="2000"/>
            </a:lvl6pPr>
            <a:lvl7pPr marL="2742587" indent="0">
              <a:buNone/>
              <a:defRPr sz="2000"/>
            </a:lvl7pPr>
            <a:lvl8pPr marL="3199687" indent="0">
              <a:buNone/>
              <a:defRPr sz="2000"/>
            </a:lvl8pPr>
            <a:lvl9pPr marL="3656783" indent="0">
              <a:buNone/>
              <a:defRPr sz="2000"/>
            </a:lvl9pPr>
          </a:lstStyle>
          <a:p>
            <a:r>
              <a:rPr lang="en-US" dirty="0"/>
              <a:t>Click icon to add picture</a:t>
            </a:r>
          </a:p>
        </p:txBody>
      </p:sp>
      <p:cxnSp>
        <p:nvCxnSpPr>
          <p:cNvPr id="15" name="Straight Connector 14">
            <a:extLst>
              <a:ext uri="{FF2B5EF4-FFF2-40B4-BE49-F238E27FC236}">
                <a16:creationId xmlns:a16="http://schemas.microsoft.com/office/drawing/2014/main" id="{4048A969-2DDF-2343-8D34-6E1A3F1D55D4}"/>
              </a:ext>
            </a:extLst>
          </p:cNvPr>
          <p:cNvCxnSpPr>
            <a:cxnSpLocks/>
          </p:cNvCxnSpPr>
          <p:nvPr userDrawn="1"/>
        </p:nvCxnSpPr>
        <p:spPr>
          <a:xfrm>
            <a:off x="770128" y="258124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8" name="Text Placeholder 2">
            <a:extLst>
              <a:ext uri="{FF2B5EF4-FFF2-40B4-BE49-F238E27FC236}">
                <a16:creationId xmlns:a16="http://schemas.microsoft.com/office/drawing/2014/main" id="{79BBAC1B-E15C-084A-B799-3284FDDE5E2B}"/>
              </a:ext>
            </a:extLst>
          </p:cNvPr>
          <p:cNvSpPr>
            <a:spLocks noGrp="1"/>
          </p:cNvSpPr>
          <p:nvPr>
            <p:ph type="body" sz="quarter" idx="22" hasCustomPrompt="1"/>
          </p:nvPr>
        </p:nvSpPr>
        <p:spPr>
          <a:xfrm>
            <a:off x="770128" y="3870293"/>
            <a:ext cx="4597400" cy="1729995"/>
          </a:xfrm>
        </p:spPr>
        <p:txBody>
          <a:bodyPr lIns="0">
            <a:noAutofit/>
          </a:bodyPr>
          <a:lstStyle>
            <a:lvl1pPr marL="0" marR="0" indent="0" algn="l" defTabSz="914173" rtl="0" eaLnBrk="1" fontAlgn="auto" latinLnBrk="0" hangingPunct="1">
              <a:lnSpc>
                <a:spcPct val="110000"/>
              </a:lnSpc>
              <a:spcBef>
                <a:spcPts val="1000"/>
              </a:spcBef>
              <a:spcAft>
                <a:spcPts val="451"/>
              </a:spcAft>
              <a:buClrTx/>
              <a:buSzTx/>
              <a:buFontTx/>
              <a:buNone/>
              <a:tabLst/>
              <a:defRPr sz="1800" b="0" i="0">
                <a:solidFill>
                  <a:schemeClr val="tx1"/>
                </a:solidFill>
              </a:defRPr>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dirty="0"/>
              <a:t>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Aenean lacinia </a:t>
            </a:r>
            <a:r>
              <a:rPr lang="en-US" dirty="0" err="1"/>
              <a:t>bibendum</a:t>
            </a:r>
            <a:r>
              <a:rPr lang="en-US" dirty="0"/>
              <a:t> </a:t>
            </a:r>
            <a:r>
              <a:rPr lang="en-US" dirty="0" err="1"/>
              <a:t>nulla</a:t>
            </a:r>
            <a:r>
              <a:rPr lang="en-US" dirty="0"/>
              <a:t> sed </a:t>
            </a:r>
            <a:r>
              <a:rPr lang="en-US" dirty="0" err="1"/>
              <a:t>consectetur</a:t>
            </a:r>
            <a:r>
              <a:rPr lang="en-US" dirty="0"/>
              <a:t>. </a:t>
            </a:r>
          </a:p>
        </p:txBody>
      </p:sp>
      <p:sp>
        <p:nvSpPr>
          <p:cNvPr id="19" name="Text Placeholder 2">
            <a:extLst>
              <a:ext uri="{FF2B5EF4-FFF2-40B4-BE49-F238E27FC236}">
                <a16:creationId xmlns:a16="http://schemas.microsoft.com/office/drawing/2014/main" id="{A3BEF983-4BD0-EB4A-97B7-6902CA24EA9E}"/>
              </a:ext>
            </a:extLst>
          </p:cNvPr>
          <p:cNvSpPr>
            <a:spLocks noGrp="1"/>
          </p:cNvSpPr>
          <p:nvPr>
            <p:ph type="body" sz="quarter" idx="23" hasCustomPrompt="1"/>
          </p:nvPr>
        </p:nvSpPr>
        <p:spPr>
          <a:xfrm>
            <a:off x="770128" y="3237493"/>
            <a:ext cx="3218776" cy="605466"/>
          </a:xfrm>
        </p:spPr>
        <p:txBody>
          <a:bodyPr vert="horz" lIns="0" tIns="0" rIns="0" bIns="0" rtlCol="0" anchor="t" anchorCtr="0">
            <a:noAutofit/>
          </a:bodyPr>
          <a:lstStyle>
            <a:lvl1pPr marL="0" indent="0">
              <a:buFontTx/>
              <a:buNone/>
              <a:defRPr lang="en-US" sz="2400" b="1" i="0" cap="all" baseline="0" dirty="0">
                <a:solidFill>
                  <a:schemeClr val="accent1"/>
                </a:solidFill>
                <a:latin typeface="Arial Narrow" panose="020B0604020202020204" pitchFamily="34" charset="0"/>
                <a:cs typeface="Arial Narrow" panose="020B0604020202020204" pitchFamily="34" charset="0"/>
              </a:defRPr>
            </a:lvl1pPr>
          </a:lstStyle>
          <a:p>
            <a:pPr lvl="0">
              <a:lnSpc>
                <a:spcPct val="80000"/>
              </a:lnSpc>
              <a:spcBef>
                <a:spcPts val="0"/>
              </a:spcBef>
            </a:pPr>
            <a:r>
              <a:rPr lang="en-US" dirty="0"/>
              <a:t>ONE OR TWO LINES for Stat description</a:t>
            </a:r>
          </a:p>
        </p:txBody>
      </p:sp>
      <p:pic>
        <p:nvPicPr>
          <p:cNvPr id="20" name="Graphic 19">
            <a:extLst>
              <a:ext uri="{FF2B5EF4-FFF2-40B4-BE49-F238E27FC236}">
                <a16:creationId xmlns:a16="http://schemas.microsoft.com/office/drawing/2014/main" id="{A8FA750C-5993-AB41-8B9F-1190E960FEF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sp>
        <p:nvSpPr>
          <p:cNvPr id="9" name="Text Placeholder 4">
            <a:extLst>
              <a:ext uri="{FF2B5EF4-FFF2-40B4-BE49-F238E27FC236}">
                <a16:creationId xmlns:a16="http://schemas.microsoft.com/office/drawing/2014/main" id="{03DE606A-3303-7540-8D87-CA349EB9C5D1}"/>
              </a:ext>
            </a:extLst>
          </p:cNvPr>
          <p:cNvSpPr>
            <a:spLocks noGrp="1"/>
          </p:cNvSpPr>
          <p:nvPr>
            <p:ph type="body" sz="quarter" idx="25" hasCustomPrompt="1"/>
          </p:nvPr>
        </p:nvSpPr>
        <p:spPr>
          <a:xfrm>
            <a:off x="669073" y="1164590"/>
            <a:ext cx="4717759" cy="1402991"/>
          </a:xfrm>
        </p:spPr>
        <p:txBody>
          <a:bodyPr/>
          <a:lstStyle>
            <a:lvl1pPr marL="0" indent="0" algn="l">
              <a:buNone/>
              <a:defRPr sz="9600" b="1" i="0">
                <a:solidFill>
                  <a:schemeClr val="tx1"/>
                </a:solidFill>
                <a:latin typeface="Arial Narrow" panose="020B0604020202020204" pitchFamily="34" charset="0"/>
                <a:cs typeface="Arial Narrow" panose="020B0604020202020204" pitchFamily="34" charset="0"/>
              </a:defRPr>
            </a:lvl1pPr>
          </a:lstStyle>
          <a:p>
            <a:pPr lvl="0"/>
            <a:r>
              <a:rPr lang="en-US" dirty="0"/>
              <a:t>45%</a:t>
            </a:r>
          </a:p>
        </p:txBody>
      </p:sp>
      <p:sp>
        <p:nvSpPr>
          <p:cNvPr id="11" name="Slide Number Placeholder 2">
            <a:extLst>
              <a:ext uri="{FF2B5EF4-FFF2-40B4-BE49-F238E27FC236}">
                <a16:creationId xmlns:a16="http://schemas.microsoft.com/office/drawing/2014/main" id="{4DEFC807-5826-B140-B9AE-E18E0029EBB4}"/>
              </a:ext>
            </a:extLst>
          </p:cNvPr>
          <p:cNvSpPr>
            <a:spLocks noGrp="1"/>
          </p:cNvSpPr>
          <p:nvPr>
            <p:ph type="sldNum" sz="quarter" idx="10"/>
          </p:nvPr>
        </p:nvSpPr>
        <p:spPr>
          <a:xfrm>
            <a:off x="11707151" y="6354240"/>
            <a:ext cx="399651" cy="312098"/>
          </a:xfrm>
        </p:spPr>
        <p:txBody>
          <a:bodyPr/>
          <a:lstStyle>
            <a:lvl1pPr>
              <a:defRPr>
                <a:solidFill>
                  <a:schemeClr val="bg2"/>
                </a:solidFill>
              </a:defRPr>
            </a:lvl1pPr>
          </a:lstStyle>
          <a:p>
            <a:fld id="{234755BD-B4AC-9044-BCE4-27904766F8BB}" type="slidenum">
              <a:rPr lang="en-US" smtClean="0"/>
              <a:pPr/>
              <a:t>‹#›</a:t>
            </a:fld>
            <a:endParaRPr lang="en-US" dirty="0"/>
          </a:p>
        </p:txBody>
      </p:sp>
    </p:spTree>
    <p:extLst>
      <p:ext uri="{BB962C8B-B14F-4D97-AF65-F5344CB8AC3E}">
        <p14:creationId xmlns:p14="http://schemas.microsoft.com/office/powerpoint/2010/main" val="252816940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plit Statistic_Light">
    <p:spTree>
      <p:nvGrpSpPr>
        <p:cNvPr id="1" name=""/>
        <p:cNvGrpSpPr/>
        <p:nvPr/>
      </p:nvGrpSpPr>
      <p:grpSpPr>
        <a:xfrm>
          <a:off x="0" y="0"/>
          <a:ext cx="0" cy="0"/>
          <a:chOff x="0" y="0"/>
          <a:chExt cx="0" cy="0"/>
        </a:xfrm>
      </p:grpSpPr>
      <p:cxnSp>
        <p:nvCxnSpPr>
          <p:cNvPr id="15" name="Straight Connector 14">
            <a:extLst>
              <a:ext uri="{FF2B5EF4-FFF2-40B4-BE49-F238E27FC236}">
                <a16:creationId xmlns:a16="http://schemas.microsoft.com/office/drawing/2014/main" id="{4048A969-2DDF-2343-8D34-6E1A3F1D55D4}"/>
              </a:ext>
            </a:extLst>
          </p:cNvPr>
          <p:cNvCxnSpPr>
            <a:cxnSpLocks/>
          </p:cNvCxnSpPr>
          <p:nvPr userDrawn="1"/>
        </p:nvCxnSpPr>
        <p:spPr>
          <a:xfrm>
            <a:off x="770128" y="258124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8" name="Text Placeholder 2">
            <a:extLst>
              <a:ext uri="{FF2B5EF4-FFF2-40B4-BE49-F238E27FC236}">
                <a16:creationId xmlns:a16="http://schemas.microsoft.com/office/drawing/2014/main" id="{79BBAC1B-E15C-084A-B799-3284FDDE5E2B}"/>
              </a:ext>
            </a:extLst>
          </p:cNvPr>
          <p:cNvSpPr>
            <a:spLocks noGrp="1"/>
          </p:cNvSpPr>
          <p:nvPr>
            <p:ph type="body" sz="quarter" idx="22" hasCustomPrompt="1"/>
          </p:nvPr>
        </p:nvSpPr>
        <p:spPr>
          <a:xfrm>
            <a:off x="770128" y="3870293"/>
            <a:ext cx="4597400" cy="2129454"/>
          </a:xfrm>
        </p:spPr>
        <p:txBody>
          <a:bodyPr lIns="0">
            <a:noAutofit/>
          </a:bodyPr>
          <a:lstStyle>
            <a:lvl1pPr marL="0" marR="0" indent="0" algn="l" defTabSz="914173" rtl="0" eaLnBrk="1" fontAlgn="auto" latinLnBrk="0" hangingPunct="1">
              <a:lnSpc>
                <a:spcPct val="110000"/>
              </a:lnSpc>
              <a:spcBef>
                <a:spcPts val="1000"/>
              </a:spcBef>
              <a:spcAft>
                <a:spcPts val="451"/>
              </a:spcAft>
              <a:buClrTx/>
              <a:buSzTx/>
              <a:buFontTx/>
              <a:buNone/>
              <a:tabLst/>
              <a:defRPr sz="1800" b="0" i="0">
                <a:solidFill>
                  <a:schemeClr val="tx1"/>
                </a:solidFill>
              </a:defRPr>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dirty="0"/>
              <a:t>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 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Donec </a:t>
            </a:r>
            <a:r>
              <a:rPr lang="en-US" dirty="0" err="1"/>
              <a:t>ullamcorper</a:t>
            </a:r>
            <a:r>
              <a:rPr lang="en-US" dirty="0"/>
              <a:t> </a:t>
            </a:r>
            <a:r>
              <a:rPr lang="en-US" dirty="0" err="1"/>
              <a:t>nulla</a:t>
            </a:r>
            <a:r>
              <a:rPr lang="en-US" dirty="0"/>
              <a:t> non </a:t>
            </a:r>
            <a:r>
              <a:rPr lang="en-US" dirty="0" err="1"/>
              <a:t>metus</a:t>
            </a:r>
            <a:r>
              <a:rPr lang="en-US" dirty="0"/>
              <a:t> auctor </a:t>
            </a:r>
            <a:r>
              <a:rPr lang="en-US" dirty="0" err="1"/>
              <a:t>fringilla</a:t>
            </a:r>
            <a:r>
              <a:rPr lang="en-US" dirty="0"/>
              <a:t>. </a:t>
            </a:r>
          </a:p>
        </p:txBody>
      </p:sp>
      <p:sp>
        <p:nvSpPr>
          <p:cNvPr id="19" name="Text Placeholder 2">
            <a:extLst>
              <a:ext uri="{FF2B5EF4-FFF2-40B4-BE49-F238E27FC236}">
                <a16:creationId xmlns:a16="http://schemas.microsoft.com/office/drawing/2014/main" id="{A3BEF983-4BD0-EB4A-97B7-6902CA24EA9E}"/>
              </a:ext>
            </a:extLst>
          </p:cNvPr>
          <p:cNvSpPr>
            <a:spLocks noGrp="1"/>
          </p:cNvSpPr>
          <p:nvPr>
            <p:ph type="body" sz="quarter" idx="23" hasCustomPrompt="1"/>
          </p:nvPr>
        </p:nvSpPr>
        <p:spPr>
          <a:xfrm>
            <a:off x="770128" y="3237493"/>
            <a:ext cx="3073002" cy="605466"/>
          </a:xfrm>
        </p:spPr>
        <p:txBody>
          <a:bodyPr vert="horz" lIns="0" tIns="0" rIns="0" bIns="0" rtlCol="0" anchor="t" anchorCtr="0">
            <a:noAutofit/>
          </a:bodyPr>
          <a:lstStyle>
            <a:lvl1pPr marL="0" indent="0">
              <a:buFontTx/>
              <a:buNone/>
              <a:defRPr lang="en-US" sz="2400" b="1" i="0" cap="all" baseline="0" dirty="0">
                <a:solidFill>
                  <a:schemeClr val="accent1"/>
                </a:solidFill>
                <a:latin typeface="Arial Narrow" panose="020B0604020202020204" pitchFamily="34" charset="0"/>
                <a:cs typeface="Arial Narrow" panose="020B0604020202020204" pitchFamily="34" charset="0"/>
              </a:defRPr>
            </a:lvl1pPr>
          </a:lstStyle>
          <a:p>
            <a:pPr lvl="0">
              <a:lnSpc>
                <a:spcPct val="80000"/>
              </a:lnSpc>
              <a:spcBef>
                <a:spcPts val="0"/>
              </a:spcBef>
            </a:pPr>
            <a:r>
              <a:rPr lang="en-US" dirty="0"/>
              <a:t>ONE OR TWO LINES for Stat description</a:t>
            </a:r>
          </a:p>
        </p:txBody>
      </p:sp>
      <p:sp>
        <p:nvSpPr>
          <p:cNvPr id="12" name="Text Placeholder 4">
            <a:extLst>
              <a:ext uri="{FF2B5EF4-FFF2-40B4-BE49-F238E27FC236}">
                <a16:creationId xmlns:a16="http://schemas.microsoft.com/office/drawing/2014/main" id="{FC44442F-17F0-6840-98FC-7D0B2934B422}"/>
              </a:ext>
            </a:extLst>
          </p:cNvPr>
          <p:cNvSpPr>
            <a:spLocks noGrp="1"/>
          </p:cNvSpPr>
          <p:nvPr>
            <p:ph type="body" sz="quarter" idx="25" hasCustomPrompt="1"/>
          </p:nvPr>
        </p:nvSpPr>
        <p:spPr>
          <a:xfrm>
            <a:off x="669073" y="1164590"/>
            <a:ext cx="4717759" cy="1402991"/>
          </a:xfrm>
        </p:spPr>
        <p:txBody>
          <a:bodyPr/>
          <a:lstStyle>
            <a:lvl1pPr marL="0" indent="0" algn="l">
              <a:buNone/>
              <a:defRPr sz="9600" b="1" i="0">
                <a:solidFill>
                  <a:schemeClr val="tx1"/>
                </a:solidFill>
                <a:latin typeface="Arial Narrow" panose="020B0604020202020204" pitchFamily="34" charset="0"/>
                <a:cs typeface="Arial Narrow" panose="020B0604020202020204" pitchFamily="34" charset="0"/>
              </a:defRPr>
            </a:lvl1pPr>
          </a:lstStyle>
          <a:p>
            <a:pPr lvl="0"/>
            <a:r>
              <a:rPr lang="en-US" dirty="0"/>
              <a:t>45%</a:t>
            </a:r>
          </a:p>
        </p:txBody>
      </p:sp>
      <p:cxnSp>
        <p:nvCxnSpPr>
          <p:cNvPr id="17" name="Straight Connector 16">
            <a:extLst>
              <a:ext uri="{FF2B5EF4-FFF2-40B4-BE49-F238E27FC236}">
                <a16:creationId xmlns:a16="http://schemas.microsoft.com/office/drawing/2014/main" id="{BBBB1314-B689-3C47-AD68-41B4368714C4}"/>
              </a:ext>
            </a:extLst>
          </p:cNvPr>
          <p:cNvCxnSpPr>
            <a:cxnSpLocks/>
          </p:cNvCxnSpPr>
          <p:nvPr userDrawn="1"/>
        </p:nvCxnSpPr>
        <p:spPr>
          <a:xfrm>
            <a:off x="6805168" y="258124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20" name="Text Placeholder 2">
            <a:extLst>
              <a:ext uri="{FF2B5EF4-FFF2-40B4-BE49-F238E27FC236}">
                <a16:creationId xmlns:a16="http://schemas.microsoft.com/office/drawing/2014/main" id="{9596B8FC-E469-AE41-AE29-40BB22698738}"/>
              </a:ext>
            </a:extLst>
          </p:cNvPr>
          <p:cNvSpPr>
            <a:spLocks noGrp="1"/>
          </p:cNvSpPr>
          <p:nvPr>
            <p:ph type="body" sz="quarter" idx="26" hasCustomPrompt="1"/>
          </p:nvPr>
        </p:nvSpPr>
        <p:spPr>
          <a:xfrm>
            <a:off x="6805168" y="3870293"/>
            <a:ext cx="4597400" cy="2129454"/>
          </a:xfrm>
        </p:spPr>
        <p:txBody>
          <a:bodyPr lIns="0">
            <a:noAutofit/>
          </a:bodyPr>
          <a:lstStyle>
            <a:lvl1pPr marL="0" marR="0" indent="0" algn="l" defTabSz="914173" rtl="0" eaLnBrk="1" fontAlgn="auto" latinLnBrk="0" hangingPunct="1">
              <a:lnSpc>
                <a:spcPct val="110000"/>
              </a:lnSpc>
              <a:spcBef>
                <a:spcPts val="1000"/>
              </a:spcBef>
              <a:spcAft>
                <a:spcPts val="451"/>
              </a:spcAft>
              <a:buClrTx/>
              <a:buSzTx/>
              <a:buFontTx/>
              <a:buNone/>
              <a:tabLst/>
              <a:defRPr sz="1800" b="0" i="0">
                <a:solidFill>
                  <a:schemeClr val="tx1"/>
                </a:solidFill>
              </a:defRPr>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dirty="0"/>
              <a:t>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 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Donec </a:t>
            </a:r>
            <a:r>
              <a:rPr lang="en-US" dirty="0" err="1"/>
              <a:t>ullamcorper</a:t>
            </a:r>
            <a:r>
              <a:rPr lang="en-US" dirty="0"/>
              <a:t> </a:t>
            </a:r>
            <a:r>
              <a:rPr lang="en-US" dirty="0" err="1"/>
              <a:t>nulla</a:t>
            </a:r>
            <a:r>
              <a:rPr lang="en-US" dirty="0"/>
              <a:t> non </a:t>
            </a:r>
            <a:r>
              <a:rPr lang="en-US" dirty="0" err="1"/>
              <a:t>metus</a:t>
            </a:r>
            <a:r>
              <a:rPr lang="en-US" dirty="0"/>
              <a:t> auctor </a:t>
            </a:r>
            <a:r>
              <a:rPr lang="en-US" dirty="0" err="1"/>
              <a:t>fringilla</a:t>
            </a:r>
            <a:r>
              <a:rPr lang="en-US" dirty="0"/>
              <a:t>. </a:t>
            </a:r>
          </a:p>
        </p:txBody>
      </p:sp>
      <p:sp>
        <p:nvSpPr>
          <p:cNvPr id="22" name="Text Placeholder 2">
            <a:extLst>
              <a:ext uri="{FF2B5EF4-FFF2-40B4-BE49-F238E27FC236}">
                <a16:creationId xmlns:a16="http://schemas.microsoft.com/office/drawing/2014/main" id="{BC10196B-C491-6A47-BFDF-40301F383B0B}"/>
              </a:ext>
            </a:extLst>
          </p:cNvPr>
          <p:cNvSpPr>
            <a:spLocks noGrp="1"/>
          </p:cNvSpPr>
          <p:nvPr>
            <p:ph type="body" sz="quarter" idx="27" hasCustomPrompt="1"/>
          </p:nvPr>
        </p:nvSpPr>
        <p:spPr>
          <a:xfrm>
            <a:off x="6805168" y="3237493"/>
            <a:ext cx="3073002" cy="605466"/>
          </a:xfrm>
        </p:spPr>
        <p:txBody>
          <a:bodyPr vert="horz" lIns="0" tIns="0" rIns="0" bIns="0" rtlCol="0" anchor="t" anchorCtr="0">
            <a:noAutofit/>
          </a:bodyPr>
          <a:lstStyle>
            <a:lvl1pPr marL="0" indent="0">
              <a:buFontTx/>
              <a:buNone/>
              <a:defRPr lang="en-US" sz="2400" b="1" i="0" cap="all" baseline="0" dirty="0">
                <a:solidFill>
                  <a:schemeClr val="accent1"/>
                </a:solidFill>
                <a:latin typeface="Arial Narrow" panose="020B0604020202020204" pitchFamily="34" charset="0"/>
                <a:cs typeface="Arial Narrow" panose="020B0604020202020204" pitchFamily="34" charset="0"/>
              </a:defRPr>
            </a:lvl1pPr>
          </a:lstStyle>
          <a:p>
            <a:pPr lvl="0">
              <a:lnSpc>
                <a:spcPct val="80000"/>
              </a:lnSpc>
              <a:spcBef>
                <a:spcPts val="0"/>
              </a:spcBef>
            </a:pPr>
            <a:r>
              <a:rPr lang="en-US" dirty="0"/>
              <a:t>ONE OR TWO LINES for Stat description</a:t>
            </a:r>
          </a:p>
        </p:txBody>
      </p:sp>
      <p:sp>
        <p:nvSpPr>
          <p:cNvPr id="23" name="Text Placeholder 4">
            <a:extLst>
              <a:ext uri="{FF2B5EF4-FFF2-40B4-BE49-F238E27FC236}">
                <a16:creationId xmlns:a16="http://schemas.microsoft.com/office/drawing/2014/main" id="{8A53698E-11BB-E840-9D43-5228B4A69031}"/>
              </a:ext>
            </a:extLst>
          </p:cNvPr>
          <p:cNvSpPr>
            <a:spLocks noGrp="1"/>
          </p:cNvSpPr>
          <p:nvPr>
            <p:ph type="body" sz="quarter" idx="28" hasCustomPrompt="1"/>
          </p:nvPr>
        </p:nvSpPr>
        <p:spPr>
          <a:xfrm>
            <a:off x="6704113" y="1164590"/>
            <a:ext cx="4717759" cy="1402991"/>
          </a:xfrm>
        </p:spPr>
        <p:txBody>
          <a:bodyPr/>
          <a:lstStyle>
            <a:lvl1pPr marL="0" indent="0" algn="l">
              <a:buNone/>
              <a:defRPr sz="9600" b="1" i="0">
                <a:solidFill>
                  <a:schemeClr val="tx1"/>
                </a:solidFill>
                <a:latin typeface="Arial Narrow" panose="020B0604020202020204" pitchFamily="34" charset="0"/>
                <a:cs typeface="Arial Narrow" panose="020B0604020202020204" pitchFamily="34" charset="0"/>
              </a:defRPr>
            </a:lvl1pPr>
          </a:lstStyle>
          <a:p>
            <a:pPr lvl="0"/>
            <a:r>
              <a:rPr lang="en-US" dirty="0"/>
              <a:t>12%</a:t>
            </a:r>
          </a:p>
        </p:txBody>
      </p:sp>
      <p:sp>
        <p:nvSpPr>
          <p:cNvPr id="14" name="Slide Number Placeholder 2">
            <a:extLst>
              <a:ext uri="{FF2B5EF4-FFF2-40B4-BE49-F238E27FC236}">
                <a16:creationId xmlns:a16="http://schemas.microsoft.com/office/drawing/2014/main" id="{13E7C899-6FAF-5F48-80CE-C8050F619B4A}"/>
              </a:ext>
            </a:extLst>
          </p:cNvPr>
          <p:cNvSpPr>
            <a:spLocks noGrp="1"/>
          </p:cNvSpPr>
          <p:nvPr>
            <p:ph type="sldNum" sz="quarter" idx="10"/>
          </p:nvPr>
        </p:nvSpPr>
        <p:spPr>
          <a:xfrm>
            <a:off x="11707151" y="6354240"/>
            <a:ext cx="399651" cy="312098"/>
          </a:xfrm>
        </p:spPr>
        <p:txBody>
          <a:bodyPr/>
          <a:lstStyle/>
          <a:p>
            <a:fld id="{234755BD-B4AC-9044-BCE4-27904766F8BB}" type="slidenum">
              <a:rPr lang="en-US" smtClean="0"/>
              <a:pPr/>
              <a:t>‹#›</a:t>
            </a:fld>
            <a:endParaRPr lang="en-US" dirty="0"/>
          </a:p>
        </p:txBody>
      </p:sp>
      <p:pic>
        <p:nvPicPr>
          <p:cNvPr id="13" name="Picture 12">
            <a:extLst>
              <a:ext uri="{FF2B5EF4-FFF2-40B4-BE49-F238E27FC236}">
                <a16:creationId xmlns:a16="http://schemas.microsoft.com/office/drawing/2014/main" id="{9E27B5CF-14CA-7240-B5CF-102A1143CF3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65663" y="98897"/>
            <a:ext cx="2041139" cy="542634"/>
          </a:xfrm>
          <a:prstGeom prst="rect">
            <a:avLst/>
          </a:prstGeom>
        </p:spPr>
      </p:pic>
    </p:spTree>
    <p:extLst>
      <p:ext uri="{BB962C8B-B14F-4D97-AF65-F5344CB8AC3E}">
        <p14:creationId xmlns:p14="http://schemas.microsoft.com/office/powerpoint/2010/main" val="23041718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Desktop Screen_Full">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1ECFAE3-7E05-0B4A-9CE1-B6F37E6F693F}"/>
              </a:ext>
            </a:extLst>
          </p:cNvPr>
          <p:cNvSpPr>
            <a:spLocks noGrp="1"/>
          </p:cNvSpPr>
          <p:nvPr>
            <p:ph type="sldNum" sz="quarter" idx="10"/>
          </p:nvPr>
        </p:nvSpPr>
        <p:spPr/>
        <p:txBody>
          <a:bodyPr/>
          <a:lstStyle/>
          <a:p>
            <a:fld id="{234755BD-B4AC-9044-BCE4-27904766F8BB}" type="slidenum">
              <a:rPr lang="en-US" smtClean="0"/>
              <a:pPr/>
              <a:t>‹#›</a:t>
            </a:fld>
            <a:endParaRPr lang="en-US" dirty="0"/>
          </a:p>
        </p:txBody>
      </p:sp>
      <p:cxnSp>
        <p:nvCxnSpPr>
          <p:cNvPr id="18" name="Straight Connector 17">
            <a:extLst>
              <a:ext uri="{FF2B5EF4-FFF2-40B4-BE49-F238E27FC236}">
                <a16:creationId xmlns:a16="http://schemas.microsoft.com/office/drawing/2014/main" id="{6A0C93C8-3FB1-E149-9E41-FF81E958DCA7}"/>
              </a:ext>
            </a:extLst>
          </p:cNvPr>
          <p:cNvCxnSpPr>
            <a:cxnSpLocks/>
          </p:cNvCxnSpPr>
          <p:nvPr userDrawn="1"/>
        </p:nvCxnSpPr>
        <p:spPr>
          <a:xfrm>
            <a:off x="897121"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6" name="Title Placeholder 17">
            <a:extLst>
              <a:ext uri="{FF2B5EF4-FFF2-40B4-BE49-F238E27FC236}">
                <a16:creationId xmlns:a16="http://schemas.microsoft.com/office/drawing/2014/main" id="{77E56234-C950-2B4F-8793-9AF12F5CBF2F}"/>
              </a:ext>
            </a:extLst>
          </p:cNvPr>
          <p:cNvSpPr>
            <a:spLocks noGrp="1"/>
          </p:cNvSpPr>
          <p:nvPr>
            <p:ph type="title"/>
          </p:nvPr>
        </p:nvSpPr>
        <p:spPr>
          <a:xfrm>
            <a:off x="912571" y="349506"/>
            <a:ext cx="8874760" cy="798177"/>
          </a:xfrm>
          <a:prstGeom prst="rect">
            <a:avLst/>
          </a:prstGeom>
        </p:spPr>
        <p:txBody>
          <a:bodyPr vert="horz" lIns="0" tIns="45720" rIns="91440" bIns="45720" rtlCol="0" anchor="b" anchorCtr="0">
            <a:noAutofit/>
          </a:bodyPr>
          <a:lstStyle>
            <a:lvl1pPr>
              <a:defRPr>
                <a:solidFill>
                  <a:schemeClr val="tx1"/>
                </a:solidFill>
              </a:defRPr>
            </a:lvl1pPr>
          </a:lstStyle>
          <a:p>
            <a:r>
              <a:rPr lang="en-US"/>
              <a:t>Click to edit Master title style</a:t>
            </a:r>
            <a:endParaRPr lang="en-US" dirty="0"/>
          </a:p>
        </p:txBody>
      </p:sp>
      <p:pic>
        <p:nvPicPr>
          <p:cNvPr id="4" name="Picture 3">
            <a:extLst>
              <a:ext uri="{FF2B5EF4-FFF2-40B4-BE49-F238E27FC236}">
                <a16:creationId xmlns:a16="http://schemas.microsoft.com/office/drawing/2014/main" id="{FA0E8A02-0312-6D4A-BC84-ECD2C782D89B}"/>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289955" y="1367113"/>
            <a:ext cx="9333221" cy="5249937"/>
          </a:xfrm>
          <a:prstGeom prst="rect">
            <a:avLst/>
          </a:prstGeom>
        </p:spPr>
      </p:pic>
      <p:sp>
        <p:nvSpPr>
          <p:cNvPr id="14" name="Picture Placeholder 2">
            <a:extLst>
              <a:ext uri="{FF2B5EF4-FFF2-40B4-BE49-F238E27FC236}">
                <a16:creationId xmlns:a16="http://schemas.microsoft.com/office/drawing/2014/main" id="{72FC5F9F-EC0D-EB48-B4C5-AB6595254929}"/>
              </a:ext>
            </a:extLst>
          </p:cNvPr>
          <p:cNvSpPr>
            <a:spLocks noGrp="1" noChangeAspect="1"/>
          </p:cNvSpPr>
          <p:nvPr>
            <p:ph type="pic" idx="1"/>
          </p:nvPr>
        </p:nvSpPr>
        <p:spPr>
          <a:xfrm>
            <a:off x="3307977" y="1842248"/>
            <a:ext cx="5298142" cy="2998694"/>
          </a:xfrm>
          <a:solidFill>
            <a:schemeClr val="bg1">
              <a:lumMod val="95000"/>
            </a:schemeClr>
          </a:solidFill>
        </p:spPr>
        <p:txBody>
          <a:bodyPr anchor="t"/>
          <a:lstStyle>
            <a:lvl1pPr marL="0" indent="0" algn="ctr">
              <a:buNone/>
              <a:defRPr sz="3200">
                <a:solidFill>
                  <a:schemeClr val="bg1">
                    <a:lumMod val="75000"/>
                  </a:schemeClr>
                </a:solidFill>
              </a:defRPr>
            </a:lvl1pPr>
            <a:lvl2pPr marL="457099" indent="0">
              <a:buNone/>
              <a:defRPr sz="2799"/>
            </a:lvl2pPr>
            <a:lvl3pPr marL="914196" indent="0">
              <a:buNone/>
              <a:defRPr sz="2400"/>
            </a:lvl3pPr>
            <a:lvl4pPr marL="1371294" indent="0">
              <a:buNone/>
              <a:defRPr sz="2000"/>
            </a:lvl4pPr>
            <a:lvl5pPr marL="1828393" indent="0">
              <a:buNone/>
              <a:defRPr sz="2000"/>
            </a:lvl5pPr>
            <a:lvl6pPr marL="2285490" indent="0">
              <a:buNone/>
              <a:defRPr sz="2000"/>
            </a:lvl6pPr>
            <a:lvl7pPr marL="2742587" indent="0">
              <a:buNone/>
              <a:defRPr sz="2000"/>
            </a:lvl7pPr>
            <a:lvl8pPr marL="3199687" indent="0">
              <a:buNone/>
              <a:defRPr sz="2000"/>
            </a:lvl8pPr>
            <a:lvl9pPr marL="3656783" indent="0">
              <a:buNone/>
              <a:defRPr sz="2000"/>
            </a:lvl9pPr>
          </a:lstStyle>
          <a:p>
            <a:r>
              <a:rPr lang="en-US" dirty="0"/>
              <a:t>Click icon to add picture</a:t>
            </a:r>
          </a:p>
        </p:txBody>
      </p:sp>
      <p:pic>
        <p:nvPicPr>
          <p:cNvPr id="8" name="Picture 7">
            <a:extLst>
              <a:ext uri="{FF2B5EF4-FFF2-40B4-BE49-F238E27FC236}">
                <a16:creationId xmlns:a16="http://schemas.microsoft.com/office/drawing/2014/main" id="{55907614-2DE8-AE42-8A47-090BD4943D34}"/>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065663" y="98897"/>
            <a:ext cx="2041139" cy="542634"/>
          </a:xfrm>
          <a:prstGeom prst="rect">
            <a:avLst/>
          </a:prstGeom>
        </p:spPr>
      </p:pic>
    </p:spTree>
    <p:extLst>
      <p:ext uri="{BB962C8B-B14F-4D97-AF65-F5344CB8AC3E}">
        <p14:creationId xmlns:p14="http://schemas.microsoft.com/office/powerpoint/2010/main" val="121403662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Desktop and Mobile Screens">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1ECFAE3-7E05-0B4A-9CE1-B6F37E6F693F}"/>
              </a:ext>
            </a:extLst>
          </p:cNvPr>
          <p:cNvSpPr>
            <a:spLocks noGrp="1"/>
          </p:cNvSpPr>
          <p:nvPr>
            <p:ph type="sldNum" sz="quarter" idx="10"/>
          </p:nvPr>
        </p:nvSpPr>
        <p:spPr/>
        <p:txBody>
          <a:bodyPr/>
          <a:lstStyle/>
          <a:p>
            <a:fld id="{234755BD-B4AC-9044-BCE4-27904766F8BB}" type="slidenum">
              <a:rPr lang="en-US" smtClean="0"/>
              <a:pPr/>
              <a:t>‹#›</a:t>
            </a:fld>
            <a:endParaRPr lang="en-US" dirty="0"/>
          </a:p>
        </p:txBody>
      </p:sp>
      <p:cxnSp>
        <p:nvCxnSpPr>
          <p:cNvPr id="18" name="Straight Connector 17">
            <a:extLst>
              <a:ext uri="{FF2B5EF4-FFF2-40B4-BE49-F238E27FC236}">
                <a16:creationId xmlns:a16="http://schemas.microsoft.com/office/drawing/2014/main" id="{6A0C93C8-3FB1-E149-9E41-FF81E958DCA7}"/>
              </a:ext>
            </a:extLst>
          </p:cNvPr>
          <p:cNvCxnSpPr>
            <a:cxnSpLocks/>
          </p:cNvCxnSpPr>
          <p:nvPr userDrawn="1"/>
        </p:nvCxnSpPr>
        <p:spPr>
          <a:xfrm>
            <a:off x="897121"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6" name="Title Placeholder 17">
            <a:extLst>
              <a:ext uri="{FF2B5EF4-FFF2-40B4-BE49-F238E27FC236}">
                <a16:creationId xmlns:a16="http://schemas.microsoft.com/office/drawing/2014/main" id="{77E56234-C950-2B4F-8793-9AF12F5CBF2F}"/>
              </a:ext>
            </a:extLst>
          </p:cNvPr>
          <p:cNvSpPr>
            <a:spLocks noGrp="1"/>
          </p:cNvSpPr>
          <p:nvPr>
            <p:ph type="title"/>
          </p:nvPr>
        </p:nvSpPr>
        <p:spPr>
          <a:xfrm>
            <a:off x="912571" y="349506"/>
            <a:ext cx="8874760" cy="798177"/>
          </a:xfrm>
          <a:prstGeom prst="rect">
            <a:avLst/>
          </a:prstGeom>
        </p:spPr>
        <p:txBody>
          <a:bodyPr vert="horz" lIns="0" tIns="45720" rIns="91440" bIns="45720" rtlCol="0" anchor="b" anchorCtr="0">
            <a:noAutofit/>
          </a:bodyPr>
          <a:lstStyle>
            <a:lvl1pPr>
              <a:defRPr>
                <a:solidFill>
                  <a:schemeClr val="tx1"/>
                </a:solidFill>
              </a:defRPr>
            </a:lvl1pPr>
          </a:lstStyle>
          <a:p>
            <a:r>
              <a:rPr lang="en-US"/>
              <a:t>Click to edit Master title style</a:t>
            </a:r>
            <a:endParaRPr lang="en-US" dirty="0"/>
          </a:p>
        </p:txBody>
      </p:sp>
      <p:pic>
        <p:nvPicPr>
          <p:cNvPr id="4" name="Picture 3">
            <a:extLst>
              <a:ext uri="{FF2B5EF4-FFF2-40B4-BE49-F238E27FC236}">
                <a16:creationId xmlns:a16="http://schemas.microsoft.com/office/drawing/2014/main" id="{FA0E8A02-0312-6D4A-BC84-ECD2C782D89B}"/>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680359" y="1367113"/>
            <a:ext cx="9333221" cy="5249937"/>
          </a:xfrm>
          <a:prstGeom prst="rect">
            <a:avLst/>
          </a:prstGeom>
        </p:spPr>
      </p:pic>
      <p:sp>
        <p:nvSpPr>
          <p:cNvPr id="14" name="Picture Placeholder 2">
            <a:extLst>
              <a:ext uri="{FF2B5EF4-FFF2-40B4-BE49-F238E27FC236}">
                <a16:creationId xmlns:a16="http://schemas.microsoft.com/office/drawing/2014/main" id="{72FC5F9F-EC0D-EB48-B4C5-AB6595254929}"/>
              </a:ext>
            </a:extLst>
          </p:cNvPr>
          <p:cNvSpPr>
            <a:spLocks noGrp="1" noChangeAspect="1"/>
          </p:cNvSpPr>
          <p:nvPr>
            <p:ph type="pic" idx="1"/>
          </p:nvPr>
        </p:nvSpPr>
        <p:spPr>
          <a:xfrm>
            <a:off x="2698381" y="1842248"/>
            <a:ext cx="5298142" cy="2998694"/>
          </a:xfrm>
          <a:solidFill>
            <a:schemeClr val="bg1">
              <a:lumMod val="95000"/>
            </a:schemeClr>
          </a:solidFill>
        </p:spPr>
        <p:txBody>
          <a:bodyPr anchor="t"/>
          <a:lstStyle>
            <a:lvl1pPr marL="0" indent="0" algn="ctr">
              <a:buNone/>
              <a:defRPr sz="3200">
                <a:solidFill>
                  <a:schemeClr val="bg1">
                    <a:lumMod val="75000"/>
                  </a:schemeClr>
                </a:solidFill>
              </a:defRPr>
            </a:lvl1pPr>
            <a:lvl2pPr marL="457099" indent="0">
              <a:buNone/>
              <a:defRPr sz="2799"/>
            </a:lvl2pPr>
            <a:lvl3pPr marL="914196" indent="0">
              <a:buNone/>
              <a:defRPr sz="2400"/>
            </a:lvl3pPr>
            <a:lvl4pPr marL="1371294" indent="0">
              <a:buNone/>
              <a:defRPr sz="2000"/>
            </a:lvl4pPr>
            <a:lvl5pPr marL="1828393" indent="0">
              <a:buNone/>
              <a:defRPr sz="2000"/>
            </a:lvl5pPr>
            <a:lvl6pPr marL="2285490" indent="0">
              <a:buNone/>
              <a:defRPr sz="2000"/>
            </a:lvl6pPr>
            <a:lvl7pPr marL="2742587" indent="0">
              <a:buNone/>
              <a:defRPr sz="2000"/>
            </a:lvl7pPr>
            <a:lvl8pPr marL="3199687" indent="0">
              <a:buNone/>
              <a:defRPr sz="2000"/>
            </a:lvl8pPr>
            <a:lvl9pPr marL="3656783" indent="0">
              <a:buNone/>
              <a:defRPr sz="2000"/>
            </a:lvl9pPr>
          </a:lstStyle>
          <a:p>
            <a:r>
              <a:rPr lang="en-US" dirty="0"/>
              <a:t>Click icon to add picture</a:t>
            </a:r>
          </a:p>
        </p:txBody>
      </p:sp>
      <p:pic>
        <p:nvPicPr>
          <p:cNvPr id="13" name="Picture 12">
            <a:extLst>
              <a:ext uri="{FF2B5EF4-FFF2-40B4-BE49-F238E27FC236}">
                <a16:creationId xmlns:a16="http://schemas.microsoft.com/office/drawing/2014/main" id="{FC66E7B3-49C7-7A40-B79F-FD8AB6F97D94}"/>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8022216" y="3191474"/>
            <a:ext cx="1681877" cy="3298935"/>
          </a:xfrm>
          <a:prstGeom prst="rect">
            <a:avLst/>
          </a:prstGeom>
        </p:spPr>
      </p:pic>
      <p:sp>
        <p:nvSpPr>
          <p:cNvPr id="15" name="Picture Placeholder 2">
            <a:extLst>
              <a:ext uri="{FF2B5EF4-FFF2-40B4-BE49-F238E27FC236}">
                <a16:creationId xmlns:a16="http://schemas.microsoft.com/office/drawing/2014/main" id="{5A3B78BE-89B9-5C40-A6CB-11462EC618AA}"/>
              </a:ext>
            </a:extLst>
          </p:cNvPr>
          <p:cNvSpPr>
            <a:spLocks noGrp="1" noChangeAspect="1"/>
          </p:cNvSpPr>
          <p:nvPr>
            <p:ph type="pic" idx="11"/>
          </p:nvPr>
        </p:nvSpPr>
        <p:spPr>
          <a:xfrm>
            <a:off x="8173078" y="3551577"/>
            <a:ext cx="1369683" cy="2582523"/>
          </a:xfrm>
          <a:solidFill>
            <a:schemeClr val="bg1">
              <a:lumMod val="95000"/>
            </a:schemeClr>
          </a:solidFill>
        </p:spPr>
        <p:txBody>
          <a:bodyPr anchor="t"/>
          <a:lstStyle>
            <a:lvl1pPr marL="0" indent="0" algn="ctr">
              <a:buNone/>
              <a:defRPr sz="1800">
                <a:solidFill>
                  <a:schemeClr val="bg1">
                    <a:lumMod val="75000"/>
                  </a:schemeClr>
                </a:solidFill>
              </a:defRPr>
            </a:lvl1pPr>
            <a:lvl2pPr marL="457099" indent="0">
              <a:buNone/>
              <a:defRPr sz="2799"/>
            </a:lvl2pPr>
            <a:lvl3pPr marL="914196" indent="0">
              <a:buNone/>
              <a:defRPr sz="2400"/>
            </a:lvl3pPr>
            <a:lvl4pPr marL="1371294" indent="0">
              <a:buNone/>
              <a:defRPr sz="2000"/>
            </a:lvl4pPr>
            <a:lvl5pPr marL="1828393" indent="0">
              <a:buNone/>
              <a:defRPr sz="2000"/>
            </a:lvl5pPr>
            <a:lvl6pPr marL="2285490" indent="0">
              <a:buNone/>
              <a:defRPr sz="2000"/>
            </a:lvl6pPr>
            <a:lvl7pPr marL="2742587" indent="0">
              <a:buNone/>
              <a:defRPr sz="2000"/>
            </a:lvl7pPr>
            <a:lvl8pPr marL="3199687" indent="0">
              <a:buNone/>
              <a:defRPr sz="2000"/>
            </a:lvl8pPr>
            <a:lvl9pPr marL="3656783" indent="0">
              <a:buNone/>
              <a:defRPr sz="2000"/>
            </a:lvl9pPr>
          </a:lstStyle>
          <a:p>
            <a:r>
              <a:rPr lang="en-US" dirty="0"/>
              <a:t>Click icon to add picture</a:t>
            </a:r>
          </a:p>
        </p:txBody>
      </p:sp>
      <p:pic>
        <p:nvPicPr>
          <p:cNvPr id="11" name="Picture 10">
            <a:extLst>
              <a:ext uri="{FF2B5EF4-FFF2-40B4-BE49-F238E27FC236}">
                <a16:creationId xmlns:a16="http://schemas.microsoft.com/office/drawing/2014/main" id="{59921A3B-5CBC-D849-9A71-B24653983CEB}"/>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065663" y="98897"/>
            <a:ext cx="2041139" cy="542634"/>
          </a:xfrm>
          <a:prstGeom prst="rect">
            <a:avLst/>
          </a:prstGeom>
        </p:spPr>
      </p:pic>
    </p:spTree>
    <p:extLst>
      <p:ext uri="{BB962C8B-B14F-4D97-AF65-F5344CB8AC3E}">
        <p14:creationId xmlns:p14="http://schemas.microsoft.com/office/powerpoint/2010/main" val="70146671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Mobile Screen">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1ECFAE3-7E05-0B4A-9CE1-B6F37E6F693F}"/>
              </a:ext>
            </a:extLst>
          </p:cNvPr>
          <p:cNvSpPr>
            <a:spLocks noGrp="1"/>
          </p:cNvSpPr>
          <p:nvPr>
            <p:ph type="sldNum" sz="quarter" idx="10"/>
          </p:nvPr>
        </p:nvSpPr>
        <p:spPr/>
        <p:txBody>
          <a:bodyPr/>
          <a:lstStyle/>
          <a:p>
            <a:fld id="{234755BD-B4AC-9044-BCE4-27904766F8BB}" type="slidenum">
              <a:rPr lang="en-US" smtClean="0"/>
              <a:pPr/>
              <a:t>‹#›</a:t>
            </a:fld>
            <a:endParaRPr lang="en-US" dirty="0"/>
          </a:p>
        </p:txBody>
      </p:sp>
      <p:cxnSp>
        <p:nvCxnSpPr>
          <p:cNvPr id="18" name="Straight Connector 17">
            <a:extLst>
              <a:ext uri="{FF2B5EF4-FFF2-40B4-BE49-F238E27FC236}">
                <a16:creationId xmlns:a16="http://schemas.microsoft.com/office/drawing/2014/main" id="{6A0C93C8-3FB1-E149-9E41-FF81E958DCA7}"/>
              </a:ext>
            </a:extLst>
          </p:cNvPr>
          <p:cNvCxnSpPr>
            <a:cxnSpLocks/>
          </p:cNvCxnSpPr>
          <p:nvPr userDrawn="1"/>
        </p:nvCxnSpPr>
        <p:spPr>
          <a:xfrm>
            <a:off x="897121"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6" name="Title Placeholder 17">
            <a:extLst>
              <a:ext uri="{FF2B5EF4-FFF2-40B4-BE49-F238E27FC236}">
                <a16:creationId xmlns:a16="http://schemas.microsoft.com/office/drawing/2014/main" id="{77E56234-C950-2B4F-8793-9AF12F5CBF2F}"/>
              </a:ext>
            </a:extLst>
          </p:cNvPr>
          <p:cNvSpPr>
            <a:spLocks noGrp="1"/>
          </p:cNvSpPr>
          <p:nvPr>
            <p:ph type="title"/>
          </p:nvPr>
        </p:nvSpPr>
        <p:spPr>
          <a:xfrm>
            <a:off x="912571" y="349506"/>
            <a:ext cx="8874760" cy="798177"/>
          </a:xfrm>
          <a:prstGeom prst="rect">
            <a:avLst/>
          </a:prstGeom>
        </p:spPr>
        <p:txBody>
          <a:bodyPr vert="horz" lIns="0" tIns="45720" rIns="91440" bIns="45720" rtlCol="0" anchor="b" anchorCtr="0">
            <a:noAutofit/>
          </a:bodyPr>
          <a:lstStyle>
            <a:lvl1pPr>
              <a:defRPr>
                <a:solidFill>
                  <a:schemeClr val="tx1"/>
                </a:solidFill>
              </a:defRPr>
            </a:lvl1pPr>
          </a:lstStyle>
          <a:p>
            <a:r>
              <a:rPr lang="en-US"/>
              <a:t>Click to edit Master title style</a:t>
            </a:r>
            <a:endParaRPr lang="en-US" dirty="0"/>
          </a:p>
        </p:txBody>
      </p:sp>
      <p:pic>
        <p:nvPicPr>
          <p:cNvPr id="11" name="Picture 10">
            <a:extLst>
              <a:ext uri="{FF2B5EF4-FFF2-40B4-BE49-F238E27FC236}">
                <a16:creationId xmlns:a16="http://schemas.microsoft.com/office/drawing/2014/main" id="{AD121983-BF29-5A4B-9FBC-CD4347AD3F83}"/>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4945181" y="1259538"/>
            <a:ext cx="2731617" cy="5357957"/>
          </a:xfrm>
          <a:prstGeom prst="rect">
            <a:avLst/>
          </a:prstGeom>
        </p:spPr>
      </p:pic>
      <p:sp>
        <p:nvSpPr>
          <p:cNvPr id="12" name="Picture Placeholder 2">
            <a:extLst>
              <a:ext uri="{FF2B5EF4-FFF2-40B4-BE49-F238E27FC236}">
                <a16:creationId xmlns:a16="http://schemas.microsoft.com/office/drawing/2014/main" id="{0C3EB18B-2D96-6A43-B31B-9FC3B39328B7}"/>
              </a:ext>
            </a:extLst>
          </p:cNvPr>
          <p:cNvSpPr>
            <a:spLocks noGrp="1" noChangeAspect="1"/>
          </p:cNvSpPr>
          <p:nvPr>
            <p:ph type="pic" idx="1"/>
          </p:nvPr>
        </p:nvSpPr>
        <p:spPr>
          <a:xfrm>
            <a:off x="5193390" y="1821340"/>
            <a:ext cx="2226742" cy="4198043"/>
          </a:xfrm>
          <a:solidFill>
            <a:schemeClr val="bg1">
              <a:lumMod val="95000"/>
            </a:schemeClr>
          </a:solidFill>
        </p:spPr>
        <p:txBody>
          <a:bodyPr anchor="t"/>
          <a:lstStyle>
            <a:lvl1pPr marL="0" indent="0" algn="ctr">
              <a:buNone/>
              <a:defRPr sz="3200">
                <a:solidFill>
                  <a:schemeClr val="bg1">
                    <a:lumMod val="75000"/>
                  </a:schemeClr>
                </a:solidFill>
              </a:defRPr>
            </a:lvl1pPr>
            <a:lvl2pPr marL="457099" indent="0">
              <a:buNone/>
              <a:defRPr sz="2799"/>
            </a:lvl2pPr>
            <a:lvl3pPr marL="914196" indent="0">
              <a:buNone/>
              <a:defRPr sz="2400"/>
            </a:lvl3pPr>
            <a:lvl4pPr marL="1371294" indent="0">
              <a:buNone/>
              <a:defRPr sz="2000"/>
            </a:lvl4pPr>
            <a:lvl5pPr marL="1828393" indent="0">
              <a:buNone/>
              <a:defRPr sz="2000"/>
            </a:lvl5pPr>
            <a:lvl6pPr marL="2285490" indent="0">
              <a:buNone/>
              <a:defRPr sz="2000"/>
            </a:lvl6pPr>
            <a:lvl7pPr marL="2742587" indent="0">
              <a:buNone/>
              <a:defRPr sz="2000"/>
            </a:lvl7pPr>
            <a:lvl8pPr marL="3199687" indent="0">
              <a:buNone/>
              <a:defRPr sz="2000"/>
            </a:lvl8pPr>
            <a:lvl9pPr marL="3656783" indent="0">
              <a:buNone/>
              <a:defRPr sz="2000"/>
            </a:lvl9pPr>
          </a:lstStyle>
          <a:p>
            <a:r>
              <a:rPr lang="en-US" dirty="0"/>
              <a:t>Click icon to add picture</a:t>
            </a:r>
          </a:p>
        </p:txBody>
      </p:sp>
      <p:pic>
        <p:nvPicPr>
          <p:cNvPr id="8" name="Picture 7">
            <a:extLst>
              <a:ext uri="{FF2B5EF4-FFF2-40B4-BE49-F238E27FC236}">
                <a16:creationId xmlns:a16="http://schemas.microsoft.com/office/drawing/2014/main" id="{9DDA3EF6-9DC2-1343-AA2A-E04A85E586C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065663" y="98897"/>
            <a:ext cx="2041139" cy="542634"/>
          </a:xfrm>
          <a:prstGeom prst="rect">
            <a:avLst/>
          </a:prstGeom>
        </p:spPr>
      </p:pic>
    </p:spTree>
    <p:extLst>
      <p:ext uri="{BB962C8B-B14F-4D97-AF65-F5344CB8AC3E}">
        <p14:creationId xmlns:p14="http://schemas.microsoft.com/office/powerpoint/2010/main" val="5175371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Mobile Screen and Text">
    <p:spTree>
      <p:nvGrpSpPr>
        <p:cNvPr id="1" name=""/>
        <p:cNvGrpSpPr/>
        <p:nvPr/>
      </p:nvGrpSpPr>
      <p:grpSpPr>
        <a:xfrm>
          <a:off x="0" y="0"/>
          <a:ext cx="0" cy="0"/>
          <a:chOff x="0" y="0"/>
          <a:chExt cx="0" cy="0"/>
        </a:xfrm>
      </p:grpSpPr>
      <p:pic>
        <p:nvPicPr>
          <p:cNvPr id="4" name="Picture 3" descr="A picture containing monitor, mirror&#10;&#10;Description automatically generated">
            <a:extLst>
              <a:ext uri="{FF2B5EF4-FFF2-40B4-BE49-F238E27FC236}">
                <a16:creationId xmlns:a16="http://schemas.microsoft.com/office/drawing/2014/main" id="{EC163BC8-A8F4-D347-A20E-FC5D0ACD40B5}"/>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7416326" y="718635"/>
            <a:ext cx="2731617" cy="5357957"/>
          </a:xfrm>
          <a:prstGeom prst="rect">
            <a:avLst/>
          </a:prstGeom>
        </p:spPr>
      </p:pic>
      <p:sp>
        <p:nvSpPr>
          <p:cNvPr id="6" name="Text Placeholder 2">
            <a:extLst>
              <a:ext uri="{FF2B5EF4-FFF2-40B4-BE49-F238E27FC236}">
                <a16:creationId xmlns:a16="http://schemas.microsoft.com/office/drawing/2014/main" id="{24AE4EA7-685C-6645-97A0-E3CF612D754E}"/>
              </a:ext>
            </a:extLst>
          </p:cNvPr>
          <p:cNvSpPr>
            <a:spLocks noGrp="1"/>
          </p:cNvSpPr>
          <p:nvPr>
            <p:ph type="body" sz="quarter" idx="20" hasCustomPrompt="1"/>
          </p:nvPr>
        </p:nvSpPr>
        <p:spPr>
          <a:xfrm>
            <a:off x="915052" y="3085688"/>
            <a:ext cx="4639929" cy="2514600"/>
          </a:xfrm>
        </p:spPr>
        <p:txBody>
          <a:bodyPr>
            <a:noAutofit/>
          </a:bodyPr>
          <a:lstStyle>
            <a:lvl1pPr marL="0" indent="0">
              <a:lnSpc>
                <a:spcPct val="110000"/>
              </a:lnSpc>
              <a:buFontTx/>
              <a:buNone/>
              <a:defRPr sz="1800" b="0" i="0">
                <a:solidFill>
                  <a:schemeClr val="tx1">
                    <a:alpha val="90000"/>
                  </a:schemeClr>
                </a:solidFill>
              </a:defRPr>
            </a:lvl1pPr>
            <a:lvl2pPr>
              <a:defRPr sz="1436"/>
            </a:lvl2pPr>
            <a:lvl3pPr>
              <a:defRPr sz="1436"/>
            </a:lvl3pPr>
            <a:lvl4pPr>
              <a:defRPr sz="1436"/>
            </a:lvl4pPr>
            <a:lvl5pPr>
              <a:defRPr sz="1436"/>
            </a:lvl5pPr>
          </a:lstStyle>
          <a:p>
            <a:pPr lvl="0"/>
            <a:r>
              <a:rPr lang="en-US" dirty="0"/>
              <a:t>Donec id </a:t>
            </a:r>
            <a:r>
              <a:rPr lang="en-US" dirty="0" err="1"/>
              <a:t>elit</a:t>
            </a:r>
            <a:r>
              <a:rPr lang="en-US" dirty="0"/>
              <a:t> non mi porta gravida at </a:t>
            </a:r>
            <a:r>
              <a:rPr lang="en-US" dirty="0" err="1"/>
              <a:t>eget</a:t>
            </a:r>
            <a:r>
              <a:rPr lang="en-US" dirty="0"/>
              <a:t> </a:t>
            </a:r>
            <a:r>
              <a:rPr lang="en-US" dirty="0" err="1"/>
              <a:t>metus</a:t>
            </a:r>
            <a:r>
              <a:rPr lang="en-US" dirty="0"/>
              <a:t>. Maecenas sed diam </a:t>
            </a:r>
            <a:r>
              <a:rPr lang="en-US" dirty="0" err="1"/>
              <a:t>eget</a:t>
            </a:r>
            <a:r>
              <a:rPr lang="en-US" dirty="0"/>
              <a:t> </a:t>
            </a:r>
            <a:r>
              <a:rPr lang="en-US" dirty="0" err="1"/>
              <a:t>risus</a:t>
            </a:r>
            <a:r>
              <a:rPr lang="en-US" dirty="0"/>
              <a:t> </a:t>
            </a:r>
            <a:r>
              <a:rPr lang="en-US" dirty="0" err="1"/>
              <a:t>varius</a:t>
            </a:r>
            <a:r>
              <a:rPr lang="en-US" dirty="0"/>
              <a:t> </a:t>
            </a:r>
            <a:r>
              <a:rPr lang="en-US" dirty="0" err="1"/>
              <a:t>blandit</a:t>
            </a:r>
            <a:r>
              <a:rPr lang="en-US" dirty="0"/>
              <a:t> sit </a:t>
            </a:r>
            <a:r>
              <a:rPr lang="en-US" dirty="0" err="1"/>
              <a:t>amet</a:t>
            </a:r>
            <a:r>
              <a:rPr lang="en-US" dirty="0"/>
              <a:t> non magna. 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p>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Nulla</a:t>
            </a:r>
            <a:r>
              <a:rPr lang="en-US" dirty="0"/>
              <a:t> vitae </a:t>
            </a:r>
            <a:r>
              <a:rPr lang="en-US" dirty="0" err="1"/>
              <a:t>elit</a:t>
            </a:r>
            <a:r>
              <a:rPr lang="en-US" dirty="0"/>
              <a:t> libero, a pharetra </a:t>
            </a:r>
            <a:r>
              <a:rPr lang="en-US" dirty="0" err="1"/>
              <a:t>augue</a:t>
            </a:r>
            <a:r>
              <a:rPr lang="en-US" dirty="0"/>
              <a:t>. </a:t>
            </a:r>
          </a:p>
        </p:txBody>
      </p:sp>
      <p:sp>
        <p:nvSpPr>
          <p:cNvPr id="8" name="Title 1">
            <a:extLst>
              <a:ext uri="{FF2B5EF4-FFF2-40B4-BE49-F238E27FC236}">
                <a16:creationId xmlns:a16="http://schemas.microsoft.com/office/drawing/2014/main" id="{2B90571E-7850-584B-B6CF-FCD4B8350E62}"/>
              </a:ext>
            </a:extLst>
          </p:cNvPr>
          <p:cNvSpPr>
            <a:spLocks noGrp="1"/>
          </p:cNvSpPr>
          <p:nvPr>
            <p:ph type="title" hasCustomPrompt="1"/>
          </p:nvPr>
        </p:nvSpPr>
        <p:spPr>
          <a:xfrm>
            <a:off x="915051" y="772611"/>
            <a:ext cx="4639928" cy="1073884"/>
          </a:xfrm>
          <a:noFill/>
        </p:spPr>
        <p:txBody>
          <a:bodyPr vert="horz" wrap="square" lIns="0" tIns="0" rIns="0" bIns="0" rtlCol="0" anchor="b" anchorCtr="0">
            <a:noAutofit/>
          </a:bodyPr>
          <a:lstStyle>
            <a:lvl1pPr marL="0" indent="0">
              <a:lnSpc>
                <a:spcPct val="80000"/>
              </a:lnSpc>
              <a:spcBef>
                <a:spcPts val="0"/>
              </a:spcBef>
              <a:buFont typeface="Arial" pitchFamily="34" charset="0"/>
              <a:buNone/>
              <a:defRPr lang="en-US" sz="4000" b="1" i="0">
                <a:ea typeface="Roboto" panose="02000000000000000000" pitchFamily="2" charset="0"/>
              </a:defRPr>
            </a:lvl1pPr>
          </a:lstStyle>
          <a:p>
            <a:pPr marL="0" lvl="0" indent="0">
              <a:spcBef>
                <a:spcPts val="0"/>
              </a:spcBef>
              <a:buFont typeface="Arial" pitchFamily="34" charset="0"/>
              <a:buNone/>
            </a:pPr>
            <a:r>
              <a:rPr lang="en-US" dirty="0"/>
              <a:t>Title</a:t>
            </a:r>
          </a:p>
        </p:txBody>
      </p:sp>
      <p:sp>
        <p:nvSpPr>
          <p:cNvPr id="10" name="Text Placeholder 2">
            <a:extLst>
              <a:ext uri="{FF2B5EF4-FFF2-40B4-BE49-F238E27FC236}">
                <a16:creationId xmlns:a16="http://schemas.microsoft.com/office/drawing/2014/main" id="{FB2C18DB-E0C0-9E40-9ED6-7F7B439936B7}"/>
              </a:ext>
            </a:extLst>
          </p:cNvPr>
          <p:cNvSpPr>
            <a:spLocks noGrp="1"/>
          </p:cNvSpPr>
          <p:nvPr>
            <p:ph type="body" sz="quarter" idx="21" hasCustomPrompt="1"/>
          </p:nvPr>
        </p:nvSpPr>
        <p:spPr>
          <a:xfrm>
            <a:off x="915052" y="1983768"/>
            <a:ext cx="4639929" cy="403688"/>
          </a:xfrm>
        </p:spPr>
        <p:txBody>
          <a:bodyPr lIns="0" anchor="ctr">
            <a:normAutofit/>
          </a:bodyPr>
          <a:lstStyle>
            <a:lvl1pPr marL="0" indent="0">
              <a:buFontTx/>
              <a:buNone/>
              <a:defRPr sz="1800" b="0" i="1">
                <a:solidFill>
                  <a:schemeClr val="tx2">
                    <a:alpha val="90000"/>
                  </a:schemeClr>
                </a:solidFill>
                <a:latin typeface="Cambria" panose="02040503050406030204" pitchFamily="18" charset="0"/>
              </a:defRPr>
            </a:lvl1pPr>
            <a:lvl2pPr>
              <a:defRPr sz="1436"/>
            </a:lvl2pPr>
            <a:lvl3pPr>
              <a:defRPr sz="1436"/>
            </a:lvl3pPr>
            <a:lvl4pPr>
              <a:defRPr sz="1436"/>
            </a:lvl4pPr>
            <a:lvl5pPr>
              <a:defRPr sz="1436"/>
            </a:lvl5pPr>
          </a:lstStyle>
          <a:p>
            <a:pPr lvl="0"/>
            <a:r>
              <a:rPr lang="en-US" dirty="0"/>
              <a:t>Lead sentence if needed 18pt font</a:t>
            </a:r>
          </a:p>
        </p:txBody>
      </p:sp>
      <p:cxnSp>
        <p:nvCxnSpPr>
          <p:cNvPr id="9" name="Straight Connector 8">
            <a:extLst>
              <a:ext uri="{FF2B5EF4-FFF2-40B4-BE49-F238E27FC236}">
                <a16:creationId xmlns:a16="http://schemas.microsoft.com/office/drawing/2014/main" id="{668D61E5-47C1-B343-8076-B0A6684DB5A9}"/>
              </a:ext>
            </a:extLst>
          </p:cNvPr>
          <p:cNvCxnSpPr>
            <a:cxnSpLocks/>
          </p:cNvCxnSpPr>
          <p:nvPr userDrawn="1"/>
        </p:nvCxnSpPr>
        <p:spPr>
          <a:xfrm>
            <a:off x="915051" y="2715970"/>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6" name="Picture Placeholder 2">
            <a:extLst>
              <a:ext uri="{FF2B5EF4-FFF2-40B4-BE49-F238E27FC236}">
                <a16:creationId xmlns:a16="http://schemas.microsoft.com/office/drawing/2014/main" id="{D94A2464-988D-7242-AB72-943B49F5C68B}"/>
              </a:ext>
            </a:extLst>
          </p:cNvPr>
          <p:cNvSpPr>
            <a:spLocks noGrp="1" noChangeAspect="1"/>
          </p:cNvSpPr>
          <p:nvPr>
            <p:ph type="pic" idx="1"/>
          </p:nvPr>
        </p:nvSpPr>
        <p:spPr>
          <a:xfrm>
            <a:off x="7664535" y="1280437"/>
            <a:ext cx="2224302" cy="4198043"/>
          </a:xfrm>
          <a:solidFill>
            <a:schemeClr val="bg1">
              <a:lumMod val="95000"/>
            </a:schemeClr>
          </a:solidFill>
        </p:spPr>
        <p:txBody>
          <a:bodyPr anchor="t"/>
          <a:lstStyle>
            <a:lvl1pPr marL="0" indent="0" algn="ctr">
              <a:buNone/>
              <a:defRPr sz="3200">
                <a:solidFill>
                  <a:schemeClr val="bg1">
                    <a:lumMod val="75000"/>
                  </a:schemeClr>
                </a:solidFill>
              </a:defRPr>
            </a:lvl1pPr>
            <a:lvl2pPr marL="457099" indent="0">
              <a:buNone/>
              <a:defRPr sz="2799"/>
            </a:lvl2pPr>
            <a:lvl3pPr marL="914196" indent="0">
              <a:buNone/>
              <a:defRPr sz="2400"/>
            </a:lvl3pPr>
            <a:lvl4pPr marL="1371294" indent="0">
              <a:buNone/>
              <a:defRPr sz="2000"/>
            </a:lvl4pPr>
            <a:lvl5pPr marL="1828393" indent="0">
              <a:buNone/>
              <a:defRPr sz="2000"/>
            </a:lvl5pPr>
            <a:lvl6pPr marL="2285490" indent="0">
              <a:buNone/>
              <a:defRPr sz="2000"/>
            </a:lvl6pPr>
            <a:lvl7pPr marL="2742587" indent="0">
              <a:buNone/>
              <a:defRPr sz="2000"/>
            </a:lvl7pPr>
            <a:lvl8pPr marL="3199687" indent="0">
              <a:buNone/>
              <a:defRPr sz="2000"/>
            </a:lvl8pPr>
            <a:lvl9pPr marL="3656783" indent="0">
              <a:buNone/>
              <a:defRPr sz="2000"/>
            </a:lvl9pPr>
          </a:lstStyle>
          <a:p>
            <a:r>
              <a:rPr lang="en-US" dirty="0"/>
              <a:t>Click icon to add picture</a:t>
            </a:r>
          </a:p>
        </p:txBody>
      </p:sp>
      <p:sp>
        <p:nvSpPr>
          <p:cNvPr id="30" name="Slide Number Placeholder 2">
            <a:extLst>
              <a:ext uri="{FF2B5EF4-FFF2-40B4-BE49-F238E27FC236}">
                <a16:creationId xmlns:a16="http://schemas.microsoft.com/office/drawing/2014/main" id="{6162D243-1C30-5643-AA7C-999D8B33FA16}"/>
              </a:ext>
            </a:extLst>
          </p:cNvPr>
          <p:cNvSpPr>
            <a:spLocks noGrp="1"/>
          </p:cNvSpPr>
          <p:nvPr>
            <p:ph type="sldNum" sz="quarter" idx="10"/>
          </p:nvPr>
        </p:nvSpPr>
        <p:spPr>
          <a:xfrm>
            <a:off x="11707151" y="6354240"/>
            <a:ext cx="399651" cy="312098"/>
          </a:xfrm>
        </p:spPr>
        <p:txBody>
          <a:bodyPr/>
          <a:lstStyle/>
          <a:p>
            <a:fld id="{234755BD-B4AC-9044-BCE4-27904766F8BB}" type="slidenum">
              <a:rPr lang="en-US" smtClean="0"/>
              <a:pPr/>
              <a:t>‹#›</a:t>
            </a:fld>
            <a:endParaRPr lang="en-US" dirty="0"/>
          </a:p>
        </p:txBody>
      </p:sp>
      <p:pic>
        <p:nvPicPr>
          <p:cNvPr id="11" name="Picture 10">
            <a:extLst>
              <a:ext uri="{FF2B5EF4-FFF2-40B4-BE49-F238E27FC236}">
                <a16:creationId xmlns:a16="http://schemas.microsoft.com/office/drawing/2014/main" id="{A5C14B54-2883-A84E-B4E7-F67C5E8FBD0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065663" y="98897"/>
            <a:ext cx="2041139" cy="542634"/>
          </a:xfrm>
          <a:prstGeom prst="rect">
            <a:avLst/>
          </a:prstGeom>
        </p:spPr>
      </p:pic>
    </p:spTree>
    <p:extLst>
      <p:ext uri="{BB962C8B-B14F-4D97-AF65-F5344CB8AC3E}">
        <p14:creationId xmlns:p14="http://schemas.microsoft.com/office/powerpoint/2010/main" val="6473918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Mobile Screen and Text">
    <p:spTree>
      <p:nvGrpSpPr>
        <p:cNvPr id="1" name=""/>
        <p:cNvGrpSpPr/>
        <p:nvPr/>
      </p:nvGrpSpPr>
      <p:grpSpPr>
        <a:xfrm>
          <a:off x="0" y="0"/>
          <a:ext cx="0" cy="0"/>
          <a:chOff x="0" y="0"/>
          <a:chExt cx="0" cy="0"/>
        </a:xfrm>
      </p:grpSpPr>
      <p:sp>
        <p:nvSpPr>
          <p:cNvPr id="6" name="Text Placeholder 2">
            <a:extLst>
              <a:ext uri="{FF2B5EF4-FFF2-40B4-BE49-F238E27FC236}">
                <a16:creationId xmlns:a16="http://schemas.microsoft.com/office/drawing/2014/main" id="{24AE4EA7-685C-6645-97A0-E3CF612D754E}"/>
              </a:ext>
            </a:extLst>
          </p:cNvPr>
          <p:cNvSpPr>
            <a:spLocks noGrp="1"/>
          </p:cNvSpPr>
          <p:nvPr>
            <p:ph type="body" sz="quarter" idx="20" hasCustomPrompt="1"/>
          </p:nvPr>
        </p:nvSpPr>
        <p:spPr>
          <a:xfrm>
            <a:off x="915052" y="3085688"/>
            <a:ext cx="4639929" cy="2514600"/>
          </a:xfrm>
        </p:spPr>
        <p:txBody>
          <a:bodyPr>
            <a:noAutofit/>
          </a:bodyPr>
          <a:lstStyle>
            <a:lvl1pPr marL="0" indent="0">
              <a:lnSpc>
                <a:spcPct val="110000"/>
              </a:lnSpc>
              <a:buFontTx/>
              <a:buNone/>
              <a:defRPr sz="1800" b="0" i="0">
                <a:solidFill>
                  <a:schemeClr val="tx1">
                    <a:alpha val="90000"/>
                  </a:schemeClr>
                </a:solidFill>
              </a:defRPr>
            </a:lvl1pPr>
            <a:lvl2pPr>
              <a:defRPr sz="1436"/>
            </a:lvl2pPr>
            <a:lvl3pPr>
              <a:defRPr sz="1436"/>
            </a:lvl3pPr>
            <a:lvl4pPr>
              <a:defRPr sz="1436"/>
            </a:lvl4pPr>
            <a:lvl5pPr>
              <a:defRPr sz="1436"/>
            </a:lvl5pPr>
          </a:lstStyle>
          <a:p>
            <a:pPr lvl="0"/>
            <a:r>
              <a:rPr lang="en-US" dirty="0"/>
              <a:t>Donec id </a:t>
            </a:r>
            <a:r>
              <a:rPr lang="en-US" dirty="0" err="1"/>
              <a:t>elit</a:t>
            </a:r>
            <a:r>
              <a:rPr lang="en-US" dirty="0"/>
              <a:t> non mi porta gravida at </a:t>
            </a:r>
            <a:r>
              <a:rPr lang="en-US" dirty="0" err="1"/>
              <a:t>eget</a:t>
            </a:r>
            <a:r>
              <a:rPr lang="en-US" dirty="0"/>
              <a:t> </a:t>
            </a:r>
            <a:r>
              <a:rPr lang="en-US" dirty="0" err="1"/>
              <a:t>metus</a:t>
            </a:r>
            <a:r>
              <a:rPr lang="en-US" dirty="0"/>
              <a:t>. Maecenas sed diam </a:t>
            </a:r>
            <a:r>
              <a:rPr lang="en-US" dirty="0" err="1"/>
              <a:t>eget</a:t>
            </a:r>
            <a:r>
              <a:rPr lang="en-US" dirty="0"/>
              <a:t> </a:t>
            </a:r>
            <a:r>
              <a:rPr lang="en-US" dirty="0" err="1"/>
              <a:t>risus</a:t>
            </a:r>
            <a:r>
              <a:rPr lang="en-US" dirty="0"/>
              <a:t> </a:t>
            </a:r>
            <a:r>
              <a:rPr lang="en-US" dirty="0" err="1"/>
              <a:t>varius</a:t>
            </a:r>
            <a:r>
              <a:rPr lang="en-US" dirty="0"/>
              <a:t> </a:t>
            </a:r>
            <a:r>
              <a:rPr lang="en-US" dirty="0" err="1"/>
              <a:t>blandit</a:t>
            </a:r>
            <a:r>
              <a:rPr lang="en-US" dirty="0"/>
              <a:t> sit </a:t>
            </a:r>
            <a:r>
              <a:rPr lang="en-US" dirty="0" err="1"/>
              <a:t>amet</a:t>
            </a:r>
            <a:r>
              <a:rPr lang="en-US" dirty="0"/>
              <a:t> non magna. 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p>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Nulla</a:t>
            </a:r>
            <a:r>
              <a:rPr lang="en-US" dirty="0"/>
              <a:t> vitae </a:t>
            </a:r>
            <a:r>
              <a:rPr lang="en-US" dirty="0" err="1"/>
              <a:t>elit</a:t>
            </a:r>
            <a:r>
              <a:rPr lang="en-US" dirty="0"/>
              <a:t> libero, a pharetra </a:t>
            </a:r>
            <a:r>
              <a:rPr lang="en-US" dirty="0" err="1"/>
              <a:t>augue</a:t>
            </a:r>
            <a:r>
              <a:rPr lang="en-US" dirty="0"/>
              <a:t>. </a:t>
            </a:r>
          </a:p>
        </p:txBody>
      </p:sp>
      <p:sp>
        <p:nvSpPr>
          <p:cNvPr id="8" name="Title 1">
            <a:extLst>
              <a:ext uri="{FF2B5EF4-FFF2-40B4-BE49-F238E27FC236}">
                <a16:creationId xmlns:a16="http://schemas.microsoft.com/office/drawing/2014/main" id="{2B90571E-7850-584B-B6CF-FCD4B8350E62}"/>
              </a:ext>
            </a:extLst>
          </p:cNvPr>
          <p:cNvSpPr>
            <a:spLocks noGrp="1"/>
          </p:cNvSpPr>
          <p:nvPr>
            <p:ph type="title" hasCustomPrompt="1"/>
          </p:nvPr>
        </p:nvSpPr>
        <p:spPr>
          <a:xfrm>
            <a:off x="915051" y="772611"/>
            <a:ext cx="4639928" cy="1073884"/>
          </a:xfrm>
          <a:noFill/>
        </p:spPr>
        <p:txBody>
          <a:bodyPr vert="horz" wrap="square" lIns="0" tIns="0" rIns="0" bIns="0" rtlCol="0" anchor="b" anchorCtr="0">
            <a:noAutofit/>
          </a:bodyPr>
          <a:lstStyle>
            <a:lvl1pPr marL="0" indent="0">
              <a:lnSpc>
                <a:spcPct val="80000"/>
              </a:lnSpc>
              <a:spcBef>
                <a:spcPts val="0"/>
              </a:spcBef>
              <a:buFont typeface="Arial" pitchFamily="34" charset="0"/>
              <a:buNone/>
              <a:defRPr lang="en-US" sz="4000" b="1" i="0">
                <a:ea typeface="Roboto" panose="02000000000000000000" pitchFamily="2" charset="0"/>
              </a:defRPr>
            </a:lvl1pPr>
          </a:lstStyle>
          <a:p>
            <a:pPr marL="0" lvl="0" indent="0">
              <a:spcBef>
                <a:spcPts val="0"/>
              </a:spcBef>
              <a:buFont typeface="Arial" pitchFamily="34" charset="0"/>
              <a:buNone/>
            </a:pPr>
            <a:r>
              <a:rPr lang="en-US" dirty="0"/>
              <a:t>Title</a:t>
            </a:r>
          </a:p>
        </p:txBody>
      </p:sp>
      <p:sp>
        <p:nvSpPr>
          <p:cNvPr id="10" name="Text Placeholder 2">
            <a:extLst>
              <a:ext uri="{FF2B5EF4-FFF2-40B4-BE49-F238E27FC236}">
                <a16:creationId xmlns:a16="http://schemas.microsoft.com/office/drawing/2014/main" id="{FB2C18DB-E0C0-9E40-9ED6-7F7B439936B7}"/>
              </a:ext>
            </a:extLst>
          </p:cNvPr>
          <p:cNvSpPr>
            <a:spLocks noGrp="1"/>
          </p:cNvSpPr>
          <p:nvPr>
            <p:ph type="body" sz="quarter" idx="21" hasCustomPrompt="1"/>
          </p:nvPr>
        </p:nvSpPr>
        <p:spPr>
          <a:xfrm>
            <a:off x="915052" y="1983768"/>
            <a:ext cx="4639929" cy="403688"/>
          </a:xfrm>
        </p:spPr>
        <p:txBody>
          <a:bodyPr lIns="0" anchor="ctr">
            <a:normAutofit/>
          </a:bodyPr>
          <a:lstStyle>
            <a:lvl1pPr marL="0" indent="0">
              <a:buFontTx/>
              <a:buNone/>
              <a:defRPr sz="1800" b="0" i="1">
                <a:solidFill>
                  <a:schemeClr val="tx2">
                    <a:alpha val="90000"/>
                  </a:schemeClr>
                </a:solidFill>
                <a:latin typeface="Cambria" panose="02040503050406030204" pitchFamily="18" charset="0"/>
              </a:defRPr>
            </a:lvl1pPr>
            <a:lvl2pPr>
              <a:defRPr sz="1436"/>
            </a:lvl2pPr>
            <a:lvl3pPr>
              <a:defRPr sz="1436"/>
            </a:lvl3pPr>
            <a:lvl4pPr>
              <a:defRPr sz="1436"/>
            </a:lvl4pPr>
            <a:lvl5pPr>
              <a:defRPr sz="1436"/>
            </a:lvl5pPr>
          </a:lstStyle>
          <a:p>
            <a:pPr lvl="0"/>
            <a:r>
              <a:rPr lang="en-US" dirty="0"/>
              <a:t>Lead sentence if needed 18pt font</a:t>
            </a:r>
          </a:p>
        </p:txBody>
      </p:sp>
      <p:cxnSp>
        <p:nvCxnSpPr>
          <p:cNvPr id="9" name="Straight Connector 8">
            <a:extLst>
              <a:ext uri="{FF2B5EF4-FFF2-40B4-BE49-F238E27FC236}">
                <a16:creationId xmlns:a16="http://schemas.microsoft.com/office/drawing/2014/main" id="{668D61E5-47C1-B343-8076-B0A6684DB5A9}"/>
              </a:ext>
            </a:extLst>
          </p:cNvPr>
          <p:cNvCxnSpPr>
            <a:cxnSpLocks/>
          </p:cNvCxnSpPr>
          <p:nvPr userDrawn="1"/>
        </p:nvCxnSpPr>
        <p:spPr>
          <a:xfrm>
            <a:off x="915051" y="2715970"/>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30" name="Slide Number Placeholder 2">
            <a:extLst>
              <a:ext uri="{FF2B5EF4-FFF2-40B4-BE49-F238E27FC236}">
                <a16:creationId xmlns:a16="http://schemas.microsoft.com/office/drawing/2014/main" id="{6162D243-1C30-5643-AA7C-999D8B33FA16}"/>
              </a:ext>
            </a:extLst>
          </p:cNvPr>
          <p:cNvSpPr>
            <a:spLocks noGrp="1"/>
          </p:cNvSpPr>
          <p:nvPr>
            <p:ph type="sldNum" sz="quarter" idx="10"/>
          </p:nvPr>
        </p:nvSpPr>
        <p:spPr>
          <a:xfrm>
            <a:off x="11707151" y="6354240"/>
            <a:ext cx="399651" cy="312098"/>
          </a:xfrm>
        </p:spPr>
        <p:txBody>
          <a:bodyPr/>
          <a:lstStyle/>
          <a:p>
            <a:fld id="{234755BD-B4AC-9044-BCE4-27904766F8BB}" type="slidenum">
              <a:rPr lang="en-US" smtClean="0"/>
              <a:pPr/>
              <a:t>‹#›</a:t>
            </a:fld>
            <a:endParaRPr lang="en-US" dirty="0"/>
          </a:p>
        </p:txBody>
      </p:sp>
      <p:pic>
        <p:nvPicPr>
          <p:cNvPr id="11" name="Picture 10">
            <a:extLst>
              <a:ext uri="{FF2B5EF4-FFF2-40B4-BE49-F238E27FC236}">
                <a16:creationId xmlns:a16="http://schemas.microsoft.com/office/drawing/2014/main" id="{6553320F-B869-314E-8B21-5E90267A8D63}"/>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4373753" y="1135759"/>
            <a:ext cx="8756714" cy="4925652"/>
          </a:xfrm>
          <a:prstGeom prst="rect">
            <a:avLst/>
          </a:prstGeom>
        </p:spPr>
      </p:pic>
      <p:sp>
        <p:nvSpPr>
          <p:cNvPr id="12" name="Picture Placeholder 2">
            <a:extLst>
              <a:ext uri="{FF2B5EF4-FFF2-40B4-BE49-F238E27FC236}">
                <a16:creationId xmlns:a16="http://schemas.microsoft.com/office/drawing/2014/main" id="{DED2555A-F6CB-0743-9F03-1E0DCE4D1E10}"/>
              </a:ext>
            </a:extLst>
          </p:cNvPr>
          <p:cNvSpPr>
            <a:spLocks noGrp="1" noChangeAspect="1"/>
          </p:cNvSpPr>
          <p:nvPr>
            <p:ph type="pic" idx="1"/>
          </p:nvPr>
        </p:nvSpPr>
        <p:spPr>
          <a:xfrm>
            <a:off x="6248828" y="1582615"/>
            <a:ext cx="4980547" cy="2795954"/>
          </a:xfrm>
          <a:solidFill>
            <a:schemeClr val="bg1">
              <a:lumMod val="95000"/>
            </a:schemeClr>
          </a:solidFill>
        </p:spPr>
        <p:txBody>
          <a:bodyPr anchor="t"/>
          <a:lstStyle>
            <a:lvl1pPr marL="0" indent="0" algn="ctr">
              <a:buNone/>
              <a:defRPr sz="3200">
                <a:solidFill>
                  <a:schemeClr val="bg1">
                    <a:lumMod val="75000"/>
                  </a:schemeClr>
                </a:solidFill>
              </a:defRPr>
            </a:lvl1pPr>
            <a:lvl2pPr marL="457099" indent="0">
              <a:buNone/>
              <a:defRPr sz="2799"/>
            </a:lvl2pPr>
            <a:lvl3pPr marL="914196" indent="0">
              <a:buNone/>
              <a:defRPr sz="2400"/>
            </a:lvl3pPr>
            <a:lvl4pPr marL="1371294" indent="0">
              <a:buNone/>
              <a:defRPr sz="2000"/>
            </a:lvl4pPr>
            <a:lvl5pPr marL="1828393" indent="0">
              <a:buNone/>
              <a:defRPr sz="2000"/>
            </a:lvl5pPr>
            <a:lvl6pPr marL="2285490" indent="0">
              <a:buNone/>
              <a:defRPr sz="2000"/>
            </a:lvl6pPr>
            <a:lvl7pPr marL="2742587" indent="0">
              <a:buNone/>
              <a:defRPr sz="2000"/>
            </a:lvl7pPr>
            <a:lvl8pPr marL="3199687" indent="0">
              <a:buNone/>
              <a:defRPr sz="2000"/>
            </a:lvl8pPr>
            <a:lvl9pPr marL="3656783" indent="0">
              <a:buNone/>
              <a:defRPr sz="2000"/>
            </a:lvl9pPr>
          </a:lstStyle>
          <a:p>
            <a:r>
              <a:rPr lang="en-US" dirty="0"/>
              <a:t>Click icon to add picture</a:t>
            </a:r>
          </a:p>
        </p:txBody>
      </p:sp>
      <p:pic>
        <p:nvPicPr>
          <p:cNvPr id="13" name="Picture 12">
            <a:extLst>
              <a:ext uri="{FF2B5EF4-FFF2-40B4-BE49-F238E27FC236}">
                <a16:creationId xmlns:a16="http://schemas.microsoft.com/office/drawing/2014/main" id="{703BCE72-41A5-7F40-9E68-178F572607A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065663" y="98897"/>
            <a:ext cx="2041139" cy="542634"/>
          </a:xfrm>
          <a:prstGeom prst="rect">
            <a:avLst/>
          </a:prstGeom>
        </p:spPr>
      </p:pic>
    </p:spTree>
    <p:extLst>
      <p:ext uri="{BB962C8B-B14F-4D97-AF65-F5344CB8AC3E}">
        <p14:creationId xmlns:p14="http://schemas.microsoft.com/office/powerpoint/2010/main" val="15743068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Section Divider - Blu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D268A5-AEEA-3C4B-9311-D39C8A6BFD34}"/>
              </a:ext>
            </a:extLst>
          </p:cNvPr>
          <p:cNvSpPr>
            <a:spLocks noGrp="1"/>
          </p:cNvSpPr>
          <p:nvPr>
            <p:ph type="title" hasCustomPrompt="1"/>
          </p:nvPr>
        </p:nvSpPr>
        <p:spPr>
          <a:xfrm>
            <a:off x="910828" y="1918506"/>
            <a:ext cx="10366861" cy="2054670"/>
          </a:xfrm>
        </p:spPr>
        <p:txBody>
          <a:bodyPr/>
          <a:lstStyle>
            <a:lvl1pPr>
              <a:defRPr sz="6000" baseline="0">
                <a:solidFill>
                  <a:schemeClr val="tx1"/>
                </a:solidFill>
              </a:defRPr>
            </a:lvl1pPr>
          </a:lstStyle>
          <a:p>
            <a:r>
              <a:rPr lang="en-US" dirty="0"/>
              <a:t>Section title</a:t>
            </a:r>
          </a:p>
        </p:txBody>
      </p:sp>
      <p:cxnSp>
        <p:nvCxnSpPr>
          <p:cNvPr id="7" name="Straight Connector 6">
            <a:extLst>
              <a:ext uri="{FF2B5EF4-FFF2-40B4-BE49-F238E27FC236}">
                <a16:creationId xmlns:a16="http://schemas.microsoft.com/office/drawing/2014/main" id="{D590582C-FEDF-5C45-8674-2DEE1202D8CC}"/>
              </a:ext>
            </a:extLst>
          </p:cNvPr>
          <p:cNvCxnSpPr>
            <a:cxnSpLocks/>
          </p:cNvCxnSpPr>
          <p:nvPr userDrawn="1"/>
        </p:nvCxnSpPr>
        <p:spPr>
          <a:xfrm>
            <a:off x="914312" y="4387948"/>
            <a:ext cx="1172603" cy="0"/>
          </a:xfrm>
          <a:prstGeom prst="line">
            <a:avLst/>
          </a:prstGeom>
          <a:ln w="76200"/>
        </p:spPr>
        <p:style>
          <a:lnRef idx="1">
            <a:schemeClr val="accent2"/>
          </a:lnRef>
          <a:fillRef idx="0">
            <a:schemeClr val="accent2"/>
          </a:fillRef>
          <a:effectRef idx="0">
            <a:schemeClr val="accent2"/>
          </a:effectRef>
          <a:fontRef idx="minor">
            <a:schemeClr val="tx1"/>
          </a:fontRef>
        </p:style>
      </p:cxnSp>
      <p:sp>
        <p:nvSpPr>
          <p:cNvPr id="8" name="Slide Number Placeholder 5">
            <a:extLst>
              <a:ext uri="{FF2B5EF4-FFF2-40B4-BE49-F238E27FC236}">
                <a16:creationId xmlns:a16="http://schemas.microsoft.com/office/drawing/2014/main" id="{11FCD031-E1A7-D142-B0AF-3B0DFBB82CAB}"/>
              </a:ext>
            </a:extLst>
          </p:cNvPr>
          <p:cNvSpPr>
            <a:spLocks noGrp="1"/>
          </p:cNvSpPr>
          <p:nvPr>
            <p:ph type="sldNum" sz="quarter" idx="4"/>
          </p:nvPr>
        </p:nvSpPr>
        <p:spPr>
          <a:xfrm>
            <a:off x="11707151" y="6354240"/>
            <a:ext cx="399651" cy="312098"/>
          </a:xfrm>
          <a:prstGeom prst="rect">
            <a:avLst/>
          </a:prstGeom>
        </p:spPr>
        <p:txBody>
          <a:bodyPr vert="horz" lIns="0" tIns="0" rIns="91440" bIns="45720" rtlCol="0" anchor="t" anchorCtr="0"/>
          <a:lstStyle>
            <a:lvl1pPr algn="l">
              <a:defRPr sz="751" b="0" i="0">
                <a:solidFill>
                  <a:schemeClr val="tx1">
                    <a:tint val="75000"/>
                  </a:schemeClr>
                </a:solidFill>
                <a:latin typeface="Arial" panose="020B0604020202020204" pitchFamily="34" charset="0"/>
                <a:cs typeface="Arial" panose="020B0604020202020204" pitchFamily="34" charset="0"/>
              </a:defRPr>
            </a:lvl1pPr>
          </a:lstStyle>
          <a:p>
            <a:fld id="{234755BD-B4AC-9044-BCE4-27904766F8BB}" type="slidenum">
              <a:rPr lang="en-US" smtClean="0"/>
              <a:pPr/>
              <a:t>‹#›</a:t>
            </a:fld>
            <a:endParaRPr lang="en-US" dirty="0"/>
          </a:p>
        </p:txBody>
      </p:sp>
      <p:pic>
        <p:nvPicPr>
          <p:cNvPr id="4" name="Picture 3">
            <a:extLst>
              <a:ext uri="{FF2B5EF4-FFF2-40B4-BE49-F238E27FC236}">
                <a16:creationId xmlns:a16="http://schemas.microsoft.com/office/drawing/2014/main" id="{4FC5C6CE-3432-1345-84A0-7C061420165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65663" y="98897"/>
            <a:ext cx="2041139" cy="542634"/>
          </a:xfrm>
          <a:prstGeom prst="rect">
            <a:avLst/>
          </a:prstGeom>
        </p:spPr>
      </p:pic>
    </p:spTree>
    <p:extLst>
      <p:ext uri="{BB962C8B-B14F-4D97-AF65-F5344CB8AC3E}">
        <p14:creationId xmlns:p14="http://schemas.microsoft.com/office/powerpoint/2010/main" val="262086225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6 Cards Slide">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BF7055E9-8404-42FC-A1A5-9B014C717E7B}"/>
              </a:ext>
            </a:extLst>
          </p:cNvPr>
          <p:cNvSpPr/>
          <p:nvPr userDrawn="1"/>
        </p:nvSpPr>
        <p:spPr>
          <a:xfrm>
            <a:off x="6094943" y="0"/>
            <a:ext cx="3047999" cy="3429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800" dirty="0"/>
          </a:p>
        </p:txBody>
      </p:sp>
      <p:sp>
        <p:nvSpPr>
          <p:cNvPr id="14" name="Rectangle 13">
            <a:extLst>
              <a:ext uri="{FF2B5EF4-FFF2-40B4-BE49-F238E27FC236}">
                <a16:creationId xmlns:a16="http://schemas.microsoft.com/office/drawing/2014/main" id="{24A9F13D-35D6-4879-BA50-7F74B3257597}"/>
              </a:ext>
            </a:extLst>
          </p:cNvPr>
          <p:cNvSpPr/>
          <p:nvPr userDrawn="1"/>
        </p:nvSpPr>
        <p:spPr>
          <a:xfrm>
            <a:off x="2" y="0"/>
            <a:ext cx="6095999" cy="3429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800" dirty="0"/>
          </a:p>
        </p:txBody>
      </p:sp>
      <p:sp>
        <p:nvSpPr>
          <p:cNvPr id="19" name="Picture Placeholder 6">
            <a:extLst>
              <a:ext uri="{FF2B5EF4-FFF2-40B4-BE49-F238E27FC236}">
                <a16:creationId xmlns:a16="http://schemas.microsoft.com/office/drawing/2014/main" id="{D3471893-9E34-4B9F-BDD6-09E95B5D7FA1}"/>
              </a:ext>
            </a:extLst>
          </p:cNvPr>
          <p:cNvSpPr>
            <a:spLocks noGrp="1"/>
          </p:cNvSpPr>
          <p:nvPr>
            <p:ph type="pic" sz="quarter" idx="23" hasCustomPrompt="1"/>
          </p:nvPr>
        </p:nvSpPr>
        <p:spPr>
          <a:xfrm>
            <a:off x="9142941" y="0"/>
            <a:ext cx="3049060" cy="3429000"/>
          </a:xfrm>
          <a:prstGeom prst="rect">
            <a:avLst/>
          </a:prstGeom>
          <a:solidFill>
            <a:schemeClr val="bg1">
              <a:lumMod val="95000"/>
            </a:schemeClr>
          </a:solidFill>
        </p:spPr>
        <p:txBody>
          <a:bodyPr lIns="108000" tIns="108000" rIns="0"/>
          <a:lstStyle>
            <a:lvl1pPr marL="0" indent="0">
              <a:buNone/>
              <a:defRPr>
                <a:solidFill>
                  <a:schemeClr val="bg1">
                    <a:lumMod val="75000"/>
                  </a:schemeClr>
                </a:solidFill>
              </a:defRPr>
            </a:lvl1pPr>
          </a:lstStyle>
          <a:p>
            <a:r>
              <a:rPr lang="en-AU" dirty="0"/>
              <a:t>Insert picture here</a:t>
            </a:r>
          </a:p>
        </p:txBody>
      </p:sp>
      <p:sp>
        <p:nvSpPr>
          <p:cNvPr id="8" name="Rectangle 7">
            <a:extLst>
              <a:ext uri="{FF2B5EF4-FFF2-40B4-BE49-F238E27FC236}">
                <a16:creationId xmlns:a16="http://schemas.microsoft.com/office/drawing/2014/main" id="{0242F225-2828-4D1B-9136-21D1BCC6A2D7}"/>
              </a:ext>
            </a:extLst>
          </p:cNvPr>
          <p:cNvSpPr/>
          <p:nvPr userDrawn="1"/>
        </p:nvSpPr>
        <p:spPr>
          <a:xfrm>
            <a:off x="3048001" y="3429000"/>
            <a:ext cx="3047999" cy="3429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800" dirty="0"/>
          </a:p>
        </p:txBody>
      </p:sp>
      <p:sp>
        <p:nvSpPr>
          <p:cNvPr id="7" name="Picture Placeholder 6">
            <a:extLst>
              <a:ext uri="{FF2B5EF4-FFF2-40B4-BE49-F238E27FC236}">
                <a16:creationId xmlns:a16="http://schemas.microsoft.com/office/drawing/2014/main" id="{566B3302-79C9-47DD-926E-80E1C84AEE88}"/>
              </a:ext>
            </a:extLst>
          </p:cNvPr>
          <p:cNvSpPr>
            <a:spLocks noGrp="1"/>
          </p:cNvSpPr>
          <p:nvPr>
            <p:ph type="pic" sz="quarter" idx="12" hasCustomPrompt="1"/>
          </p:nvPr>
        </p:nvSpPr>
        <p:spPr>
          <a:xfrm>
            <a:off x="6096000" y="3429000"/>
            <a:ext cx="3046941" cy="3429000"/>
          </a:xfrm>
          <a:prstGeom prst="rect">
            <a:avLst/>
          </a:prstGeom>
          <a:solidFill>
            <a:schemeClr val="bg1">
              <a:lumMod val="95000"/>
            </a:schemeClr>
          </a:solidFill>
        </p:spPr>
        <p:txBody>
          <a:bodyPr lIns="108000" tIns="108000" rIns="0"/>
          <a:lstStyle>
            <a:lvl1pPr marL="0" indent="0">
              <a:buNone/>
              <a:defRPr>
                <a:solidFill>
                  <a:schemeClr val="bg1">
                    <a:lumMod val="75000"/>
                  </a:schemeClr>
                </a:solidFill>
              </a:defRPr>
            </a:lvl1pPr>
          </a:lstStyle>
          <a:p>
            <a:r>
              <a:rPr lang="en-AU" dirty="0"/>
              <a:t>Insert picture here</a:t>
            </a:r>
          </a:p>
        </p:txBody>
      </p:sp>
      <p:sp>
        <p:nvSpPr>
          <p:cNvPr id="12" name="Picture Placeholder 6">
            <a:extLst>
              <a:ext uri="{FF2B5EF4-FFF2-40B4-BE49-F238E27FC236}">
                <a16:creationId xmlns:a16="http://schemas.microsoft.com/office/drawing/2014/main" id="{63FC71F7-D512-4D99-888E-4EC31D291D65}"/>
              </a:ext>
            </a:extLst>
          </p:cNvPr>
          <p:cNvSpPr>
            <a:spLocks noGrp="1"/>
          </p:cNvSpPr>
          <p:nvPr>
            <p:ph type="pic" sz="quarter" idx="18" hasCustomPrompt="1"/>
          </p:nvPr>
        </p:nvSpPr>
        <p:spPr>
          <a:xfrm>
            <a:off x="2" y="3429000"/>
            <a:ext cx="3046943" cy="3429000"/>
          </a:xfrm>
          <a:prstGeom prst="rect">
            <a:avLst/>
          </a:prstGeom>
          <a:solidFill>
            <a:schemeClr val="bg1">
              <a:lumMod val="95000"/>
            </a:schemeClr>
          </a:solidFill>
        </p:spPr>
        <p:txBody>
          <a:bodyPr lIns="108000" tIns="108000" rIns="0"/>
          <a:lstStyle>
            <a:lvl1pPr marL="0" indent="0">
              <a:buNone/>
              <a:defRPr>
                <a:solidFill>
                  <a:schemeClr val="bg1">
                    <a:lumMod val="75000"/>
                  </a:schemeClr>
                </a:solidFill>
              </a:defRPr>
            </a:lvl1pPr>
          </a:lstStyle>
          <a:p>
            <a:r>
              <a:rPr lang="en-AU" dirty="0"/>
              <a:t>Insert picture here</a:t>
            </a:r>
          </a:p>
        </p:txBody>
      </p:sp>
      <p:sp>
        <p:nvSpPr>
          <p:cNvPr id="17" name="Rectangle 16">
            <a:extLst>
              <a:ext uri="{FF2B5EF4-FFF2-40B4-BE49-F238E27FC236}">
                <a16:creationId xmlns:a16="http://schemas.microsoft.com/office/drawing/2014/main" id="{B0576037-E950-4C59-A474-3775715A540C}"/>
              </a:ext>
            </a:extLst>
          </p:cNvPr>
          <p:cNvSpPr/>
          <p:nvPr userDrawn="1"/>
        </p:nvSpPr>
        <p:spPr>
          <a:xfrm>
            <a:off x="9142940" y="3429000"/>
            <a:ext cx="3051179" cy="342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800" dirty="0"/>
          </a:p>
        </p:txBody>
      </p:sp>
      <p:sp>
        <p:nvSpPr>
          <p:cNvPr id="26" name="Text Placeholder 41">
            <a:extLst>
              <a:ext uri="{FF2B5EF4-FFF2-40B4-BE49-F238E27FC236}">
                <a16:creationId xmlns:a16="http://schemas.microsoft.com/office/drawing/2014/main" id="{18F6428D-9F53-4F8B-9610-CBDB54298D1A}"/>
              </a:ext>
            </a:extLst>
          </p:cNvPr>
          <p:cNvSpPr>
            <a:spLocks noGrp="1"/>
          </p:cNvSpPr>
          <p:nvPr>
            <p:ph type="body" sz="quarter" idx="19" hasCustomPrompt="1"/>
          </p:nvPr>
        </p:nvSpPr>
        <p:spPr>
          <a:xfrm>
            <a:off x="6391386" y="652465"/>
            <a:ext cx="2257951" cy="1984057"/>
          </a:xfrm>
        </p:spPr>
        <p:txBody>
          <a:bodyPr>
            <a:noAutofit/>
          </a:bodyPr>
          <a:lstStyle>
            <a:lvl1pPr marL="0" indent="0">
              <a:lnSpc>
                <a:spcPct val="110000"/>
              </a:lnSpc>
              <a:spcAft>
                <a:spcPts val="2600"/>
              </a:spcAft>
              <a:buNone/>
              <a:defRPr sz="2400" b="1" i="0" cap="all" baseline="0">
                <a:solidFill>
                  <a:schemeClr val="bg1"/>
                </a:solidFill>
                <a:latin typeface="Arial Narrow" panose="020B0604020202020204" pitchFamily="34" charset="0"/>
                <a:cs typeface="Arial Narrow" panose="020B0604020202020204" pitchFamily="34" charset="0"/>
              </a:defRPr>
            </a:lvl1pPr>
            <a:lvl2pPr marL="457086" indent="0">
              <a:lnSpc>
                <a:spcPct val="110000"/>
              </a:lnSpc>
              <a:spcAft>
                <a:spcPts val="2600"/>
              </a:spcAft>
              <a:buNone/>
              <a:defRPr sz="1100">
                <a:solidFill>
                  <a:schemeClr val="bg1"/>
                </a:solidFill>
              </a:defRPr>
            </a:lvl2pPr>
          </a:lstStyle>
          <a:p>
            <a:pPr lvl="0"/>
            <a:r>
              <a:rPr lang="en-US" dirty="0"/>
              <a:t>Edit Master text styles</a:t>
            </a:r>
          </a:p>
        </p:txBody>
      </p:sp>
      <p:cxnSp>
        <p:nvCxnSpPr>
          <p:cNvPr id="16" name="Straight Connector 15">
            <a:extLst>
              <a:ext uri="{FF2B5EF4-FFF2-40B4-BE49-F238E27FC236}">
                <a16:creationId xmlns:a16="http://schemas.microsoft.com/office/drawing/2014/main" id="{A80679EE-4436-DE4C-B005-926D48917C23}"/>
              </a:ext>
            </a:extLst>
          </p:cNvPr>
          <p:cNvCxnSpPr>
            <a:cxnSpLocks/>
          </p:cNvCxnSpPr>
          <p:nvPr userDrawn="1"/>
        </p:nvCxnSpPr>
        <p:spPr>
          <a:xfrm>
            <a:off x="705326" y="1427267"/>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22" name="Title Placeholder 17">
            <a:extLst>
              <a:ext uri="{FF2B5EF4-FFF2-40B4-BE49-F238E27FC236}">
                <a16:creationId xmlns:a16="http://schemas.microsoft.com/office/drawing/2014/main" id="{83C6662A-3F02-684B-98A8-A552D610B4DF}"/>
              </a:ext>
            </a:extLst>
          </p:cNvPr>
          <p:cNvSpPr>
            <a:spLocks noGrp="1"/>
          </p:cNvSpPr>
          <p:nvPr>
            <p:ph type="title" hasCustomPrompt="1"/>
          </p:nvPr>
        </p:nvSpPr>
        <p:spPr>
          <a:xfrm>
            <a:off x="737410" y="517235"/>
            <a:ext cx="4620126" cy="798177"/>
          </a:xfrm>
          <a:prstGeom prst="rect">
            <a:avLst/>
          </a:prstGeom>
        </p:spPr>
        <p:txBody>
          <a:bodyPr vert="horz" lIns="0" tIns="45720" rIns="91440" bIns="45720" rtlCol="0" anchor="b" anchorCtr="0">
            <a:noAutofit/>
          </a:bodyPr>
          <a:lstStyle>
            <a:lvl1pPr>
              <a:defRPr>
                <a:solidFill>
                  <a:schemeClr val="tx1"/>
                </a:solidFill>
              </a:defRPr>
            </a:lvl1pPr>
          </a:lstStyle>
          <a:p>
            <a:r>
              <a:rPr lang="en-US" dirty="0"/>
              <a:t>title</a:t>
            </a:r>
          </a:p>
        </p:txBody>
      </p:sp>
      <p:sp>
        <p:nvSpPr>
          <p:cNvPr id="27" name="Text Placeholder 2">
            <a:extLst>
              <a:ext uri="{FF2B5EF4-FFF2-40B4-BE49-F238E27FC236}">
                <a16:creationId xmlns:a16="http://schemas.microsoft.com/office/drawing/2014/main" id="{8C4B592C-D781-D744-84AC-4EAF0AB63E0E}"/>
              </a:ext>
            </a:extLst>
          </p:cNvPr>
          <p:cNvSpPr>
            <a:spLocks noGrp="1"/>
          </p:cNvSpPr>
          <p:nvPr>
            <p:ph type="body" sz="quarter" idx="20" hasCustomPrompt="1"/>
          </p:nvPr>
        </p:nvSpPr>
        <p:spPr>
          <a:xfrm>
            <a:off x="737409" y="1910040"/>
            <a:ext cx="4620126" cy="1036356"/>
          </a:xfrm>
        </p:spPr>
        <p:txBody>
          <a:bodyPr>
            <a:noAutofit/>
          </a:bodyPr>
          <a:lstStyle>
            <a:lvl1pPr marL="0" indent="0">
              <a:lnSpc>
                <a:spcPct val="110000"/>
              </a:lnSpc>
              <a:buFontTx/>
              <a:buNone/>
              <a:defRPr sz="1800" b="0" i="0">
                <a:solidFill>
                  <a:schemeClr val="tx1">
                    <a:alpha val="90000"/>
                  </a:schemeClr>
                </a:solidFill>
              </a:defRPr>
            </a:lvl1pPr>
            <a:lvl2pPr>
              <a:defRPr sz="1436"/>
            </a:lvl2pPr>
            <a:lvl3pPr>
              <a:defRPr sz="1436"/>
            </a:lvl3pPr>
            <a:lvl4pPr>
              <a:defRPr sz="1436"/>
            </a:lvl4pPr>
            <a:lvl5pPr>
              <a:defRPr sz="1436"/>
            </a:lvl5pPr>
          </a:lstStyle>
          <a:p>
            <a:pPr lvl="0"/>
            <a:r>
              <a:rPr lang="en-US" dirty="0"/>
              <a:t>Donec id </a:t>
            </a:r>
            <a:r>
              <a:rPr lang="en-US" dirty="0" err="1"/>
              <a:t>elit</a:t>
            </a:r>
            <a:r>
              <a:rPr lang="en-US" dirty="0"/>
              <a:t> non mi porta gravida at </a:t>
            </a:r>
            <a:r>
              <a:rPr lang="en-US" dirty="0" err="1"/>
              <a:t>eget</a:t>
            </a:r>
            <a:r>
              <a:rPr lang="en-US" dirty="0"/>
              <a:t> </a:t>
            </a:r>
            <a:r>
              <a:rPr lang="en-US" dirty="0" err="1"/>
              <a:t>metus</a:t>
            </a:r>
            <a:r>
              <a:rPr lang="en-US" dirty="0"/>
              <a:t>. Maecenas sed diam </a:t>
            </a:r>
            <a:r>
              <a:rPr lang="en-US" dirty="0" err="1"/>
              <a:t>eget</a:t>
            </a:r>
            <a:r>
              <a:rPr lang="en-US" dirty="0"/>
              <a:t> </a:t>
            </a:r>
            <a:r>
              <a:rPr lang="en-US" dirty="0" err="1"/>
              <a:t>risus</a:t>
            </a:r>
            <a:r>
              <a:rPr lang="en-US" dirty="0"/>
              <a:t> </a:t>
            </a:r>
            <a:r>
              <a:rPr lang="en-US" dirty="0" err="1"/>
              <a:t>varius</a:t>
            </a:r>
            <a:r>
              <a:rPr lang="en-US" dirty="0"/>
              <a:t> </a:t>
            </a:r>
            <a:r>
              <a:rPr lang="en-US" dirty="0" err="1"/>
              <a:t>blandit</a:t>
            </a:r>
            <a:r>
              <a:rPr lang="en-US" dirty="0"/>
              <a:t> sit </a:t>
            </a:r>
            <a:r>
              <a:rPr lang="en-US" dirty="0" err="1"/>
              <a:t>amet</a:t>
            </a:r>
            <a:r>
              <a:rPr lang="en-US" dirty="0"/>
              <a:t> non magna. </a:t>
            </a:r>
          </a:p>
        </p:txBody>
      </p:sp>
      <p:sp>
        <p:nvSpPr>
          <p:cNvPr id="28" name="Text Placeholder 41">
            <a:extLst>
              <a:ext uri="{FF2B5EF4-FFF2-40B4-BE49-F238E27FC236}">
                <a16:creationId xmlns:a16="http://schemas.microsoft.com/office/drawing/2014/main" id="{23AD23BA-B9BF-C441-8161-2A9EF58DDE3C}"/>
              </a:ext>
            </a:extLst>
          </p:cNvPr>
          <p:cNvSpPr>
            <a:spLocks noGrp="1"/>
          </p:cNvSpPr>
          <p:nvPr>
            <p:ph type="body" sz="quarter" idx="24" hasCustomPrompt="1"/>
          </p:nvPr>
        </p:nvSpPr>
        <p:spPr>
          <a:xfrm>
            <a:off x="3443024" y="4086544"/>
            <a:ext cx="2257951" cy="1984057"/>
          </a:xfrm>
        </p:spPr>
        <p:txBody>
          <a:bodyPr>
            <a:noAutofit/>
          </a:bodyPr>
          <a:lstStyle>
            <a:lvl1pPr marL="0" indent="0">
              <a:lnSpc>
                <a:spcPct val="110000"/>
              </a:lnSpc>
              <a:spcAft>
                <a:spcPts val="2600"/>
              </a:spcAft>
              <a:buNone/>
              <a:defRPr sz="2400" b="1" i="0" cap="all" baseline="0">
                <a:solidFill>
                  <a:schemeClr val="bg1"/>
                </a:solidFill>
                <a:latin typeface="Arial Narrow" panose="020B0604020202020204" pitchFamily="34" charset="0"/>
                <a:cs typeface="Arial Narrow" panose="020B0604020202020204" pitchFamily="34" charset="0"/>
              </a:defRPr>
            </a:lvl1pPr>
            <a:lvl2pPr marL="457086" indent="0">
              <a:lnSpc>
                <a:spcPct val="110000"/>
              </a:lnSpc>
              <a:spcAft>
                <a:spcPts val="2600"/>
              </a:spcAft>
              <a:buNone/>
              <a:defRPr sz="1100">
                <a:solidFill>
                  <a:schemeClr val="bg1"/>
                </a:solidFill>
              </a:defRPr>
            </a:lvl2pPr>
          </a:lstStyle>
          <a:p>
            <a:pPr lvl="0"/>
            <a:r>
              <a:rPr lang="en-US" dirty="0"/>
              <a:t>Edit Master text styles</a:t>
            </a:r>
          </a:p>
        </p:txBody>
      </p:sp>
      <p:sp>
        <p:nvSpPr>
          <p:cNvPr id="29" name="Text Placeholder 41">
            <a:extLst>
              <a:ext uri="{FF2B5EF4-FFF2-40B4-BE49-F238E27FC236}">
                <a16:creationId xmlns:a16="http://schemas.microsoft.com/office/drawing/2014/main" id="{0CE2227C-4844-4548-ABA9-546F322F64A9}"/>
              </a:ext>
            </a:extLst>
          </p:cNvPr>
          <p:cNvSpPr>
            <a:spLocks noGrp="1"/>
          </p:cNvSpPr>
          <p:nvPr>
            <p:ph type="body" sz="quarter" idx="25" hasCustomPrompt="1"/>
          </p:nvPr>
        </p:nvSpPr>
        <p:spPr>
          <a:xfrm>
            <a:off x="9537966" y="4086543"/>
            <a:ext cx="2257951" cy="1984057"/>
          </a:xfrm>
        </p:spPr>
        <p:txBody>
          <a:bodyPr>
            <a:noAutofit/>
          </a:bodyPr>
          <a:lstStyle>
            <a:lvl1pPr marL="0" indent="0">
              <a:lnSpc>
                <a:spcPct val="110000"/>
              </a:lnSpc>
              <a:spcAft>
                <a:spcPts val="2600"/>
              </a:spcAft>
              <a:buNone/>
              <a:defRPr sz="2400" b="1" i="0" cap="all" baseline="0">
                <a:solidFill>
                  <a:schemeClr val="bg1"/>
                </a:solidFill>
                <a:latin typeface="Arial Narrow" panose="020B0604020202020204" pitchFamily="34" charset="0"/>
                <a:cs typeface="Arial Narrow" panose="020B0604020202020204" pitchFamily="34" charset="0"/>
              </a:defRPr>
            </a:lvl1pPr>
            <a:lvl2pPr marL="457086" indent="0">
              <a:lnSpc>
                <a:spcPct val="110000"/>
              </a:lnSpc>
              <a:spcAft>
                <a:spcPts val="2600"/>
              </a:spcAft>
              <a:buNone/>
              <a:defRPr sz="1100">
                <a:solidFill>
                  <a:schemeClr val="bg1"/>
                </a:solidFill>
              </a:defRPr>
            </a:lvl2pPr>
          </a:lstStyle>
          <a:p>
            <a:pPr lvl="0"/>
            <a:r>
              <a:rPr lang="en-US" dirty="0"/>
              <a:t>Edit Master text styles</a:t>
            </a:r>
          </a:p>
        </p:txBody>
      </p:sp>
      <p:pic>
        <p:nvPicPr>
          <p:cNvPr id="30" name="Graphic 29">
            <a:extLst>
              <a:ext uri="{FF2B5EF4-FFF2-40B4-BE49-F238E27FC236}">
                <a16:creationId xmlns:a16="http://schemas.microsoft.com/office/drawing/2014/main" id="{59D2CAEF-45A5-5F43-83E9-D0622CCAFB7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sp>
        <p:nvSpPr>
          <p:cNvPr id="31" name="Slide Number Placeholder 2">
            <a:extLst>
              <a:ext uri="{FF2B5EF4-FFF2-40B4-BE49-F238E27FC236}">
                <a16:creationId xmlns:a16="http://schemas.microsoft.com/office/drawing/2014/main" id="{CC745943-EB8B-EE49-A1FA-CC67D0350799}"/>
              </a:ext>
            </a:extLst>
          </p:cNvPr>
          <p:cNvSpPr>
            <a:spLocks noGrp="1"/>
          </p:cNvSpPr>
          <p:nvPr>
            <p:ph type="sldNum" sz="quarter" idx="10"/>
          </p:nvPr>
        </p:nvSpPr>
        <p:spPr>
          <a:xfrm>
            <a:off x="11707151" y="6354240"/>
            <a:ext cx="399651" cy="312098"/>
          </a:xfrm>
        </p:spPr>
        <p:txBody>
          <a:bodyPr/>
          <a:lstStyle>
            <a:lvl1pPr>
              <a:defRPr>
                <a:solidFill>
                  <a:schemeClr val="bg2"/>
                </a:solidFill>
              </a:defRPr>
            </a:lvl1pPr>
          </a:lstStyle>
          <a:p>
            <a:fld id="{234755BD-B4AC-9044-BCE4-27904766F8BB}" type="slidenum">
              <a:rPr lang="en-US" smtClean="0"/>
              <a:pPr/>
              <a:t>‹#›</a:t>
            </a:fld>
            <a:endParaRPr lang="en-US" dirty="0"/>
          </a:p>
        </p:txBody>
      </p:sp>
    </p:spTree>
    <p:extLst>
      <p:ext uri="{BB962C8B-B14F-4D97-AF65-F5344CB8AC3E}">
        <p14:creationId xmlns:p14="http://schemas.microsoft.com/office/powerpoint/2010/main" val="172690340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Full Page Photo">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64143F43-DA76-AB44-9CF6-DCC2E8313DBF}"/>
              </a:ext>
            </a:extLst>
          </p:cNvPr>
          <p:cNvSpPr>
            <a:spLocks noGrp="1"/>
          </p:cNvSpPr>
          <p:nvPr>
            <p:ph type="pic" sz="quarter" idx="26"/>
          </p:nvPr>
        </p:nvSpPr>
        <p:spPr>
          <a:xfrm>
            <a:off x="0" y="0"/>
            <a:ext cx="12192000" cy="6858000"/>
          </a:xfrm>
          <a:solidFill>
            <a:schemeClr val="bg1">
              <a:lumMod val="95000"/>
            </a:schemeClr>
          </a:solidFill>
        </p:spPr>
        <p:txBody>
          <a:bodyPr/>
          <a:lstStyle>
            <a:lvl1pPr>
              <a:defRPr>
                <a:solidFill>
                  <a:schemeClr val="bg1">
                    <a:lumMod val="75000"/>
                  </a:schemeClr>
                </a:solidFill>
              </a:defRPr>
            </a:lvl1pPr>
          </a:lstStyle>
          <a:p>
            <a:endParaRPr lang="en-US" dirty="0"/>
          </a:p>
        </p:txBody>
      </p:sp>
      <p:sp>
        <p:nvSpPr>
          <p:cNvPr id="10" name="Slide Number Placeholder 9">
            <a:extLst>
              <a:ext uri="{FF2B5EF4-FFF2-40B4-BE49-F238E27FC236}">
                <a16:creationId xmlns:a16="http://schemas.microsoft.com/office/drawing/2014/main" id="{4D73434E-4098-114C-A318-A73F0F2AC61D}"/>
              </a:ext>
            </a:extLst>
          </p:cNvPr>
          <p:cNvSpPr>
            <a:spLocks noGrp="1"/>
          </p:cNvSpPr>
          <p:nvPr>
            <p:ph type="sldNum" sz="quarter" idx="11"/>
          </p:nvPr>
        </p:nvSpPr>
        <p:spPr/>
        <p:txBody>
          <a:bodyPr/>
          <a:lstStyle>
            <a:lvl1pPr>
              <a:defRPr>
                <a:solidFill>
                  <a:schemeClr val="bg1"/>
                </a:solidFill>
              </a:defRPr>
            </a:lvl1pPr>
          </a:lstStyle>
          <a:p>
            <a:fld id="{234755BD-B4AC-9044-BCE4-27904766F8BB}" type="slidenum">
              <a:rPr lang="en-US" smtClean="0"/>
              <a:pPr/>
              <a:t>‹#›</a:t>
            </a:fld>
            <a:endParaRPr lang="en-US" dirty="0"/>
          </a:p>
        </p:txBody>
      </p:sp>
      <p:sp>
        <p:nvSpPr>
          <p:cNvPr id="7" name="Text Placeholder 4">
            <a:extLst>
              <a:ext uri="{FF2B5EF4-FFF2-40B4-BE49-F238E27FC236}">
                <a16:creationId xmlns:a16="http://schemas.microsoft.com/office/drawing/2014/main" id="{9F91FAD6-F79D-7A4B-855F-228F32ECFBA5}"/>
              </a:ext>
            </a:extLst>
          </p:cNvPr>
          <p:cNvSpPr>
            <a:spLocks noGrp="1"/>
          </p:cNvSpPr>
          <p:nvPr>
            <p:ph type="body" sz="quarter" idx="25" hasCustomPrompt="1"/>
          </p:nvPr>
        </p:nvSpPr>
        <p:spPr>
          <a:xfrm>
            <a:off x="748586" y="5082032"/>
            <a:ext cx="6407588" cy="1272208"/>
          </a:xfrm>
        </p:spPr>
        <p:txBody>
          <a:bodyPr/>
          <a:lstStyle>
            <a:lvl1pPr marL="0" indent="0" algn="l">
              <a:buNone/>
              <a:defRPr sz="6000" b="1" i="0">
                <a:solidFill>
                  <a:schemeClr val="bg1"/>
                </a:solidFill>
                <a:latin typeface="Oswald" pitchFamily="2" charset="77"/>
              </a:defRPr>
            </a:lvl1pPr>
          </a:lstStyle>
          <a:p>
            <a:pPr lvl="0"/>
            <a:r>
              <a:rPr lang="en-US" dirty="0"/>
              <a:t>Insert text here</a:t>
            </a:r>
          </a:p>
        </p:txBody>
      </p:sp>
    </p:spTree>
    <p:extLst>
      <p:ext uri="{BB962C8B-B14F-4D97-AF65-F5344CB8AC3E}">
        <p14:creationId xmlns:p14="http://schemas.microsoft.com/office/powerpoint/2010/main" val="199967772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Quote Slide_Light">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7F68BA70-379C-B74C-8362-EA71ECB9AE0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sp>
        <p:nvSpPr>
          <p:cNvPr id="6" name="Text Placeholder 5">
            <a:extLst>
              <a:ext uri="{FF2B5EF4-FFF2-40B4-BE49-F238E27FC236}">
                <a16:creationId xmlns:a16="http://schemas.microsoft.com/office/drawing/2014/main" id="{DBCFEDD8-A1C1-E046-BC11-D540C9A4472C}"/>
              </a:ext>
            </a:extLst>
          </p:cNvPr>
          <p:cNvSpPr>
            <a:spLocks noGrp="1"/>
          </p:cNvSpPr>
          <p:nvPr>
            <p:ph type="body" sz="quarter" idx="11" hasCustomPrompt="1"/>
          </p:nvPr>
        </p:nvSpPr>
        <p:spPr>
          <a:xfrm>
            <a:off x="1516965" y="2060327"/>
            <a:ext cx="9158068" cy="3157972"/>
          </a:xfrm>
        </p:spPr>
        <p:txBody>
          <a:bodyPr/>
          <a:lstStyle>
            <a:lvl1pPr marL="0" indent="0" algn="ctr">
              <a:lnSpc>
                <a:spcPct val="110000"/>
              </a:lnSpc>
              <a:buNone/>
              <a:defRPr sz="3600" b="1" i="0">
                <a:solidFill>
                  <a:schemeClr val="tx1"/>
                </a:solidFill>
                <a:latin typeface="Arial Narrow" panose="020B0604020202020204" pitchFamily="34" charset="0"/>
                <a:cs typeface="Arial Narrow" panose="020B0604020202020204" pitchFamily="34" charset="0"/>
              </a:defRPr>
            </a:lvl1pPr>
          </a:lstStyle>
          <a:p>
            <a:pPr lvl="0"/>
            <a:r>
              <a:rPr lang="en-US" dirty="0"/>
              <a:t>Insert quote. Four to five lines. Insert quote. Four to five lines. Insert quote. Four to five lines. Insert quote. Four to five lines. Insert quote. Four to five lines. Insert quote. Four to five lines. Insert quote. Four to five lines. Insert quote. Four to five lines.”</a:t>
            </a:r>
          </a:p>
        </p:txBody>
      </p:sp>
      <p:sp>
        <p:nvSpPr>
          <p:cNvPr id="10" name="Text Placeholder 2">
            <a:extLst>
              <a:ext uri="{FF2B5EF4-FFF2-40B4-BE49-F238E27FC236}">
                <a16:creationId xmlns:a16="http://schemas.microsoft.com/office/drawing/2014/main" id="{311ED389-4663-9F44-B154-39544D7C3700}"/>
              </a:ext>
            </a:extLst>
          </p:cNvPr>
          <p:cNvSpPr>
            <a:spLocks noGrp="1"/>
          </p:cNvSpPr>
          <p:nvPr>
            <p:ph type="body" sz="quarter" idx="33" hasCustomPrompt="1"/>
          </p:nvPr>
        </p:nvSpPr>
        <p:spPr>
          <a:xfrm>
            <a:off x="3038474" y="5391067"/>
            <a:ext cx="6115049" cy="550424"/>
          </a:xfrm>
        </p:spPr>
        <p:txBody>
          <a:bodyPr vert="horz" lIns="0" tIns="0" rIns="0" bIns="0" rtlCol="0" anchor="t" anchorCtr="0">
            <a:noAutofit/>
          </a:bodyPr>
          <a:lstStyle>
            <a:lvl1pPr marL="0" marR="0" indent="0" algn="ctr" defTabSz="914173" rtl="0" eaLnBrk="1" fontAlgn="auto" latinLnBrk="0" hangingPunct="1">
              <a:lnSpc>
                <a:spcPct val="80000"/>
              </a:lnSpc>
              <a:spcBef>
                <a:spcPts val="0"/>
              </a:spcBef>
              <a:spcAft>
                <a:spcPts val="0"/>
              </a:spcAft>
              <a:buClr>
                <a:schemeClr val="accent2"/>
              </a:buClr>
              <a:buSzTx/>
              <a:buFontTx/>
              <a:buNone/>
              <a:tabLst/>
              <a:defRPr lang="en-US" sz="1800" b="1" i="0" spc="100" baseline="0">
                <a:solidFill>
                  <a:schemeClr val="accent1"/>
                </a:solidFill>
                <a:effectLst/>
                <a:latin typeface="Arial Narrow" panose="020B0604020202020204" pitchFamily="34" charset="0"/>
                <a:cs typeface="Arial Narrow" panose="020B0604020202020204" pitchFamily="34" charset="0"/>
              </a:defRPr>
            </a:lvl1pPr>
          </a:lstStyle>
          <a:p>
            <a:pPr marL="0" marR="0" lvl="0" indent="0" algn="ctr" defTabSz="914173" rtl="0" eaLnBrk="1" fontAlgn="auto" latinLnBrk="0" hangingPunct="1">
              <a:lnSpc>
                <a:spcPct val="80000"/>
              </a:lnSpc>
              <a:spcBef>
                <a:spcPts val="0"/>
              </a:spcBef>
              <a:spcAft>
                <a:spcPts val="0"/>
              </a:spcAft>
              <a:buClr>
                <a:schemeClr val="accent2"/>
              </a:buClr>
              <a:buSzTx/>
              <a:buFontTx/>
              <a:buNone/>
              <a:tabLst/>
              <a:defRPr/>
            </a:pPr>
            <a:r>
              <a:rPr lang="en-US" dirty="0"/>
              <a:t>—QUOTE ATTRIBUTION</a:t>
            </a:r>
          </a:p>
        </p:txBody>
      </p:sp>
      <p:sp>
        <p:nvSpPr>
          <p:cNvPr id="11" name="Slide Number Placeholder 2">
            <a:extLst>
              <a:ext uri="{FF2B5EF4-FFF2-40B4-BE49-F238E27FC236}">
                <a16:creationId xmlns:a16="http://schemas.microsoft.com/office/drawing/2014/main" id="{795D4A6D-9D9A-0041-AC3B-4503DA84D2E4}"/>
              </a:ext>
            </a:extLst>
          </p:cNvPr>
          <p:cNvSpPr>
            <a:spLocks noGrp="1"/>
          </p:cNvSpPr>
          <p:nvPr>
            <p:ph type="sldNum" sz="quarter" idx="10"/>
          </p:nvPr>
        </p:nvSpPr>
        <p:spPr>
          <a:xfrm>
            <a:off x="11707151" y="6354240"/>
            <a:ext cx="399651" cy="312098"/>
          </a:xfrm>
        </p:spPr>
        <p:txBody>
          <a:bodyPr/>
          <a:lstStyle/>
          <a:p>
            <a:fld id="{234755BD-B4AC-9044-BCE4-27904766F8BB}" type="slidenum">
              <a:rPr lang="en-US" smtClean="0"/>
              <a:pPr/>
              <a:t>‹#›</a:t>
            </a:fld>
            <a:endParaRPr lang="en-US" dirty="0"/>
          </a:p>
        </p:txBody>
      </p:sp>
      <p:sp>
        <p:nvSpPr>
          <p:cNvPr id="12" name="TextBox 11">
            <a:extLst>
              <a:ext uri="{FF2B5EF4-FFF2-40B4-BE49-F238E27FC236}">
                <a16:creationId xmlns:a16="http://schemas.microsoft.com/office/drawing/2014/main" id="{A2668A42-AE1B-5840-A55E-9AC70E946809}"/>
              </a:ext>
            </a:extLst>
          </p:cNvPr>
          <p:cNvSpPr txBox="1"/>
          <p:nvPr userDrawn="1"/>
        </p:nvSpPr>
        <p:spPr>
          <a:xfrm>
            <a:off x="5588794" y="533342"/>
            <a:ext cx="1014412" cy="270843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7000" b="1" i="0" kern="1200" dirty="0">
                <a:solidFill>
                  <a:schemeClr val="accent2"/>
                </a:solidFill>
                <a:effectLst/>
                <a:latin typeface="Arial Narrow" panose="020B0604020202020204" pitchFamily="34" charset="0"/>
                <a:ea typeface="+mn-ea"/>
                <a:cs typeface="Arial Narrow" panose="020B0604020202020204" pitchFamily="34" charset="0"/>
              </a:rPr>
              <a:t>“</a:t>
            </a:r>
          </a:p>
        </p:txBody>
      </p:sp>
      <p:pic>
        <p:nvPicPr>
          <p:cNvPr id="13" name="Picture 12">
            <a:extLst>
              <a:ext uri="{FF2B5EF4-FFF2-40B4-BE49-F238E27FC236}">
                <a16:creationId xmlns:a16="http://schemas.microsoft.com/office/drawing/2014/main" id="{02CABE5A-1B5F-D944-AB84-78EB94DB95D6}"/>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065663" y="98897"/>
            <a:ext cx="2041139" cy="542634"/>
          </a:xfrm>
          <a:prstGeom prst="rect">
            <a:avLst/>
          </a:prstGeom>
        </p:spPr>
      </p:pic>
    </p:spTree>
    <p:extLst>
      <p:ext uri="{BB962C8B-B14F-4D97-AF65-F5344CB8AC3E}">
        <p14:creationId xmlns:p14="http://schemas.microsoft.com/office/powerpoint/2010/main" val="284428356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lank - White">
    <p:spTree>
      <p:nvGrpSpPr>
        <p:cNvPr id="1" name=""/>
        <p:cNvGrpSpPr/>
        <p:nvPr/>
      </p:nvGrpSpPr>
      <p:grpSpPr>
        <a:xfrm>
          <a:off x="0" y="0"/>
          <a:ext cx="0" cy="0"/>
          <a:chOff x="0" y="0"/>
          <a:chExt cx="0" cy="0"/>
        </a:xfrm>
      </p:grpSpPr>
      <p:sp>
        <p:nvSpPr>
          <p:cNvPr id="10" name="Slide Number Placeholder 9">
            <a:extLst>
              <a:ext uri="{FF2B5EF4-FFF2-40B4-BE49-F238E27FC236}">
                <a16:creationId xmlns:a16="http://schemas.microsoft.com/office/drawing/2014/main" id="{4D73434E-4098-114C-A318-A73F0F2AC61D}"/>
              </a:ext>
            </a:extLst>
          </p:cNvPr>
          <p:cNvSpPr>
            <a:spLocks noGrp="1"/>
          </p:cNvSpPr>
          <p:nvPr>
            <p:ph type="sldNum" sz="quarter" idx="11"/>
          </p:nvPr>
        </p:nvSpPr>
        <p:spPr/>
        <p:txBody>
          <a:bodyPr/>
          <a:lstStyle/>
          <a:p>
            <a:fld id="{234755BD-B4AC-9044-BCE4-27904766F8BB}" type="slidenum">
              <a:rPr lang="en-US" smtClean="0"/>
              <a:pPr/>
              <a:t>‹#›</a:t>
            </a:fld>
            <a:endParaRPr lang="en-US" dirty="0"/>
          </a:p>
        </p:txBody>
      </p:sp>
      <p:pic>
        <p:nvPicPr>
          <p:cNvPr id="4" name="Picture 3">
            <a:extLst>
              <a:ext uri="{FF2B5EF4-FFF2-40B4-BE49-F238E27FC236}">
                <a16:creationId xmlns:a16="http://schemas.microsoft.com/office/drawing/2014/main" id="{E80EBE3D-B89D-B042-81B8-A0D5CEEBA1C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65663" y="98897"/>
            <a:ext cx="2041139" cy="542634"/>
          </a:xfrm>
          <a:prstGeom prst="rect">
            <a:avLst/>
          </a:prstGeom>
        </p:spPr>
      </p:pic>
    </p:spTree>
    <p:extLst>
      <p:ext uri="{BB962C8B-B14F-4D97-AF65-F5344CB8AC3E}">
        <p14:creationId xmlns:p14="http://schemas.microsoft.com/office/powerpoint/2010/main" val="206680719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One Column (No Subtitle)">
    <p:bg>
      <p:bgPr>
        <a:solidFill>
          <a:schemeClr val="bg1"/>
        </a:solidFill>
        <a:effectLst/>
      </p:bgPr>
    </p:bg>
    <p:spTree>
      <p:nvGrpSpPr>
        <p:cNvPr id="1" name=""/>
        <p:cNvGrpSpPr/>
        <p:nvPr/>
      </p:nvGrpSpPr>
      <p:grpSpPr>
        <a:xfrm>
          <a:off x="0" y="0"/>
          <a:ext cx="0" cy="0"/>
          <a:chOff x="0" y="0"/>
          <a:chExt cx="0" cy="0"/>
        </a:xfrm>
      </p:grpSpPr>
      <p:cxnSp>
        <p:nvCxnSpPr>
          <p:cNvPr id="20" name="Straight Connector 19">
            <a:extLst>
              <a:ext uri="{FF2B5EF4-FFF2-40B4-BE49-F238E27FC236}">
                <a16:creationId xmlns:a16="http://schemas.microsoft.com/office/drawing/2014/main" id="{2B77079C-4238-C245-868E-8F2D147A0174}"/>
              </a:ext>
            </a:extLst>
          </p:cNvPr>
          <p:cNvCxnSpPr>
            <a:cxnSpLocks/>
          </p:cNvCxnSpPr>
          <p:nvPr userDrawn="1"/>
        </p:nvCxnSpPr>
        <p:spPr>
          <a:xfrm>
            <a:off x="897121"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21" name="Title Placeholder 17">
            <a:extLst>
              <a:ext uri="{FF2B5EF4-FFF2-40B4-BE49-F238E27FC236}">
                <a16:creationId xmlns:a16="http://schemas.microsoft.com/office/drawing/2014/main" id="{6A83C0DE-D209-AC40-A278-E03F7AC4CA75}"/>
              </a:ext>
            </a:extLst>
          </p:cNvPr>
          <p:cNvSpPr>
            <a:spLocks noGrp="1"/>
          </p:cNvSpPr>
          <p:nvPr>
            <p:ph type="title"/>
          </p:nvPr>
        </p:nvSpPr>
        <p:spPr>
          <a:xfrm>
            <a:off x="912571" y="349506"/>
            <a:ext cx="8874760" cy="798177"/>
          </a:xfrm>
          <a:prstGeom prst="rect">
            <a:avLst/>
          </a:prstGeom>
        </p:spPr>
        <p:txBody>
          <a:bodyPr vert="horz" lIns="0" tIns="45720" rIns="91440" bIns="45720" rtlCol="0" anchor="b" anchorCtr="0">
            <a:noAutofit/>
          </a:bodyPr>
          <a:lstStyle>
            <a:lvl1pPr>
              <a:defRPr>
                <a:solidFill>
                  <a:schemeClr val="tx1"/>
                </a:solidFill>
              </a:defRPr>
            </a:lvl1pPr>
          </a:lstStyle>
          <a:p>
            <a:r>
              <a:rPr lang="en-US"/>
              <a:t>Click to edit Master title style</a:t>
            </a:r>
          </a:p>
        </p:txBody>
      </p:sp>
      <p:sp>
        <p:nvSpPr>
          <p:cNvPr id="25" name="Text Placeholder 2">
            <a:extLst>
              <a:ext uri="{FF2B5EF4-FFF2-40B4-BE49-F238E27FC236}">
                <a16:creationId xmlns:a16="http://schemas.microsoft.com/office/drawing/2014/main" id="{981BFAF1-1DB2-0A45-BE9C-261E5CA6E240}"/>
              </a:ext>
            </a:extLst>
          </p:cNvPr>
          <p:cNvSpPr>
            <a:spLocks noGrp="1"/>
          </p:cNvSpPr>
          <p:nvPr>
            <p:ph type="body" sz="quarter" idx="20" hasCustomPrompt="1"/>
          </p:nvPr>
        </p:nvSpPr>
        <p:spPr>
          <a:xfrm>
            <a:off x="897119" y="3124205"/>
            <a:ext cx="8890211" cy="2521403"/>
          </a:xfrm>
        </p:spPr>
        <p:txBody>
          <a:bodyPr lIns="0">
            <a:noAutofit/>
          </a:bodyPr>
          <a:lstStyle>
            <a:lvl1pPr marL="0" marR="0" indent="0" algn="l" defTabSz="914173" rtl="0" eaLnBrk="1" fontAlgn="auto" latinLnBrk="0" hangingPunct="1">
              <a:lnSpc>
                <a:spcPct val="150000"/>
              </a:lnSpc>
              <a:spcBef>
                <a:spcPts val="1000"/>
              </a:spcBef>
              <a:spcAft>
                <a:spcPts val="451"/>
              </a:spcAft>
              <a:buClrTx/>
              <a:buSzTx/>
              <a:buFontTx/>
              <a:buNone/>
              <a:tabLst/>
              <a:defRPr sz="1600" b="0" i="0">
                <a:solidFill>
                  <a:schemeClr val="tx1"/>
                </a:solidFill>
                <a:latin typeface="Calibri" panose="020F0502020204030204" pitchFamily="34" charset="0"/>
                <a:cs typeface="Calibri" panose="020F0502020204030204" pitchFamily="34" charset="0"/>
              </a:defRPr>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a:t>Sed </a:t>
            </a:r>
            <a:r>
              <a:rPr lang="en-US" err="1"/>
              <a:t>posuere</a:t>
            </a:r>
            <a:r>
              <a:rPr lang="en-US"/>
              <a:t> </a:t>
            </a:r>
            <a:r>
              <a:rPr lang="en-US" err="1"/>
              <a:t>consectetur</a:t>
            </a:r>
            <a:r>
              <a:rPr lang="en-US"/>
              <a:t> </a:t>
            </a:r>
            <a:r>
              <a:rPr lang="en-US" err="1"/>
              <a:t>est</a:t>
            </a:r>
            <a:r>
              <a:rPr lang="en-US"/>
              <a:t> at </a:t>
            </a:r>
            <a:r>
              <a:rPr lang="en-US" err="1"/>
              <a:t>lobortis</a:t>
            </a:r>
            <a:r>
              <a:rPr lang="en-US"/>
              <a:t>. </a:t>
            </a:r>
            <a:r>
              <a:rPr lang="en-US" err="1"/>
              <a:t>Donec</a:t>
            </a:r>
            <a:r>
              <a:rPr lang="en-US"/>
              <a:t> </a:t>
            </a:r>
            <a:r>
              <a:rPr lang="en-US" err="1"/>
              <a:t>ullamcorper</a:t>
            </a:r>
            <a:r>
              <a:rPr lang="en-US"/>
              <a:t> </a:t>
            </a:r>
            <a:r>
              <a:rPr lang="en-US" err="1"/>
              <a:t>nulla</a:t>
            </a:r>
            <a:r>
              <a:rPr lang="en-US"/>
              <a:t> non </a:t>
            </a:r>
            <a:r>
              <a:rPr lang="en-US" err="1"/>
              <a:t>metus</a:t>
            </a:r>
            <a:r>
              <a:rPr lang="en-US"/>
              <a:t> </a:t>
            </a:r>
            <a:r>
              <a:rPr lang="en-US" err="1"/>
              <a:t>auctor</a:t>
            </a:r>
            <a:r>
              <a:rPr lang="en-US"/>
              <a:t> </a:t>
            </a:r>
            <a:r>
              <a:rPr lang="en-US" err="1"/>
              <a:t>fringilla</a:t>
            </a:r>
            <a:r>
              <a:rPr lang="en-US"/>
              <a:t>. </a:t>
            </a:r>
            <a:r>
              <a:rPr lang="en-US" err="1"/>
              <a:t>Vivamus</a:t>
            </a:r>
            <a:r>
              <a:rPr lang="en-US"/>
              <a:t> </a:t>
            </a:r>
            <a:r>
              <a:rPr lang="en-US" err="1"/>
              <a:t>sagittis</a:t>
            </a:r>
            <a:r>
              <a:rPr lang="en-US"/>
              <a:t> </a:t>
            </a:r>
            <a:r>
              <a:rPr lang="en-US" err="1"/>
              <a:t>lacus</a:t>
            </a:r>
            <a:r>
              <a:rPr lang="en-US"/>
              <a:t> vel </a:t>
            </a:r>
            <a:r>
              <a:rPr lang="en-US" err="1"/>
              <a:t>augue</a:t>
            </a:r>
            <a:r>
              <a:rPr lang="en-US"/>
              <a:t> </a:t>
            </a:r>
            <a:r>
              <a:rPr lang="en-US" err="1"/>
              <a:t>laoreet</a:t>
            </a:r>
            <a:r>
              <a:rPr lang="en-US"/>
              <a:t> </a:t>
            </a:r>
            <a:r>
              <a:rPr lang="en-US" err="1"/>
              <a:t>rutrum</a:t>
            </a:r>
            <a:r>
              <a:rPr lang="en-US"/>
              <a:t> </a:t>
            </a:r>
            <a:r>
              <a:rPr lang="en-US" err="1"/>
              <a:t>faucibus</a:t>
            </a:r>
            <a:r>
              <a:rPr lang="en-US"/>
              <a:t> dolor </a:t>
            </a:r>
            <a:r>
              <a:rPr lang="en-US" err="1"/>
              <a:t>auctor</a:t>
            </a:r>
            <a:r>
              <a:rPr lang="en-US"/>
              <a:t>. </a:t>
            </a:r>
            <a:r>
              <a:rPr lang="en-US" err="1"/>
              <a:t>Aenean</a:t>
            </a:r>
            <a:r>
              <a:rPr lang="en-US"/>
              <a:t> lacinia </a:t>
            </a:r>
            <a:r>
              <a:rPr lang="en-US" err="1"/>
              <a:t>bibendum</a:t>
            </a:r>
            <a:r>
              <a:rPr lang="en-US"/>
              <a:t> </a:t>
            </a:r>
            <a:r>
              <a:rPr lang="en-US" err="1"/>
              <a:t>nulla</a:t>
            </a:r>
            <a:r>
              <a:rPr lang="en-US"/>
              <a:t> sed </a:t>
            </a:r>
            <a:r>
              <a:rPr lang="en-US" err="1"/>
              <a:t>consectetur</a:t>
            </a:r>
            <a:r>
              <a:rPr lang="en-US"/>
              <a:t>. Sed </a:t>
            </a:r>
            <a:r>
              <a:rPr lang="en-US" err="1"/>
              <a:t>posuere</a:t>
            </a:r>
            <a:r>
              <a:rPr lang="en-US"/>
              <a:t> </a:t>
            </a:r>
            <a:r>
              <a:rPr lang="en-US" err="1"/>
              <a:t>consectetur</a:t>
            </a:r>
            <a:r>
              <a:rPr lang="en-US"/>
              <a:t> </a:t>
            </a:r>
            <a:r>
              <a:rPr lang="en-US" err="1"/>
              <a:t>est</a:t>
            </a:r>
            <a:r>
              <a:rPr lang="en-US"/>
              <a:t> at </a:t>
            </a:r>
            <a:r>
              <a:rPr lang="en-US" err="1"/>
              <a:t>lobortis</a:t>
            </a:r>
            <a:r>
              <a:rPr lang="en-US"/>
              <a:t>. </a:t>
            </a:r>
            <a:r>
              <a:rPr lang="en-US" err="1"/>
              <a:t>Donec</a:t>
            </a:r>
            <a:r>
              <a:rPr lang="en-US"/>
              <a:t> </a:t>
            </a:r>
            <a:r>
              <a:rPr lang="en-US" err="1"/>
              <a:t>ullamcorper</a:t>
            </a:r>
            <a:r>
              <a:rPr lang="en-US"/>
              <a:t> </a:t>
            </a:r>
            <a:r>
              <a:rPr lang="en-US" err="1"/>
              <a:t>nulla</a:t>
            </a:r>
            <a:r>
              <a:rPr lang="en-US"/>
              <a:t> non </a:t>
            </a:r>
            <a:r>
              <a:rPr lang="en-US" err="1"/>
              <a:t>metus</a:t>
            </a:r>
            <a:r>
              <a:rPr lang="en-US"/>
              <a:t> </a:t>
            </a:r>
            <a:r>
              <a:rPr lang="en-US" err="1"/>
              <a:t>auctor</a:t>
            </a:r>
            <a:r>
              <a:rPr lang="en-US"/>
              <a:t> </a:t>
            </a:r>
            <a:r>
              <a:rPr lang="en-US" err="1"/>
              <a:t>fringilla</a:t>
            </a:r>
            <a:r>
              <a:rPr lang="en-US"/>
              <a:t>. </a:t>
            </a:r>
            <a:r>
              <a:rPr lang="en-US" err="1"/>
              <a:t>Vivamus</a:t>
            </a:r>
            <a:r>
              <a:rPr lang="en-US"/>
              <a:t> </a:t>
            </a:r>
            <a:r>
              <a:rPr lang="en-US" err="1"/>
              <a:t>sagittis</a:t>
            </a:r>
            <a:r>
              <a:rPr lang="en-US"/>
              <a:t> </a:t>
            </a:r>
            <a:r>
              <a:rPr lang="en-US" err="1"/>
              <a:t>lacus</a:t>
            </a:r>
            <a:r>
              <a:rPr lang="en-US"/>
              <a:t> vel </a:t>
            </a:r>
            <a:r>
              <a:rPr lang="en-US" err="1"/>
              <a:t>augue</a:t>
            </a:r>
            <a:r>
              <a:rPr lang="en-US"/>
              <a:t> </a:t>
            </a:r>
            <a:r>
              <a:rPr lang="en-US" err="1"/>
              <a:t>laoreet</a:t>
            </a:r>
            <a:r>
              <a:rPr lang="en-US"/>
              <a:t> </a:t>
            </a:r>
            <a:r>
              <a:rPr lang="en-US" err="1"/>
              <a:t>rutrum</a:t>
            </a:r>
            <a:r>
              <a:rPr lang="en-US"/>
              <a:t> </a:t>
            </a:r>
            <a:r>
              <a:rPr lang="en-US" err="1"/>
              <a:t>faucibus</a:t>
            </a:r>
            <a:r>
              <a:rPr lang="en-US"/>
              <a:t> dolor </a:t>
            </a:r>
            <a:r>
              <a:rPr lang="en-US" err="1"/>
              <a:t>auctor</a:t>
            </a:r>
            <a:r>
              <a:rPr lang="en-US"/>
              <a:t>. </a:t>
            </a:r>
            <a:r>
              <a:rPr lang="en-US" err="1"/>
              <a:t>Aenean</a:t>
            </a:r>
            <a:r>
              <a:rPr lang="en-US"/>
              <a:t> lacinia </a:t>
            </a:r>
            <a:r>
              <a:rPr lang="en-US" err="1"/>
              <a:t>bibendum</a:t>
            </a:r>
            <a:r>
              <a:rPr lang="en-US"/>
              <a:t> </a:t>
            </a:r>
            <a:r>
              <a:rPr lang="en-US" err="1"/>
              <a:t>nulla</a:t>
            </a:r>
            <a:r>
              <a:rPr lang="en-US"/>
              <a:t> sed </a:t>
            </a:r>
            <a:r>
              <a:rPr lang="en-US" err="1"/>
              <a:t>consectetur</a:t>
            </a:r>
            <a:r>
              <a:rPr lang="en-US"/>
              <a:t>.</a:t>
            </a:r>
          </a:p>
          <a:p>
            <a:pPr lvl="0"/>
            <a:endParaRPr lang="en-US"/>
          </a:p>
        </p:txBody>
      </p:sp>
      <p:pic>
        <p:nvPicPr>
          <p:cNvPr id="12" name="Graphic 11">
            <a:extLst>
              <a:ext uri="{FF2B5EF4-FFF2-40B4-BE49-F238E27FC236}">
                <a16:creationId xmlns:a16="http://schemas.microsoft.com/office/drawing/2014/main" id="{4F6F4B07-3668-D149-8113-4DE49504E05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sp>
        <p:nvSpPr>
          <p:cNvPr id="15" name="Text Placeholder 2">
            <a:extLst>
              <a:ext uri="{FF2B5EF4-FFF2-40B4-BE49-F238E27FC236}">
                <a16:creationId xmlns:a16="http://schemas.microsoft.com/office/drawing/2014/main" id="{780774BC-50CB-E74D-A7FA-17C71D14AE5B}"/>
              </a:ext>
            </a:extLst>
          </p:cNvPr>
          <p:cNvSpPr>
            <a:spLocks noGrp="1"/>
          </p:cNvSpPr>
          <p:nvPr>
            <p:ph type="body" sz="quarter" idx="23" hasCustomPrompt="1"/>
          </p:nvPr>
        </p:nvSpPr>
        <p:spPr>
          <a:xfrm>
            <a:off x="897120" y="2491405"/>
            <a:ext cx="4764092"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a:t>ONE OR TWO LINES for topic description insert text here</a:t>
            </a:r>
          </a:p>
        </p:txBody>
      </p:sp>
      <p:sp>
        <p:nvSpPr>
          <p:cNvPr id="9" name="Slide Number Placeholder 5">
            <a:extLst>
              <a:ext uri="{FF2B5EF4-FFF2-40B4-BE49-F238E27FC236}">
                <a16:creationId xmlns:a16="http://schemas.microsoft.com/office/drawing/2014/main" id="{419F0F05-DD1D-5848-824C-96C9DAC1A5C5}"/>
              </a:ext>
            </a:extLst>
          </p:cNvPr>
          <p:cNvSpPr>
            <a:spLocks noGrp="1"/>
          </p:cNvSpPr>
          <p:nvPr>
            <p:ph type="sldNum" sz="quarter" idx="4"/>
          </p:nvPr>
        </p:nvSpPr>
        <p:spPr>
          <a:xfrm>
            <a:off x="11707151" y="6354240"/>
            <a:ext cx="399651" cy="312098"/>
          </a:xfrm>
          <a:prstGeom prst="rect">
            <a:avLst/>
          </a:prstGeom>
        </p:spPr>
        <p:txBody>
          <a:bodyPr vert="horz" lIns="0" tIns="0" rIns="91440" bIns="45720" rtlCol="0" anchor="t" anchorCtr="0"/>
          <a:lstStyle>
            <a:lvl1pPr algn="l">
              <a:defRPr sz="751" b="0" i="0">
                <a:solidFill>
                  <a:schemeClr val="tx1">
                    <a:tint val="75000"/>
                  </a:schemeClr>
                </a:solidFill>
                <a:latin typeface="Arial" panose="020B0604020202020204" pitchFamily="34" charset="0"/>
                <a:cs typeface="Arial" panose="020B0604020202020204" pitchFamily="34" charset="0"/>
              </a:defRPr>
            </a:lvl1pPr>
          </a:lstStyle>
          <a:p>
            <a:fld id="{234755BD-B4AC-9044-BCE4-27904766F8BB}" type="slidenum">
              <a:rPr lang="en-US" smtClean="0"/>
              <a:pPr/>
              <a:t>‹#›</a:t>
            </a:fld>
            <a:endParaRPr lang="en-US" dirty="0"/>
          </a:p>
        </p:txBody>
      </p:sp>
    </p:spTree>
    <p:extLst>
      <p:ext uri="{BB962C8B-B14F-4D97-AF65-F5344CB8AC3E}">
        <p14:creationId xmlns:p14="http://schemas.microsoft.com/office/powerpoint/2010/main" val="161742707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Two Columns (Subtitl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1ECFAE3-7E05-0B4A-9CE1-B6F37E6F693F}"/>
              </a:ext>
            </a:extLst>
          </p:cNvPr>
          <p:cNvSpPr>
            <a:spLocks noGrp="1"/>
          </p:cNvSpPr>
          <p:nvPr>
            <p:ph type="sldNum" sz="quarter" idx="10"/>
          </p:nvPr>
        </p:nvSpPr>
        <p:spPr/>
        <p:txBody>
          <a:bodyPr/>
          <a:lstStyle/>
          <a:p>
            <a:fld id="{234755BD-B4AC-9044-BCE4-27904766F8BB}" type="slidenum">
              <a:rPr lang="en-US" smtClean="0"/>
              <a:pPr/>
              <a:t>‹#›</a:t>
            </a:fld>
            <a:endParaRPr lang="en-US" dirty="0"/>
          </a:p>
        </p:txBody>
      </p:sp>
      <p:sp>
        <p:nvSpPr>
          <p:cNvPr id="8" name="Text Placeholder 2">
            <a:extLst>
              <a:ext uri="{FF2B5EF4-FFF2-40B4-BE49-F238E27FC236}">
                <a16:creationId xmlns:a16="http://schemas.microsoft.com/office/drawing/2014/main" id="{A814D8B0-2A19-5541-83AE-74FAE6C78E3D}"/>
              </a:ext>
            </a:extLst>
          </p:cNvPr>
          <p:cNvSpPr>
            <a:spLocks noGrp="1"/>
          </p:cNvSpPr>
          <p:nvPr>
            <p:ph type="body" sz="quarter" idx="20" hasCustomPrompt="1"/>
          </p:nvPr>
        </p:nvSpPr>
        <p:spPr>
          <a:xfrm>
            <a:off x="897120" y="3124205"/>
            <a:ext cx="4597400" cy="2521403"/>
          </a:xfrm>
        </p:spPr>
        <p:txBody>
          <a:bodyPr lIns="0">
            <a:noAutofit/>
          </a:bodyPr>
          <a:lstStyle>
            <a:lvl1pPr marL="0" marR="0" indent="0" algn="l" defTabSz="914173" rtl="0" eaLnBrk="1" fontAlgn="auto" latinLnBrk="0" hangingPunct="1">
              <a:lnSpc>
                <a:spcPct val="150000"/>
              </a:lnSpc>
              <a:spcBef>
                <a:spcPts val="1000"/>
              </a:spcBef>
              <a:spcAft>
                <a:spcPts val="451"/>
              </a:spcAft>
              <a:buClrTx/>
              <a:buSzTx/>
              <a:buFontTx/>
              <a:buNone/>
              <a:tabLst/>
              <a:defRPr sz="1400" b="0" i="0">
                <a:latin typeface="Calibri" panose="020F0502020204030204" pitchFamily="34" charset="0"/>
                <a:cs typeface="Calibri" panose="020F0502020204030204" pitchFamily="34" charset="0"/>
              </a:defRPr>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a:t>Sed </a:t>
            </a:r>
            <a:r>
              <a:rPr lang="en-US" err="1"/>
              <a:t>posuere</a:t>
            </a:r>
            <a:r>
              <a:rPr lang="en-US"/>
              <a:t> </a:t>
            </a:r>
            <a:r>
              <a:rPr lang="en-US" err="1"/>
              <a:t>consectetur</a:t>
            </a:r>
            <a:r>
              <a:rPr lang="en-US"/>
              <a:t> </a:t>
            </a:r>
            <a:r>
              <a:rPr lang="en-US" err="1"/>
              <a:t>est</a:t>
            </a:r>
            <a:r>
              <a:rPr lang="en-US"/>
              <a:t> at </a:t>
            </a:r>
            <a:r>
              <a:rPr lang="en-US" err="1"/>
              <a:t>lobortis</a:t>
            </a:r>
            <a:r>
              <a:rPr lang="en-US"/>
              <a:t>. </a:t>
            </a:r>
            <a:r>
              <a:rPr lang="en-US" err="1"/>
              <a:t>Donec</a:t>
            </a:r>
            <a:r>
              <a:rPr lang="en-US"/>
              <a:t> </a:t>
            </a:r>
            <a:r>
              <a:rPr lang="en-US" err="1"/>
              <a:t>ullamcorper</a:t>
            </a:r>
            <a:r>
              <a:rPr lang="en-US"/>
              <a:t> </a:t>
            </a:r>
            <a:r>
              <a:rPr lang="en-US" err="1"/>
              <a:t>nulla</a:t>
            </a:r>
            <a:r>
              <a:rPr lang="en-US"/>
              <a:t> non </a:t>
            </a:r>
            <a:r>
              <a:rPr lang="en-US" err="1"/>
              <a:t>metus</a:t>
            </a:r>
            <a:r>
              <a:rPr lang="en-US"/>
              <a:t> </a:t>
            </a:r>
            <a:r>
              <a:rPr lang="en-US" err="1"/>
              <a:t>auctor</a:t>
            </a:r>
            <a:r>
              <a:rPr lang="en-US"/>
              <a:t> </a:t>
            </a:r>
            <a:r>
              <a:rPr lang="en-US" err="1"/>
              <a:t>fringilla</a:t>
            </a:r>
            <a:r>
              <a:rPr lang="en-US"/>
              <a:t>. </a:t>
            </a:r>
            <a:r>
              <a:rPr lang="en-US" err="1"/>
              <a:t>Vivamus</a:t>
            </a:r>
            <a:r>
              <a:rPr lang="en-US"/>
              <a:t> </a:t>
            </a:r>
            <a:r>
              <a:rPr lang="en-US" err="1"/>
              <a:t>sagittis</a:t>
            </a:r>
            <a:r>
              <a:rPr lang="en-US"/>
              <a:t> </a:t>
            </a:r>
            <a:r>
              <a:rPr lang="en-US" err="1"/>
              <a:t>lacus</a:t>
            </a:r>
            <a:r>
              <a:rPr lang="en-US"/>
              <a:t> vel </a:t>
            </a:r>
            <a:r>
              <a:rPr lang="en-US" err="1"/>
              <a:t>augue</a:t>
            </a:r>
            <a:r>
              <a:rPr lang="en-US"/>
              <a:t> </a:t>
            </a:r>
            <a:r>
              <a:rPr lang="en-US" err="1"/>
              <a:t>laoreet</a:t>
            </a:r>
            <a:r>
              <a:rPr lang="en-US"/>
              <a:t> </a:t>
            </a:r>
            <a:r>
              <a:rPr lang="en-US" err="1"/>
              <a:t>rutrum</a:t>
            </a:r>
            <a:r>
              <a:rPr lang="en-US"/>
              <a:t> </a:t>
            </a:r>
            <a:r>
              <a:rPr lang="en-US" err="1"/>
              <a:t>faucibus</a:t>
            </a:r>
            <a:r>
              <a:rPr lang="en-US"/>
              <a:t> dolor </a:t>
            </a:r>
            <a:r>
              <a:rPr lang="en-US" err="1"/>
              <a:t>auctor</a:t>
            </a:r>
            <a:r>
              <a:rPr lang="en-US"/>
              <a:t>. </a:t>
            </a:r>
            <a:r>
              <a:rPr lang="en-US" err="1"/>
              <a:t>Aenean</a:t>
            </a:r>
            <a:r>
              <a:rPr lang="en-US"/>
              <a:t> lacinia </a:t>
            </a:r>
            <a:r>
              <a:rPr lang="en-US" err="1"/>
              <a:t>bibendum</a:t>
            </a:r>
            <a:r>
              <a:rPr lang="en-US"/>
              <a:t> </a:t>
            </a:r>
            <a:r>
              <a:rPr lang="en-US" err="1"/>
              <a:t>nulla</a:t>
            </a:r>
            <a:r>
              <a:rPr lang="en-US"/>
              <a:t> sed </a:t>
            </a:r>
            <a:r>
              <a:rPr lang="en-US" err="1"/>
              <a:t>consectetur</a:t>
            </a:r>
            <a:r>
              <a:rPr lang="en-US"/>
              <a:t>. Sed </a:t>
            </a:r>
            <a:r>
              <a:rPr lang="en-US" err="1"/>
              <a:t>posuere</a:t>
            </a:r>
            <a:r>
              <a:rPr lang="en-US"/>
              <a:t> </a:t>
            </a:r>
            <a:r>
              <a:rPr lang="en-US" err="1"/>
              <a:t>consectetur</a:t>
            </a:r>
            <a:r>
              <a:rPr lang="en-US"/>
              <a:t> </a:t>
            </a:r>
            <a:r>
              <a:rPr lang="en-US" err="1"/>
              <a:t>est</a:t>
            </a:r>
            <a:r>
              <a:rPr lang="en-US"/>
              <a:t> at </a:t>
            </a:r>
            <a:r>
              <a:rPr lang="en-US" err="1"/>
              <a:t>lobortis</a:t>
            </a:r>
            <a:r>
              <a:rPr lang="en-US"/>
              <a:t>. </a:t>
            </a:r>
            <a:r>
              <a:rPr lang="en-US" err="1"/>
              <a:t>Donec</a:t>
            </a:r>
            <a:r>
              <a:rPr lang="en-US"/>
              <a:t> </a:t>
            </a:r>
            <a:r>
              <a:rPr lang="en-US" err="1"/>
              <a:t>ullamcorper</a:t>
            </a:r>
            <a:r>
              <a:rPr lang="en-US"/>
              <a:t> </a:t>
            </a:r>
            <a:r>
              <a:rPr lang="en-US" err="1"/>
              <a:t>nulla</a:t>
            </a:r>
            <a:r>
              <a:rPr lang="en-US"/>
              <a:t> non </a:t>
            </a:r>
            <a:r>
              <a:rPr lang="en-US" err="1"/>
              <a:t>metus</a:t>
            </a:r>
            <a:r>
              <a:rPr lang="en-US"/>
              <a:t> </a:t>
            </a:r>
            <a:r>
              <a:rPr lang="en-US" err="1"/>
              <a:t>auctor</a:t>
            </a:r>
            <a:r>
              <a:rPr lang="en-US"/>
              <a:t> </a:t>
            </a:r>
            <a:r>
              <a:rPr lang="en-US" err="1"/>
              <a:t>fringilla</a:t>
            </a:r>
            <a:r>
              <a:rPr lang="en-US"/>
              <a:t>. </a:t>
            </a:r>
            <a:r>
              <a:rPr lang="en-US" err="1"/>
              <a:t>Vivamus</a:t>
            </a:r>
            <a:r>
              <a:rPr lang="en-US"/>
              <a:t> </a:t>
            </a:r>
            <a:r>
              <a:rPr lang="en-US" err="1"/>
              <a:t>sagittis</a:t>
            </a:r>
            <a:r>
              <a:rPr lang="en-US"/>
              <a:t> </a:t>
            </a:r>
            <a:r>
              <a:rPr lang="en-US" err="1"/>
              <a:t>lacus</a:t>
            </a:r>
            <a:r>
              <a:rPr lang="en-US"/>
              <a:t> vel </a:t>
            </a:r>
            <a:r>
              <a:rPr lang="en-US" err="1"/>
              <a:t>augue</a:t>
            </a:r>
            <a:r>
              <a:rPr lang="en-US"/>
              <a:t> </a:t>
            </a:r>
            <a:r>
              <a:rPr lang="en-US" err="1"/>
              <a:t>laoreet</a:t>
            </a:r>
            <a:r>
              <a:rPr lang="en-US"/>
              <a:t> </a:t>
            </a:r>
            <a:r>
              <a:rPr lang="en-US" err="1"/>
              <a:t>rutrum</a:t>
            </a:r>
            <a:r>
              <a:rPr lang="en-US"/>
              <a:t> </a:t>
            </a:r>
            <a:r>
              <a:rPr lang="en-US" err="1"/>
              <a:t>faucibus</a:t>
            </a:r>
            <a:r>
              <a:rPr lang="en-US"/>
              <a:t> dolor </a:t>
            </a:r>
            <a:r>
              <a:rPr lang="en-US" err="1"/>
              <a:t>auctor</a:t>
            </a:r>
            <a:r>
              <a:rPr lang="en-US"/>
              <a:t>. </a:t>
            </a:r>
            <a:r>
              <a:rPr lang="en-US" err="1"/>
              <a:t>Aenean</a:t>
            </a:r>
            <a:r>
              <a:rPr lang="en-US"/>
              <a:t> lacinia </a:t>
            </a:r>
            <a:r>
              <a:rPr lang="en-US" err="1"/>
              <a:t>bibendum</a:t>
            </a:r>
            <a:r>
              <a:rPr lang="en-US"/>
              <a:t> </a:t>
            </a:r>
            <a:r>
              <a:rPr lang="en-US" err="1"/>
              <a:t>nulla</a:t>
            </a:r>
            <a:r>
              <a:rPr lang="en-US"/>
              <a:t> sed </a:t>
            </a:r>
            <a:r>
              <a:rPr lang="en-US" err="1"/>
              <a:t>consectetur</a:t>
            </a:r>
            <a:r>
              <a:rPr lang="en-US"/>
              <a:t>.</a:t>
            </a:r>
          </a:p>
          <a:p>
            <a:pPr lvl="0"/>
            <a:endParaRPr lang="en-US"/>
          </a:p>
        </p:txBody>
      </p:sp>
      <p:sp>
        <p:nvSpPr>
          <p:cNvPr id="13" name="Text Placeholder 2">
            <a:extLst>
              <a:ext uri="{FF2B5EF4-FFF2-40B4-BE49-F238E27FC236}">
                <a16:creationId xmlns:a16="http://schemas.microsoft.com/office/drawing/2014/main" id="{31AE74F4-DA59-7042-B412-642B3764A5EA}"/>
              </a:ext>
            </a:extLst>
          </p:cNvPr>
          <p:cNvSpPr>
            <a:spLocks noGrp="1"/>
          </p:cNvSpPr>
          <p:nvPr>
            <p:ph type="body" sz="quarter" idx="21" hasCustomPrompt="1"/>
          </p:nvPr>
        </p:nvSpPr>
        <p:spPr>
          <a:xfrm>
            <a:off x="6668044" y="3124205"/>
            <a:ext cx="4597400" cy="2521403"/>
          </a:xfrm>
        </p:spPr>
        <p:txBody>
          <a:bodyPr lIns="0">
            <a:noAutofit/>
          </a:bodyPr>
          <a:lstStyle>
            <a:lvl1pPr marL="0" marR="0" indent="0" algn="l" defTabSz="914173" rtl="0" eaLnBrk="1" fontAlgn="auto" latinLnBrk="0" hangingPunct="1">
              <a:lnSpc>
                <a:spcPct val="150000"/>
              </a:lnSpc>
              <a:spcBef>
                <a:spcPts val="1000"/>
              </a:spcBef>
              <a:spcAft>
                <a:spcPts val="0"/>
              </a:spcAft>
              <a:buClrTx/>
              <a:buSzTx/>
              <a:buFontTx/>
              <a:buNone/>
              <a:tabLst/>
              <a:defRPr sz="1400" b="0" i="0">
                <a:latin typeface="Calibri" panose="020F0502020204030204" pitchFamily="34" charset="0"/>
                <a:cs typeface="Calibri" panose="020F0502020204030204" pitchFamily="34" charset="0"/>
              </a:defRPr>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a:t>Sed </a:t>
            </a:r>
            <a:r>
              <a:rPr lang="en-US" err="1"/>
              <a:t>posuere</a:t>
            </a:r>
            <a:r>
              <a:rPr lang="en-US"/>
              <a:t> </a:t>
            </a:r>
            <a:r>
              <a:rPr lang="en-US" err="1"/>
              <a:t>consectetur</a:t>
            </a:r>
            <a:r>
              <a:rPr lang="en-US"/>
              <a:t> </a:t>
            </a:r>
            <a:r>
              <a:rPr lang="en-US" err="1"/>
              <a:t>est</a:t>
            </a:r>
            <a:r>
              <a:rPr lang="en-US"/>
              <a:t> at </a:t>
            </a:r>
            <a:r>
              <a:rPr lang="en-US" err="1"/>
              <a:t>lobortis</a:t>
            </a:r>
            <a:r>
              <a:rPr lang="en-US"/>
              <a:t>. </a:t>
            </a:r>
            <a:r>
              <a:rPr lang="en-US" err="1"/>
              <a:t>Donec</a:t>
            </a:r>
            <a:r>
              <a:rPr lang="en-US"/>
              <a:t> </a:t>
            </a:r>
            <a:r>
              <a:rPr lang="en-US" err="1"/>
              <a:t>ullamcorper</a:t>
            </a:r>
            <a:r>
              <a:rPr lang="en-US"/>
              <a:t> </a:t>
            </a:r>
            <a:r>
              <a:rPr lang="en-US" err="1"/>
              <a:t>nulla</a:t>
            </a:r>
            <a:r>
              <a:rPr lang="en-US"/>
              <a:t> non </a:t>
            </a:r>
            <a:r>
              <a:rPr lang="en-US" err="1"/>
              <a:t>metus</a:t>
            </a:r>
            <a:r>
              <a:rPr lang="en-US"/>
              <a:t> </a:t>
            </a:r>
            <a:r>
              <a:rPr lang="en-US" err="1"/>
              <a:t>auctor</a:t>
            </a:r>
            <a:r>
              <a:rPr lang="en-US"/>
              <a:t> </a:t>
            </a:r>
            <a:r>
              <a:rPr lang="en-US" err="1"/>
              <a:t>fringilla</a:t>
            </a:r>
            <a:r>
              <a:rPr lang="en-US"/>
              <a:t>. </a:t>
            </a:r>
            <a:r>
              <a:rPr lang="en-US" err="1"/>
              <a:t>Vivamus</a:t>
            </a:r>
            <a:r>
              <a:rPr lang="en-US"/>
              <a:t> </a:t>
            </a:r>
            <a:r>
              <a:rPr lang="en-US" err="1"/>
              <a:t>sagittis</a:t>
            </a:r>
            <a:r>
              <a:rPr lang="en-US"/>
              <a:t> </a:t>
            </a:r>
            <a:r>
              <a:rPr lang="en-US" err="1"/>
              <a:t>lacus</a:t>
            </a:r>
            <a:r>
              <a:rPr lang="en-US"/>
              <a:t> vel </a:t>
            </a:r>
            <a:r>
              <a:rPr lang="en-US" err="1"/>
              <a:t>augue</a:t>
            </a:r>
            <a:r>
              <a:rPr lang="en-US"/>
              <a:t> </a:t>
            </a:r>
            <a:r>
              <a:rPr lang="en-US" err="1"/>
              <a:t>laoreet</a:t>
            </a:r>
            <a:r>
              <a:rPr lang="en-US"/>
              <a:t> </a:t>
            </a:r>
            <a:r>
              <a:rPr lang="en-US" err="1"/>
              <a:t>rutrum</a:t>
            </a:r>
            <a:r>
              <a:rPr lang="en-US"/>
              <a:t> </a:t>
            </a:r>
            <a:r>
              <a:rPr lang="en-US" err="1"/>
              <a:t>faucibus</a:t>
            </a:r>
            <a:r>
              <a:rPr lang="en-US"/>
              <a:t> dolor </a:t>
            </a:r>
            <a:r>
              <a:rPr lang="en-US" err="1"/>
              <a:t>auctor</a:t>
            </a:r>
            <a:r>
              <a:rPr lang="en-US"/>
              <a:t>. </a:t>
            </a:r>
            <a:r>
              <a:rPr lang="en-US" err="1"/>
              <a:t>Aenean</a:t>
            </a:r>
            <a:r>
              <a:rPr lang="en-US"/>
              <a:t> lacinia </a:t>
            </a:r>
            <a:r>
              <a:rPr lang="en-US" err="1"/>
              <a:t>bibendum</a:t>
            </a:r>
            <a:r>
              <a:rPr lang="en-US"/>
              <a:t> </a:t>
            </a:r>
            <a:r>
              <a:rPr lang="en-US" err="1"/>
              <a:t>nulla</a:t>
            </a:r>
            <a:r>
              <a:rPr lang="en-US"/>
              <a:t> sed </a:t>
            </a:r>
            <a:r>
              <a:rPr lang="en-US" err="1"/>
              <a:t>consectetur</a:t>
            </a:r>
            <a:r>
              <a:rPr lang="en-US"/>
              <a:t>. Sed </a:t>
            </a:r>
            <a:r>
              <a:rPr lang="en-US" err="1"/>
              <a:t>posuere</a:t>
            </a:r>
            <a:r>
              <a:rPr lang="en-US"/>
              <a:t> </a:t>
            </a:r>
            <a:r>
              <a:rPr lang="en-US" err="1"/>
              <a:t>consectetur</a:t>
            </a:r>
            <a:r>
              <a:rPr lang="en-US"/>
              <a:t> </a:t>
            </a:r>
            <a:r>
              <a:rPr lang="en-US" err="1"/>
              <a:t>est</a:t>
            </a:r>
            <a:r>
              <a:rPr lang="en-US"/>
              <a:t> at </a:t>
            </a:r>
            <a:r>
              <a:rPr lang="en-US" err="1"/>
              <a:t>lobortis</a:t>
            </a:r>
            <a:r>
              <a:rPr lang="en-US"/>
              <a:t>. </a:t>
            </a:r>
            <a:r>
              <a:rPr lang="en-US" err="1"/>
              <a:t>Donec</a:t>
            </a:r>
            <a:r>
              <a:rPr lang="en-US"/>
              <a:t> </a:t>
            </a:r>
            <a:r>
              <a:rPr lang="en-US" err="1"/>
              <a:t>ullamcorper</a:t>
            </a:r>
            <a:r>
              <a:rPr lang="en-US"/>
              <a:t> </a:t>
            </a:r>
            <a:r>
              <a:rPr lang="en-US" err="1"/>
              <a:t>nulla</a:t>
            </a:r>
            <a:r>
              <a:rPr lang="en-US"/>
              <a:t> non </a:t>
            </a:r>
            <a:r>
              <a:rPr lang="en-US" err="1"/>
              <a:t>metus</a:t>
            </a:r>
            <a:r>
              <a:rPr lang="en-US"/>
              <a:t> </a:t>
            </a:r>
            <a:r>
              <a:rPr lang="en-US" err="1"/>
              <a:t>auctor</a:t>
            </a:r>
            <a:r>
              <a:rPr lang="en-US"/>
              <a:t> </a:t>
            </a:r>
            <a:r>
              <a:rPr lang="en-US" err="1"/>
              <a:t>fringilla</a:t>
            </a:r>
            <a:r>
              <a:rPr lang="en-US"/>
              <a:t>. </a:t>
            </a:r>
            <a:r>
              <a:rPr lang="en-US" err="1"/>
              <a:t>Vivamus</a:t>
            </a:r>
            <a:r>
              <a:rPr lang="en-US"/>
              <a:t> </a:t>
            </a:r>
            <a:r>
              <a:rPr lang="en-US" err="1"/>
              <a:t>sagittis</a:t>
            </a:r>
            <a:r>
              <a:rPr lang="en-US"/>
              <a:t> </a:t>
            </a:r>
            <a:r>
              <a:rPr lang="en-US" err="1"/>
              <a:t>lacus</a:t>
            </a:r>
            <a:r>
              <a:rPr lang="en-US"/>
              <a:t> vel </a:t>
            </a:r>
            <a:r>
              <a:rPr lang="en-US" err="1"/>
              <a:t>augue</a:t>
            </a:r>
            <a:r>
              <a:rPr lang="en-US"/>
              <a:t> </a:t>
            </a:r>
            <a:r>
              <a:rPr lang="en-US" err="1"/>
              <a:t>laoreet</a:t>
            </a:r>
            <a:r>
              <a:rPr lang="en-US"/>
              <a:t> </a:t>
            </a:r>
            <a:r>
              <a:rPr lang="en-US" err="1"/>
              <a:t>rutrum</a:t>
            </a:r>
            <a:r>
              <a:rPr lang="en-US"/>
              <a:t> </a:t>
            </a:r>
            <a:r>
              <a:rPr lang="en-US" err="1"/>
              <a:t>faucibus</a:t>
            </a:r>
            <a:r>
              <a:rPr lang="en-US"/>
              <a:t> dolor </a:t>
            </a:r>
            <a:r>
              <a:rPr lang="en-US" err="1"/>
              <a:t>auctor</a:t>
            </a:r>
            <a:r>
              <a:rPr lang="en-US"/>
              <a:t>. </a:t>
            </a:r>
            <a:r>
              <a:rPr lang="en-US" err="1"/>
              <a:t>Aenean</a:t>
            </a:r>
            <a:r>
              <a:rPr lang="en-US"/>
              <a:t> lacinia </a:t>
            </a:r>
            <a:r>
              <a:rPr lang="en-US" err="1"/>
              <a:t>bibendum</a:t>
            </a:r>
            <a:r>
              <a:rPr lang="en-US"/>
              <a:t> </a:t>
            </a:r>
            <a:r>
              <a:rPr lang="en-US" err="1"/>
              <a:t>nulla</a:t>
            </a:r>
            <a:r>
              <a:rPr lang="en-US"/>
              <a:t> sed </a:t>
            </a:r>
            <a:r>
              <a:rPr lang="en-US" err="1"/>
              <a:t>consectetur</a:t>
            </a:r>
            <a:r>
              <a:rPr lang="en-US"/>
              <a:t>.</a:t>
            </a:r>
          </a:p>
          <a:p>
            <a:pPr lvl="0"/>
            <a:endParaRPr lang="en-US"/>
          </a:p>
        </p:txBody>
      </p:sp>
      <p:sp>
        <p:nvSpPr>
          <p:cNvPr id="16" name="Title Placeholder 17">
            <a:extLst>
              <a:ext uri="{FF2B5EF4-FFF2-40B4-BE49-F238E27FC236}">
                <a16:creationId xmlns:a16="http://schemas.microsoft.com/office/drawing/2014/main" id="{77E56234-C950-2B4F-8793-9AF12F5CBF2F}"/>
              </a:ext>
            </a:extLst>
          </p:cNvPr>
          <p:cNvSpPr>
            <a:spLocks noGrp="1"/>
          </p:cNvSpPr>
          <p:nvPr>
            <p:ph type="title"/>
          </p:nvPr>
        </p:nvSpPr>
        <p:spPr>
          <a:xfrm>
            <a:off x="912571" y="349506"/>
            <a:ext cx="8874760" cy="798177"/>
          </a:xfrm>
          <a:prstGeom prst="rect">
            <a:avLst/>
          </a:prstGeom>
        </p:spPr>
        <p:txBody>
          <a:bodyPr vert="horz" lIns="0" tIns="45720" rIns="91440" bIns="45720" rtlCol="0" anchor="b" anchorCtr="0">
            <a:noAutofit/>
          </a:bodyPr>
          <a:lstStyle>
            <a:lvl1pPr>
              <a:defRPr>
                <a:solidFill>
                  <a:schemeClr val="tx1"/>
                </a:solidFill>
              </a:defRPr>
            </a:lvl1pPr>
          </a:lstStyle>
          <a:p>
            <a:r>
              <a:rPr lang="en-US"/>
              <a:t>Click to edit Master title style</a:t>
            </a:r>
          </a:p>
        </p:txBody>
      </p:sp>
      <p:pic>
        <p:nvPicPr>
          <p:cNvPr id="10" name="Graphic 9">
            <a:extLst>
              <a:ext uri="{FF2B5EF4-FFF2-40B4-BE49-F238E27FC236}">
                <a16:creationId xmlns:a16="http://schemas.microsoft.com/office/drawing/2014/main" id="{D3C35CE3-2B4B-5F44-8350-6A8140F0ED1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45" y="258793"/>
            <a:ext cx="1561196" cy="216854"/>
          </a:xfrm>
          <a:prstGeom prst="rect">
            <a:avLst/>
          </a:prstGeom>
        </p:spPr>
      </p:pic>
      <p:sp>
        <p:nvSpPr>
          <p:cNvPr id="15" name="Text Placeholder 2">
            <a:extLst>
              <a:ext uri="{FF2B5EF4-FFF2-40B4-BE49-F238E27FC236}">
                <a16:creationId xmlns:a16="http://schemas.microsoft.com/office/drawing/2014/main" id="{81BC873E-68B0-E34B-972C-F7C956006D21}"/>
              </a:ext>
            </a:extLst>
          </p:cNvPr>
          <p:cNvSpPr>
            <a:spLocks noGrp="1"/>
          </p:cNvSpPr>
          <p:nvPr>
            <p:ph type="body" sz="quarter" idx="22" hasCustomPrompt="1"/>
          </p:nvPr>
        </p:nvSpPr>
        <p:spPr>
          <a:xfrm>
            <a:off x="6668046" y="2491405"/>
            <a:ext cx="2646447"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a:t>ONE OR TWO LINES for topic description</a:t>
            </a:r>
          </a:p>
        </p:txBody>
      </p:sp>
      <p:sp>
        <p:nvSpPr>
          <p:cNvPr id="17" name="Text Placeholder 2">
            <a:extLst>
              <a:ext uri="{FF2B5EF4-FFF2-40B4-BE49-F238E27FC236}">
                <a16:creationId xmlns:a16="http://schemas.microsoft.com/office/drawing/2014/main" id="{E724D5EE-089A-9D41-9980-7788775F7343}"/>
              </a:ext>
            </a:extLst>
          </p:cNvPr>
          <p:cNvSpPr>
            <a:spLocks noGrp="1"/>
          </p:cNvSpPr>
          <p:nvPr>
            <p:ph type="body" sz="quarter" idx="23" hasCustomPrompt="1"/>
          </p:nvPr>
        </p:nvSpPr>
        <p:spPr>
          <a:xfrm>
            <a:off x="897120" y="2491405"/>
            <a:ext cx="2646447"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a:t>ONE OR TWO LINES for topic description</a:t>
            </a:r>
          </a:p>
        </p:txBody>
      </p:sp>
      <p:sp>
        <p:nvSpPr>
          <p:cNvPr id="11" name="Text Placeholder 2">
            <a:extLst>
              <a:ext uri="{FF2B5EF4-FFF2-40B4-BE49-F238E27FC236}">
                <a16:creationId xmlns:a16="http://schemas.microsoft.com/office/drawing/2014/main" id="{588461D9-82D3-4007-B82F-3531D84773C5}"/>
              </a:ext>
            </a:extLst>
          </p:cNvPr>
          <p:cNvSpPr>
            <a:spLocks noGrp="1"/>
          </p:cNvSpPr>
          <p:nvPr>
            <p:ph type="body" sz="quarter" idx="24" hasCustomPrompt="1"/>
          </p:nvPr>
        </p:nvSpPr>
        <p:spPr>
          <a:xfrm>
            <a:off x="914311" y="1244409"/>
            <a:ext cx="7094863" cy="322501"/>
          </a:xfrm>
        </p:spPr>
        <p:txBody>
          <a:bodyPr lIns="0">
            <a:normAutofit/>
          </a:bodyPr>
          <a:lstStyle>
            <a:lvl1pPr marL="0" indent="0">
              <a:buFontTx/>
              <a:buNone/>
              <a:defRPr sz="1800" b="0" i="1">
                <a:solidFill>
                  <a:schemeClr val="tx2">
                    <a:alpha val="90000"/>
                  </a:schemeClr>
                </a:solidFill>
                <a:latin typeface="Cambria" panose="02040503050406030204" pitchFamily="18" charset="0"/>
              </a:defRPr>
            </a:lvl1pPr>
            <a:lvl2pPr>
              <a:defRPr sz="1436"/>
            </a:lvl2pPr>
            <a:lvl3pPr>
              <a:defRPr sz="1436"/>
            </a:lvl3pPr>
            <a:lvl4pPr>
              <a:defRPr sz="1436"/>
            </a:lvl4pPr>
            <a:lvl5pPr>
              <a:defRPr sz="1436"/>
            </a:lvl5pPr>
          </a:lstStyle>
          <a:p>
            <a:pPr lvl="0"/>
            <a:r>
              <a:rPr lang="en-US"/>
              <a:t>Subtitle if needed Cambria Italic 18pt font lorem ipsum</a:t>
            </a:r>
          </a:p>
        </p:txBody>
      </p:sp>
      <p:cxnSp>
        <p:nvCxnSpPr>
          <p:cNvPr id="12" name="Straight Connector 11">
            <a:extLst>
              <a:ext uri="{FF2B5EF4-FFF2-40B4-BE49-F238E27FC236}">
                <a16:creationId xmlns:a16="http://schemas.microsoft.com/office/drawing/2014/main" id="{B582E016-8A43-4CE6-91C6-294EA99932C3}"/>
              </a:ext>
            </a:extLst>
          </p:cNvPr>
          <p:cNvCxnSpPr>
            <a:cxnSpLocks/>
          </p:cNvCxnSpPr>
          <p:nvPr userDrawn="1"/>
        </p:nvCxnSpPr>
        <p:spPr>
          <a:xfrm>
            <a:off x="897120" y="1752597"/>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333940447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Section Divider - Stud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4" descr="A close up of a logo&#10;&#10;Description automatically generated">
            <a:extLst>
              <a:ext uri="{FF2B5EF4-FFF2-40B4-BE49-F238E27FC236}">
                <a16:creationId xmlns:a16="http://schemas.microsoft.com/office/drawing/2014/main" id="{B072FB29-53FC-408D-BF20-496ED5B2853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sp>
        <p:nvSpPr>
          <p:cNvPr id="2" name="Title 1">
            <a:extLst>
              <a:ext uri="{FF2B5EF4-FFF2-40B4-BE49-F238E27FC236}">
                <a16:creationId xmlns:a16="http://schemas.microsoft.com/office/drawing/2014/main" id="{57D268A5-AEEA-3C4B-9311-D39C8A6BFD34}"/>
              </a:ext>
            </a:extLst>
          </p:cNvPr>
          <p:cNvSpPr>
            <a:spLocks noGrp="1"/>
          </p:cNvSpPr>
          <p:nvPr>
            <p:ph type="title" hasCustomPrompt="1"/>
          </p:nvPr>
        </p:nvSpPr>
        <p:spPr>
          <a:xfrm>
            <a:off x="910828" y="1918506"/>
            <a:ext cx="10366861" cy="2054670"/>
          </a:xfrm>
        </p:spPr>
        <p:txBody>
          <a:bodyPr/>
          <a:lstStyle>
            <a:lvl1pPr>
              <a:defRPr sz="6000" baseline="0">
                <a:solidFill>
                  <a:schemeClr val="bg2"/>
                </a:solidFill>
              </a:defRPr>
            </a:lvl1pPr>
          </a:lstStyle>
          <a:p>
            <a:r>
              <a:rPr lang="en-US"/>
              <a:t>Section title</a:t>
            </a:r>
          </a:p>
        </p:txBody>
      </p:sp>
      <p:sp>
        <p:nvSpPr>
          <p:cNvPr id="3" name="Slide Number Placeholder 2">
            <a:extLst>
              <a:ext uri="{FF2B5EF4-FFF2-40B4-BE49-F238E27FC236}">
                <a16:creationId xmlns:a16="http://schemas.microsoft.com/office/drawing/2014/main" id="{0D9A5CA4-1ADF-144F-BE0A-6629F3D76F5B}"/>
              </a:ext>
            </a:extLst>
          </p:cNvPr>
          <p:cNvSpPr>
            <a:spLocks noGrp="1"/>
          </p:cNvSpPr>
          <p:nvPr>
            <p:ph type="sldNum" sz="quarter" idx="10"/>
          </p:nvPr>
        </p:nvSpPr>
        <p:spPr/>
        <p:txBody>
          <a:bodyPr/>
          <a:lstStyle>
            <a:lvl1pPr>
              <a:defRPr>
                <a:solidFill>
                  <a:schemeClr val="bg2"/>
                </a:solidFill>
              </a:defRPr>
            </a:lvl1pPr>
          </a:lstStyle>
          <a:p>
            <a:fld id="{234755BD-B4AC-9044-BCE4-27904766F8BB}" type="slidenum">
              <a:rPr lang="en-US" smtClean="0"/>
              <a:pPr/>
              <a:t>‹#›</a:t>
            </a:fld>
            <a:endParaRPr lang="en-US" dirty="0"/>
          </a:p>
        </p:txBody>
      </p:sp>
      <p:cxnSp>
        <p:nvCxnSpPr>
          <p:cNvPr id="7" name="Straight Connector 6">
            <a:extLst>
              <a:ext uri="{FF2B5EF4-FFF2-40B4-BE49-F238E27FC236}">
                <a16:creationId xmlns:a16="http://schemas.microsoft.com/office/drawing/2014/main" id="{D590582C-FEDF-5C45-8674-2DEE1202D8CC}"/>
              </a:ext>
            </a:extLst>
          </p:cNvPr>
          <p:cNvCxnSpPr>
            <a:cxnSpLocks/>
          </p:cNvCxnSpPr>
          <p:nvPr userDrawn="1"/>
        </p:nvCxnSpPr>
        <p:spPr>
          <a:xfrm>
            <a:off x="914313" y="4387948"/>
            <a:ext cx="1172603" cy="0"/>
          </a:xfrm>
          <a:prstGeom prst="line">
            <a:avLst/>
          </a:prstGeom>
          <a:ln w="76200"/>
        </p:spPr>
        <p:style>
          <a:lnRef idx="1">
            <a:schemeClr val="accent2"/>
          </a:lnRef>
          <a:fillRef idx="0">
            <a:schemeClr val="accent2"/>
          </a:fillRef>
          <a:effectRef idx="0">
            <a:schemeClr val="accent2"/>
          </a:effectRef>
          <a:fontRef idx="minor">
            <a:schemeClr val="tx1"/>
          </a:fontRef>
        </p:style>
      </p:cxnSp>
      <p:pic>
        <p:nvPicPr>
          <p:cNvPr id="9" name="Graphic 8">
            <a:extLst>
              <a:ext uri="{FF2B5EF4-FFF2-40B4-BE49-F238E27FC236}">
                <a16:creationId xmlns:a16="http://schemas.microsoft.com/office/drawing/2014/main" id="{332CF8A1-8832-FB46-9C90-73A12CD58D6F}"/>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0253227" y="259428"/>
            <a:ext cx="1561196" cy="216854"/>
          </a:xfrm>
          <a:prstGeom prst="rect">
            <a:avLst/>
          </a:prstGeom>
        </p:spPr>
      </p:pic>
    </p:spTree>
    <p:extLst>
      <p:ext uri="{BB962C8B-B14F-4D97-AF65-F5344CB8AC3E}">
        <p14:creationId xmlns:p14="http://schemas.microsoft.com/office/powerpoint/2010/main" val="153525734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Title Only (No Subtitle)">
    <p:spTree>
      <p:nvGrpSpPr>
        <p:cNvPr id="1" name=""/>
        <p:cNvGrpSpPr/>
        <p:nvPr/>
      </p:nvGrpSpPr>
      <p:grpSpPr>
        <a:xfrm>
          <a:off x="0" y="0"/>
          <a:ext cx="0" cy="0"/>
          <a:chOff x="0" y="0"/>
          <a:chExt cx="0" cy="0"/>
        </a:xfrm>
      </p:grpSpPr>
      <p:cxnSp>
        <p:nvCxnSpPr>
          <p:cNvPr id="12" name="Straight Connector 11">
            <a:extLst>
              <a:ext uri="{FF2B5EF4-FFF2-40B4-BE49-F238E27FC236}">
                <a16:creationId xmlns:a16="http://schemas.microsoft.com/office/drawing/2014/main" id="{8EE4F0C4-96A0-FB49-92EF-CF053D176BBB}"/>
              </a:ext>
            </a:extLst>
          </p:cNvPr>
          <p:cNvCxnSpPr>
            <a:cxnSpLocks/>
          </p:cNvCxnSpPr>
          <p:nvPr userDrawn="1"/>
        </p:nvCxnSpPr>
        <p:spPr>
          <a:xfrm>
            <a:off x="897121"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5" name="Slide Number Placeholder 5">
            <a:extLst>
              <a:ext uri="{FF2B5EF4-FFF2-40B4-BE49-F238E27FC236}">
                <a16:creationId xmlns:a16="http://schemas.microsoft.com/office/drawing/2014/main" id="{CC9DC9BC-0E08-1A47-AB3C-D0D05F30B7A5}"/>
              </a:ext>
            </a:extLst>
          </p:cNvPr>
          <p:cNvSpPr>
            <a:spLocks noGrp="1"/>
          </p:cNvSpPr>
          <p:nvPr>
            <p:ph type="sldNum" sz="quarter" idx="4"/>
          </p:nvPr>
        </p:nvSpPr>
        <p:spPr>
          <a:xfrm>
            <a:off x="11707151" y="6354240"/>
            <a:ext cx="399651" cy="312098"/>
          </a:xfrm>
          <a:prstGeom prst="rect">
            <a:avLst/>
          </a:prstGeom>
        </p:spPr>
        <p:txBody>
          <a:bodyPr vert="horz" lIns="0" tIns="0" rIns="91440" bIns="45720" rtlCol="0" anchor="t" anchorCtr="0"/>
          <a:lstStyle>
            <a:lvl1pPr algn="l">
              <a:defRPr sz="751" b="0" i="0">
                <a:solidFill>
                  <a:schemeClr val="tx1">
                    <a:tint val="75000"/>
                  </a:schemeClr>
                </a:solidFill>
                <a:latin typeface="Arial" panose="020B0604020202020204" pitchFamily="34" charset="0"/>
                <a:cs typeface="Arial" panose="020B0604020202020204" pitchFamily="34" charset="0"/>
              </a:defRPr>
            </a:lvl1pPr>
          </a:lstStyle>
          <a:p>
            <a:fld id="{234755BD-B4AC-9044-BCE4-27904766F8BB}" type="slidenum">
              <a:rPr lang="en-US" smtClean="0"/>
              <a:pPr/>
              <a:t>‹#›</a:t>
            </a:fld>
            <a:endParaRPr lang="en-US" dirty="0"/>
          </a:p>
        </p:txBody>
      </p:sp>
      <p:sp>
        <p:nvSpPr>
          <p:cNvPr id="6" name="Title Placeholder 17">
            <a:extLst>
              <a:ext uri="{FF2B5EF4-FFF2-40B4-BE49-F238E27FC236}">
                <a16:creationId xmlns:a16="http://schemas.microsoft.com/office/drawing/2014/main" id="{A40A9772-F566-7847-89D0-15690EA53F74}"/>
              </a:ext>
            </a:extLst>
          </p:cNvPr>
          <p:cNvSpPr>
            <a:spLocks noGrp="1"/>
          </p:cNvSpPr>
          <p:nvPr>
            <p:ph type="title"/>
          </p:nvPr>
        </p:nvSpPr>
        <p:spPr>
          <a:xfrm>
            <a:off x="912571" y="349506"/>
            <a:ext cx="8874760" cy="798177"/>
          </a:xfrm>
          <a:prstGeom prst="rect">
            <a:avLst/>
          </a:prstGeom>
        </p:spPr>
        <p:txBody>
          <a:bodyPr vert="horz" lIns="0" tIns="45720" rIns="91440" bIns="45720" rtlCol="0" anchor="b" anchorCtr="0">
            <a:noAutofit/>
          </a:bodyPr>
          <a:lstStyle>
            <a:lvl1pPr>
              <a:defRPr>
                <a:solidFill>
                  <a:schemeClr val="tx1"/>
                </a:solidFill>
              </a:defRPr>
            </a:lvl1pPr>
          </a:lstStyle>
          <a:p>
            <a:r>
              <a:rPr lang="en-US"/>
              <a:t>Click to edit Master title style</a:t>
            </a:r>
          </a:p>
        </p:txBody>
      </p:sp>
      <p:pic>
        <p:nvPicPr>
          <p:cNvPr id="7" name="Graphic 6">
            <a:extLst>
              <a:ext uri="{FF2B5EF4-FFF2-40B4-BE49-F238E27FC236}">
                <a16:creationId xmlns:a16="http://schemas.microsoft.com/office/drawing/2014/main" id="{495AEA99-2F8A-3D47-8F3B-166A2000868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45" y="258793"/>
            <a:ext cx="1561196" cy="216854"/>
          </a:xfrm>
          <a:prstGeom prst="rect">
            <a:avLst/>
          </a:prstGeom>
        </p:spPr>
      </p:pic>
    </p:spTree>
    <p:extLst>
      <p:ext uri="{BB962C8B-B14F-4D97-AF65-F5344CB8AC3E}">
        <p14:creationId xmlns:p14="http://schemas.microsoft.com/office/powerpoint/2010/main" val="3448636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Section Divider with Subtitle - Gradi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D268A5-AEEA-3C4B-9311-D39C8A6BFD34}"/>
              </a:ext>
            </a:extLst>
          </p:cNvPr>
          <p:cNvSpPr>
            <a:spLocks noGrp="1"/>
          </p:cNvSpPr>
          <p:nvPr>
            <p:ph type="title" hasCustomPrompt="1"/>
          </p:nvPr>
        </p:nvSpPr>
        <p:spPr>
          <a:xfrm>
            <a:off x="914400" y="1371608"/>
            <a:ext cx="10366861" cy="2057397"/>
          </a:xfrm>
        </p:spPr>
        <p:txBody>
          <a:bodyPr/>
          <a:lstStyle>
            <a:lvl1pPr>
              <a:defRPr sz="6000" baseline="0">
                <a:solidFill>
                  <a:schemeClr val="tx1"/>
                </a:solidFill>
              </a:defRPr>
            </a:lvl1pPr>
          </a:lstStyle>
          <a:p>
            <a:r>
              <a:rPr lang="en-US" dirty="0"/>
              <a:t>Alternate Section title</a:t>
            </a:r>
          </a:p>
        </p:txBody>
      </p:sp>
      <p:cxnSp>
        <p:nvCxnSpPr>
          <p:cNvPr id="7" name="Straight Connector 6">
            <a:extLst>
              <a:ext uri="{FF2B5EF4-FFF2-40B4-BE49-F238E27FC236}">
                <a16:creationId xmlns:a16="http://schemas.microsoft.com/office/drawing/2014/main" id="{D590582C-FEDF-5C45-8674-2DEE1202D8CC}"/>
              </a:ext>
            </a:extLst>
          </p:cNvPr>
          <p:cNvCxnSpPr>
            <a:cxnSpLocks/>
          </p:cNvCxnSpPr>
          <p:nvPr userDrawn="1"/>
        </p:nvCxnSpPr>
        <p:spPr>
          <a:xfrm>
            <a:off x="914313" y="4387948"/>
            <a:ext cx="1172603" cy="0"/>
          </a:xfrm>
          <a:prstGeom prst="line">
            <a:avLst/>
          </a:prstGeom>
          <a:ln w="76200"/>
        </p:spPr>
        <p:style>
          <a:lnRef idx="1">
            <a:schemeClr val="accent2"/>
          </a:lnRef>
          <a:fillRef idx="0">
            <a:schemeClr val="accent2"/>
          </a:fillRef>
          <a:effectRef idx="0">
            <a:schemeClr val="accent2"/>
          </a:effectRef>
          <a:fontRef idx="minor">
            <a:schemeClr val="tx1"/>
          </a:fontRef>
        </p:style>
      </p:cxnSp>
      <p:sp>
        <p:nvSpPr>
          <p:cNvPr id="9" name="Text Placeholder 2">
            <a:extLst>
              <a:ext uri="{FF2B5EF4-FFF2-40B4-BE49-F238E27FC236}">
                <a16:creationId xmlns:a16="http://schemas.microsoft.com/office/drawing/2014/main" id="{CA7C0192-8E73-3741-B808-E7043B73E544}"/>
              </a:ext>
            </a:extLst>
          </p:cNvPr>
          <p:cNvSpPr>
            <a:spLocks noGrp="1"/>
          </p:cNvSpPr>
          <p:nvPr>
            <p:ph idx="1" hasCustomPrompt="1"/>
          </p:nvPr>
        </p:nvSpPr>
        <p:spPr>
          <a:xfrm>
            <a:off x="929987" y="3702945"/>
            <a:ext cx="10366861" cy="323977"/>
          </a:xfrm>
          <a:prstGeom prst="rect">
            <a:avLst/>
          </a:prstGeom>
        </p:spPr>
        <p:txBody>
          <a:bodyPr vert="horz" lIns="0" tIns="45720" rIns="91440" bIns="45720" rtlCol="0">
            <a:normAutofit/>
          </a:bodyPr>
          <a:lstStyle>
            <a:lvl1pPr marL="0" indent="0">
              <a:buFontTx/>
              <a:buNone/>
              <a:defRPr sz="1800" b="0" i="0" cap="none" spc="0" baseline="0">
                <a:solidFill>
                  <a:schemeClr val="tx1"/>
                </a:solidFill>
                <a:latin typeface="Cambria" panose="02040503050406030204" pitchFamily="18" charset="0"/>
              </a:defRPr>
            </a:lvl1pPr>
          </a:lstStyle>
          <a:p>
            <a:pPr lvl="0"/>
            <a:r>
              <a:rPr lang="en-US" dirty="0"/>
              <a:t>Subtitle if needed Cambria 18pt font lorem ipsum</a:t>
            </a:r>
          </a:p>
        </p:txBody>
      </p:sp>
      <p:sp>
        <p:nvSpPr>
          <p:cNvPr id="10" name="Slide Number Placeholder 5">
            <a:extLst>
              <a:ext uri="{FF2B5EF4-FFF2-40B4-BE49-F238E27FC236}">
                <a16:creationId xmlns:a16="http://schemas.microsoft.com/office/drawing/2014/main" id="{5B0C05F0-E967-F84E-89BB-F5BF21AD7C08}"/>
              </a:ext>
            </a:extLst>
          </p:cNvPr>
          <p:cNvSpPr>
            <a:spLocks noGrp="1"/>
          </p:cNvSpPr>
          <p:nvPr>
            <p:ph type="sldNum" sz="quarter" idx="4"/>
          </p:nvPr>
        </p:nvSpPr>
        <p:spPr>
          <a:xfrm>
            <a:off x="11707151" y="6354240"/>
            <a:ext cx="399651" cy="312098"/>
          </a:xfrm>
          <a:prstGeom prst="rect">
            <a:avLst/>
          </a:prstGeom>
        </p:spPr>
        <p:txBody>
          <a:bodyPr vert="horz" lIns="0" tIns="0" rIns="91440" bIns="45720" rtlCol="0" anchor="t" anchorCtr="0"/>
          <a:lstStyle>
            <a:lvl1pPr algn="l">
              <a:defRPr sz="751" b="0" i="0">
                <a:solidFill>
                  <a:schemeClr val="tx1">
                    <a:tint val="75000"/>
                  </a:schemeClr>
                </a:solidFill>
                <a:latin typeface="Arial" panose="020B0604020202020204" pitchFamily="34" charset="0"/>
                <a:cs typeface="Arial" panose="020B0604020202020204" pitchFamily="34" charset="0"/>
              </a:defRPr>
            </a:lvl1pPr>
          </a:lstStyle>
          <a:p>
            <a:fld id="{234755BD-B4AC-9044-BCE4-27904766F8BB}" type="slidenum">
              <a:rPr lang="en-US" smtClean="0"/>
              <a:pPr/>
              <a:t>‹#›</a:t>
            </a:fld>
            <a:endParaRPr lang="en-US" dirty="0"/>
          </a:p>
        </p:txBody>
      </p:sp>
      <p:pic>
        <p:nvPicPr>
          <p:cNvPr id="11" name="Picture 10">
            <a:extLst>
              <a:ext uri="{FF2B5EF4-FFF2-40B4-BE49-F238E27FC236}">
                <a16:creationId xmlns:a16="http://schemas.microsoft.com/office/drawing/2014/main" id="{A65CB05D-61DB-744E-8B27-D016C27E6CD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65663" y="98897"/>
            <a:ext cx="2041139" cy="542634"/>
          </a:xfrm>
          <a:prstGeom prst="rect">
            <a:avLst/>
          </a:prstGeom>
        </p:spPr>
      </p:pic>
    </p:spTree>
    <p:extLst>
      <p:ext uri="{BB962C8B-B14F-4D97-AF65-F5344CB8AC3E}">
        <p14:creationId xmlns:p14="http://schemas.microsoft.com/office/powerpoint/2010/main" val="31892836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Only - White">
    <p:spTree>
      <p:nvGrpSpPr>
        <p:cNvPr id="1" name=""/>
        <p:cNvGrpSpPr/>
        <p:nvPr/>
      </p:nvGrpSpPr>
      <p:grpSpPr>
        <a:xfrm>
          <a:off x="0" y="0"/>
          <a:ext cx="0" cy="0"/>
          <a:chOff x="0" y="0"/>
          <a:chExt cx="0" cy="0"/>
        </a:xfrm>
      </p:grpSpPr>
      <p:cxnSp>
        <p:nvCxnSpPr>
          <p:cNvPr id="12" name="Straight Connector 11">
            <a:extLst>
              <a:ext uri="{FF2B5EF4-FFF2-40B4-BE49-F238E27FC236}">
                <a16:creationId xmlns:a16="http://schemas.microsoft.com/office/drawing/2014/main" id="{8EE4F0C4-96A0-FB49-92EF-CF053D176BBB}"/>
              </a:ext>
            </a:extLst>
          </p:cNvPr>
          <p:cNvCxnSpPr>
            <a:cxnSpLocks/>
          </p:cNvCxnSpPr>
          <p:nvPr userDrawn="1"/>
        </p:nvCxnSpPr>
        <p:spPr>
          <a:xfrm>
            <a:off x="897121"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5" name="Slide Number Placeholder 5">
            <a:extLst>
              <a:ext uri="{FF2B5EF4-FFF2-40B4-BE49-F238E27FC236}">
                <a16:creationId xmlns:a16="http://schemas.microsoft.com/office/drawing/2014/main" id="{CC9DC9BC-0E08-1A47-AB3C-D0D05F30B7A5}"/>
              </a:ext>
            </a:extLst>
          </p:cNvPr>
          <p:cNvSpPr>
            <a:spLocks noGrp="1"/>
          </p:cNvSpPr>
          <p:nvPr>
            <p:ph type="sldNum" sz="quarter" idx="4"/>
          </p:nvPr>
        </p:nvSpPr>
        <p:spPr>
          <a:xfrm>
            <a:off x="11707151" y="6354240"/>
            <a:ext cx="399651" cy="312098"/>
          </a:xfrm>
          <a:prstGeom prst="rect">
            <a:avLst/>
          </a:prstGeom>
        </p:spPr>
        <p:txBody>
          <a:bodyPr vert="horz" lIns="0" tIns="0" rIns="91440" bIns="45720" rtlCol="0" anchor="t" anchorCtr="0"/>
          <a:lstStyle>
            <a:lvl1pPr algn="l">
              <a:defRPr sz="751" b="0" i="0">
                <a:solidFill>
                  <a:schemeClr val="tx1">
                    <a:tint val="75000"/>
                  </a:schemeClr>
                </a:solidFill>
                <a:latin typeface="Arial" panose="020B0604020202020204" pitchFamily="34" charset="0"/>
                <a:cs typeface="Arial" panose="020B0604020202020204" pitchFamily="34" charset="0"/>
              </a:defRPr>
            </a:lvl1pPr>
          </a:lstStyle>
          <a:p>
            <a:fld id="{234755BD-B4AC-9044-BCE4-27904766F8BB}" type="slidenum">
              <a:rPr lang="en-US" smtClean="0"/>
              <a:pPr/>
              <a:t>‹#›</a:t>
            </a:fld>
            <a:endParaRPr lang="en-US" dirty="0"/>
          </a:p>
        </p:txBody>
      </p:sp>
      <p:sp>
        <p:nvSpPr>
          <p:cNvPr id="6" name="Title Placeholder 17">
            <a:extLst>
              <a:ext uri="{FF2B5EF4-FFF2-40B4-BE49-F238E27FC236}">
                <a16:creationId xmlns:a16="http://schemas.microsoft.com/office/drawing/2014/main" id="{A40A9772-F566-7847-89D0-15690EA53F74}"/>
              </a:ext>
            </a:extLst>
          </p:cNvPr>
          <p:cNvSpPr>
            <a:spLocks noGrp="1"/>
          </p:cNvSpPr>
          <p:nvPr>
            <p:ph type="title"/>
          </p:nvPr>
        </p:nvSpPr>
        <p:spPr>
          <a:xfrm>
            <a:off x="912571" y="349506"/>
            <a:ext cx="8874760" cy="798177"/>
          </a:xfrm>
          <a:prstGeom prst="rect">
            <a:avLst/>
          </a:prstGeom>
        </p:spPr>
        <p:txBody>
          <a:bodyPr vert="horz" lIns="0" tIns="45720" rIns="91440" bIns="45720" rtlCol="0" anchor="b" anchorCtr="0">
            <a:noAutofit/>
          </a:bodyPr>
          <a:lstStyle>
            <a:lvl1pPr>
              <a:defRPr>
                <a:solidFill>
                  <a:schemeClr val="tx1"/>
                </a:solidFill>
              </a:defRPr>
            </a:lvl1pPr>
          </a:lstStyle>
          <a:p>
            <a:r>
              <a:rPr lang="en-US"/>
              <a:t>Click to edit Master title style</a:t>
            </a:r>
            <a:endParaRPr lang="en-US" dirty="0"/>
          </a:p>
        </p:txBody>
      </p:sp>
      <p:pic>
        <p:nvPicPr>
          <p:cNvPr id="8" name="Picture 7">
            <a:extLst>
              <a:ext uri="{FF2B5EF4-FFF2-40B4-BE49-F238E27FC236}">
                <a16:creationId xmlns:a16="http://schemas.microsoft.com/office/drawing/2014/main" id="{0A48E05C-3650-DD45-859E-DE2FC7B56BC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65663" y="98897"/>
            <a:ext cx="2041139" cy="542634"/>
          </a:xfrm>
          <a:prstGeom prst="rect">
            <a:avLst/>
          </a:prstGeom>
        </p:spPr>
      </p:pic>
    </p:spTree>
    <p:extLst>
      <p:ext uri="{BB962C8B-B14F-4D97-AF65-F5344CB8AC3E}">
        <p14:creationId xmlns:p14="http://schemas.microsoft.com/office/powerpoint/2010/main" val="871836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Two Columns - Gradient">
    <p:bg>
      <p:bgPr>
        <a:solidFill>
          <a:schemeClr val="bg1"/>
        </a:solidFill>
        <a:effectLst/>
      </p:bgPr>
    </p:bg>
    <p:spTree>
      <p:nvGrpSpPr>
        <p:cNvPr id="1" name=""/>
        <p:cNvGrpSpPr/>
        <p:nvPr/>
      </p:nvGrpSpPr>
      <p:grpSpPr>
        <a:xfrm>
          <a:off x="0" y="0"/>
          <a:ext cx="0" cy="0"/>
          <a:chOff x="0" y="0"/>
          <a:chExt cx="0" cy="0"/>
        </a:xfrm>
      </p:grpSpPr>
      <p:cxnSp>
        <p:nvCxnSpPr>
          <p:cNvPr id="20" name="Straight Connector 19">
            <a:extLst>
              <a:ext uri="{FF2B5EF4-FFF2-40B4-BE49-F238E27FC236}">
                <a16:creationId xmlns:a16="http://schemas.microsoft.com/office/drawing/2014/main" id="{2B77079C-4238-C245-868E-8F2D147A0174}"/>
              </a:ext>
            </a:extLst>
          </p:cNvPr>
          <p:cNvCxnSpPr>
            <a:cxnSpLocks/>
          </p:cNvCxnSpPr>
          <p:nvPr userDrawn="1"/>
        </p:nvCxnSpPr>
        <p:spPr>
          <a:xfrm>
            <a:off x="897121"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21" name="Title Placeholder 17">
            <a:extLst>
              <a:ext uri="{FF2B5EF4-FFF2-40B4-BE49-F238E27FC236}">
                <a16:creationId xmlns:a16="http://schemas.microsoft.com/office/drawing/2014/main" id="{6A83C0DE-D209-AC40-A278-E03F7AC4CA75}"/>
              </a:ext>
            </a:extLst>
          </p:cNvPr>
          <p:cNvSpPr>
            <a:spLocks noGrp="1"/>
          </p:cNvSpPr>
          <p:nvPr>
            <p:ph type="title"/>
          </p:nvPr>
        </p:nvSpPr>
        <p:spPr>
          <a:xfrm>
            <a:off x="912571" y="349506"/>
            <a:ext cx="8874760" cy="798177"/>
          </a:xfrm>
          <a:prstGeom prst="rect">
            <a:avLst/>
          </a:prstGeom>
        </p:spPr>
        <p:txBody>
          <a:bodyPr vert="horz" lIns="0" tIns="45720" rIns="91440" bIns="45720" rtlCol="0" anchor="b" anchorCtr="0">
            <a:noAutofit/>
          </a:bodyPr>
          <a:lstStyle>
            <a:lvl1pPr>
              <a:defRPr>
                <a:solidFill>
                  <a:schemeClr val="tx1"/>
                </a:solidFill>
              </a:defRPr>
            </a:lvl1pPr>
          </a:lstStyle>
          <a:p>
            <a:r>
              <a:rPr lang="en-US"/>
              <a:t>Click to edit Master title style</a:t>
            </a:r>
            <a:endParaRPr lang="en-US" dirty="0"/>
          </a:p>
        </p:txBody>
      </p:sp>
      <p:sp>
        <p:nvSpPr>
          <p:cNvPr id="25" name="Text Placeholder 2">
            <a:extLst>
              <a:ext uri="{FF2B5EF4-FFF2-40B4-BE49-F238E27FC236}">
                <a16:creationId xmlns:a16="http://schemas.microsoft.com/office/drawing/2014/main" id="{981BFAF1-1DB2-0A45-BE9C-261E5CA6E240}"/>
              </a:ext>
            </a:extLst>
          </p:cNvPr>
          <p:cNvSpPr>
            <a:spLocks noGrp="1"/>
          </p:cNvSpPr>
          <p:nvPr>
            <p:ph type="body" sz="quarter" idx="20" hasCustomPrompt="1"/>
          </p:nvPr>
        </p:nvSpPr>
        <p:spPr>
          <a:xfrm>
            <a:off x="897119" y="3124205"/>
            <a:ext cx="8890211" cy="2521403"/>
          </a:xfrm>
        </p:spPr>
        <p:txBody>
          <a:bodyPr lIns="0">
            <a:noAutofit/>
          </a:bodyPr>
          <a:lstStyle>
            <a:lvl1pPr marL="0" marR="0" indent="0" algn="l" defTabSz="914173" rtl="0" eaLnBrk="1" fontAlgn="auto" latinLnBrk="0" hangingPunct="1">
              <a:lnSpc>
                <a:spcPct val="110000"/>
              </a:lnSpc>
              <a:spcBef>
                <a:spcPts val="1000"/>
              </a:spcBef>
              <a:spcAft>
                <a:spcPts val="451"/>
              </a:spcAft>
              <a:buClrTx/>
              <a:buSzTx/>
              <a:buFontTx/>
              <a:buNone/>
              <a:tabLst/>
              <a:defRPr sz="1800" b="0" i="0">
                <a:solidFill>
                  <a:schemeClr val="tx1"/>
                </a:solidFill>
              </a:defRPr>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dirty="0"/>
              <a:t>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 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a:t>
            </a:r>
          </a:p>
          <a:p>
            <a:pPr lvl="0"/>
            <a:endParaRPr lang="en-US" dirty="0"/>
          </a:p>
        </p:txBody>
      </p:sp>
      <p:pic>
        <p:nvPicPr>
          <p:cNvPr id="12" name="Graphic 11">
            <a:extLst>
              <a:ext uri="{FF2B5EF4-FFF2-40B4-BE49-F238E27FC236}">
                <a16:creationId xmlns:a16="http://schemas.microsoft.com/office/drawing/2014/main" id="{4F6F4B07-3668-D149-8113-4DE49504E05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sp>
        <p:nvSpPr>
          <p:cNvPr id="15" name="Text Placeholder 2">
            <a:extLst>
              <a:ext uri="{FF2B5EF4-FFF2-40B4-BE49-F238E27FC236}">
                <a16:creationId xmlns:a16="http://schemas.microsoft.com/office/drawing/2014/main" id="{780774BC-50CB-E74D-A7FA-17C71D14AE5B}"/>
              </a:ext>
            </a:extLst>
          </p:cNvPr>
          <p:cNvSpPr>
            <a:spLocks noGrp="1"/>
          </p:cNvSpPr>
          <p:nvPr>
            <p:ph type="body" sz="quarter" idx="23" hasCustomPrompt="1"/>
          </p:nvPr>
        </p:nvSpPr>
        <p:spPr>
          <a:xfrm>
            <a:off x="897120" y="2491405"/>
            <a:ext cx="4764092" cy="605466"/>
          </a:xfrm>
        </p:spPr>
        <p:txBody>
          <a:bodyPr vert="horz" lIns="0" tIns="0" rIns="0" bIns="0" rtlCol="0" anchor="t" anchorCtr="0">
            <a:noAutofit/>
          </a:bodyPr>
          <a:lstStyle>
            <a:lvl1pPr marL="0" indent="0">
              <a:buFontTx/>
              <a:buNone/>
              <a:defRPr lang="en-US" sz="2400" b="1" i="0" cap="all" baseline="0" dirty="0">
                <a:solidFill>
                  <a:schemeClr val="accent1"/>
                </a:solidFill>
                <a:latin typeface="Arial Narrow" panose="020B0604020202020204" pitchFamily="34" charset="0"/>
                <a:cs typeface="Arial Narrow" panose="020B0604020202020204" pitchFamily="34" charset="0"/>
              </a:defRPr>
            </a:lvl1pPr>
          </a:lstStyle>
          <a:p>
            <a:pPr lvl="0">
              <a:lnSpc>
                <a:spcPct val="80000"/>
              </a:lnSpc>
              <a:spcBef>
                <a:spcPts val="0"/>
              </a:spcBef>
            </a:pPr>
            <a:r>
              <a:rPr lang="en-US" dirty="0"/>
              <a:t>ONE OR TWO LINES for topic description insert text here</a:t>
            </a:r>
          </a:p>
        </p:txBody>
      </p:sp>
      <p:sp>
        <p:nvSpPr>
          <p:cNvPr id="9" name="Slide Number Placeholder 5">
            <a:extLst>
              <a:ext uri="{FF2B5EF4-FFF2-40B4-BE49-F238E27FC236}">
                <a16:creationId xmlns:a16="http://schemas.microsoft.com/office/drawing/2014/main" id="{419F0F05-DD1D-5848-824C-96C9DAC1A5C5}"/>
              </a:ext>
            </a:extLst>
          </p:cNvPr>
          <p:cNvSpPr>
            <a:spLocks noGrp="1"/>
          </p:cNvSpPr>
          <p:nvPr>
            <p:ph type="sldNum" sz="quarter" idx="4"/>
          </p:nvPr>
        </p:nvSpPr>
        <p:spPr>
          <a:xfrm>
            <a:off x="11707151" y="6354240"/>
            <a:ext cx="399651" cy="312098"/>
          </a:xfrm>
          <a:prstGeom prst="rect">
            <a:avLst/>
          </a:prstGeom>
        </p:spPr>
        <p:txBody>
          <a:bodyPr vert="horz" lIns="0" tIns="0" rIns="91440" bIns="45720" rtlCol="0" anchor="t" anchorCtr="0"/>
          <a:lstStyle>
            <a:lvl1pPr algn="l">
              <a:defRPr sz="751" b="0" i="0">
                <a:solidFill>
                  <a:schemeClr val="tx1">
                    <a:tint val="75000"/>
                  </a:schemeClr>
                </a:solidFill>
                <a:latin typeface="Arial" panose="020B0604020202020204" pitchFamily="34" charset="0"/>
                <a:cs typeface="Arial" panose="020B0604020202020204" pitchFamily="34" charset="0"/>
              </a:defRPr>
            </a:lvl1pPr>
          </a:lstStyle>
          <a:p>
            <a:fld id="{234755BD-B4AC-9044-BCE4-27904766F8BB}" type="slidenum">
              <a:rPr lang="en-US" smtClean="0"/>
              <a:pPr/>
              <a:t>‹#›</a:t>
            </a:fld>
            <a:endParaRPr lang="en-US" dirty="0"/>
          </a:p>
        </p:txBody>
      </p:sp>
      <p:pic>
        <p:nvPicPr>
          <p:cNvPr id="8" name="Picture 7">
            <a:extLst>
              <a:ext uri="{FF2B5EF4-FFF2-40B4-BE49-F238E27FC236}">
                <a16:creationId xmlns:a16="http://schemas.microsoft.com/office/drawing/2014/main" id="{56F989B6-F29F-8243-8E52-36116EC77A9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065663" y="98897"/>
            <a:ext cx="2041139" cy="542634"/>
          </a:xfrm>
          <a:prstGeom prst="rect">
            <a:avLst/>
          </a:prstGeom>
        </p:spPr>
      </p:pic>
    </p:spTree>
    <p:extLst>
      <p:ext uri="{BB962C8B-B14F-4D97-AF65-F5344CB8AC3E}">
        <p14:creationId xmlns:p14="http://schemas.microsoft.com/office/powerpoint/2010/main" val="2383622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lumns - Whit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1ECFAE3-7E05-0B4A-9CE1-B6F37E6F693F}"/>
              </a:ext>
            </a:extLst>
          </p:cNvPr>
          <p:cNvSpPr>
            <a:spLocks noGrp="1"/>
          </p:cNvSpPr>
          <p:nvPr>
            <p:ph type="sldNum" sz="quarter" idx="10"/>
          </p:nvPr>
        </p:nvSpPr>
        <p:spPr/>
        <p:txBody>
          <a:bodyPr/>
          <a:lstStyle/>
          <a:p>
            <a:fld id="{234755BD-B4AC-9044-BCE4-27904766F8BB}" type="slidenum">
              <a:rPr lang="en-US" smtClean="0"/>
              <a:pPr/>
              <a:t>‹#›</a:t>
            </a:fld>
            <a:endParaRPr lang="en-US" dirty="0"/>
          </a:p>
        </p:txBody>
      </p:sp>
      <p:sp>
        <p:nvSpPr>
          <p:cNvPr id="8" name="Text Placeholder 2">
            <a:extLst>
              <a:ext uri="{FF2B5EF4-FFF2-40B4-BE49-F238E27FC236}">
                <a16:creationId xmlns:a16="http://schemas.microsoft.com/office/drawing/2014/main" id="{A814D8B0-2A19-5541-83AE-74FAE6C78E3D}"/>
              </a:ext>
            </a:extLst>
          </p:cNvPr>
          <p:cNvSpPr>
            <a:spLocks noGrp="1"/>
          </p:cNvSpPr>
          <p:nvPr>
            <p:ph type="body" sz="quarter" idx="20" hasCustomPrompt="1"/>
          </p:nvPr>
        </p:nvSpPr>
        <p:spPr>
          <a:xfrm>
            <a:off x="897120" y="3124205"/>
            <a:ext cx="4597400" cy="2521403"/>
          </a:xfrm>
        </p:spPr>
        <p:txBody>
          <a:bodyPr lIns="0">
            <a:noAutofit/>
          </a:bodyPr>
          <a:lstStyle>
            <a:lvl1pPr marL="0" marR="0" indent="0" algn="l" defTabSz="914173" rtl="0" eaLnBrk="1" fontAlgn="auto" latinLnBrk="0" hangingPunct="1">
              <a:lnSpc>
                <a:spcPct val="110000"/>
              </a:lnSpc>
              <a:spcBef>
                <a:spcPts val="1000"/>
              </a:spcBef>
              <a:spcAft>
                <a:spcPts val="451"/>
              </a:spcAft>
              <a:buClrTx/>
              <a:buSzTx/>
              <a:buFontTx/>
              <a:buNone/>
              <a:tabLst/>
              <a:defRPr sz="1800" b="0" i="0"/>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dirty="0"/>
              <a:t>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 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a:t>
            </a:r>
          </a:p>
          <a:p>
            <a:pPr lvl="0"/>
            <a:endParaRPr lang="en-US" dirty="0"/>
          </a:p>
        </p:txBody>
      </p:sp>
      <p:sp>
        <p:nvSpPr>
          <p:cNvPr id="13" name="Text Placeholder 2">
            <a:extLst>
              <a:ext uri="{FF2B5EF4-FFF2-40B4-BE49-F238E27FC236}">
                <a16:creationId xmlns:a16="http://schemas.microsoft.com/office/drawing/2014/main" id="{31AE74F4-DA59-7042-B412-642B3764A5EA}"/>
              </a:ext>
            </a:extLst>
          </p:cNvPr>
          <p:cNvSpPr>
            <a:spLocks noGrp="1"/>
          </p:cNvSpPr>
          <p:nvPr>
            <p:ph type="body" sz="quarter" idx="21" hasCustomPrompt="1"/>
          </p:nvPr>
        </p:nvSpPr>
        <p:spPr>
          <a:xfrm>
            <a:off x="6668044" y="3124205"/>
            <a:ext cx="4597400" cy="2521403"/>
          </a:xfrm>
        </p:spPr>
        <p:txBody>
          <a:bodyPr lIns="0">
            <a:noAutofit/>
          </a:bodyPr>
          <a:lstStyle>
            <a:lvl1pPr marL="0" marR="0" indent="0" algn="l" defTabSz="914173" rtl="0" eaLnBrk="1" fontAlgn="auto" latinLnBrk="0" hangingPunct="1">
              <a:lnSpc>
                <a:spcPct val="110000"/>
              </a:lnSpc>
              <a:spcBef>
                <a:spcPts val="1000"/>
              </a:spcBef>
              <a:spcAft>
                <a:spcPts val="0"/>
              </a:spcAft>
              <a:buClrTx/>
              <a:buSzTx/>
              <a:buFontTx/>
              <a:buNone/>
              <a:tabLst/>
              <a:defRPr sz="1800" b="0" i="0"/>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dirty="0"/>
              <a:t>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 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a:t>
            </a:r>
          </a:p>
          <a:p>
            <a:pPr lvl="0"/>
            <a:endParaRPr lang="en-US" dirty="0"/>
          </a:p>
        </p:txBody>
      </p:sp>
      <p:cxnSp>
        <p:nvCxnSpPr>
          <p:cNvPr id="18" name="Straight Connector 17">
            <a:extLst>
              <a:ext uri="{FF2B5EF4-FFF2-40B4-BE49-F238E27FC236}">
                <a16:creationId xmlns:a16="http://schemas.microsoft.com/office/drawing/2014/main" id="{6A0C93C8-3FB1-E149-9E41-FF81E958DCA7}"/>
              </a:ext>
            </a:extLst>
          </p:cNvPr>
          <p:cNvCxnSpPr>
            <a:cxnSpLocks/>
          </p:cNvCxnSpPr>
          <p:nvPr userDrawn="1"/>
        </p:nvCxnSpPr>
        <p:spPr>
          <a:xfrm>
            <a:off x="897121"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6" name="Title Placeholder 17">
            <a:extLst>
              <a:ext uri="{FF2B5EF4-FFF2-40B4-BE49-F238E27FC236}">
                <a16:creationId xmlns:a16="http://schemas.microsoft.com/office/drawing/2014/main" id="{77E56234-C950-2B4F-8793-9AF12F5CBF2F}"/>
              </a:ext>
            </a:extLst>
          </p:cNvPr>
          <p:cNvSpPr>
            <a:spLocks noGrp="1"/>
          </p:cNvSpPr>
          <p:nvPr>
            <p:ph type="title"/>
          </p:nvPr>
        </p:nvSpPr>
        <p:spPr>
          <a:xfrm>
            <a:off x="912571" y="349506"/>
            <a:ext cx="8874760" cy="798177"/>
          </a:xfrm>
          <a:prstGeom prst="rect">
            <a:avLst/>
          </a:prstGeom>
        </p:spPr>
        <p:txBody>
          <a:bodyPr vert="horz" lIns="0" tIns="45720" rIns="91440" bIns="45720" rtlCol="0" anchor="b" anchorCtr="0">
            <a:noAutofit/>
          </a:bodyPr>
          <a:lstStyle>
            <a:lvl1pPr>
              <a:defRPr>
                <a:solidFill>
                  <a:schemeClr val="tx1"/>
                </a:solidFill>
              </a:defRPr>
            </a:lvl1pPr>
          </a:lstStyle>
          <a:p>
            <a:r>
              <a:rPr lang="en-US"/>
              <a:t>Click to edit Master title style</a:t>
            </a:r>
            <a:endParaRPr lang="en-US" dirty="0"/>
          </a:p>
        </p:txBody>
      </p:sp>
      <p:sp>
        <p:nvSpPr>
          <p:cNvPr id="15" name="Text Placeholder 2">
            <a:extLst>
              <a:ext uri="{FF2B5EF4-FFF2-40B4-BE49-F238E27FC236}">
                <a16:creationId xmlns:a16="http://schemas.microsoft.com/office/drawing/2014/main" id="{81BC873E-68B0-E34B-972C-F7C956006D21}"/>
              </a:ext>
            </a:extLst>
          </p:cNvPr>
          <p:cNvSpPr>
            <a:spLocks noGrp="1"/>
          </p:cNvSpPr>
          <p:nvPr>
            <p:ph type="body" sz="quarter" idx="22" hasCustomPrompt="1"/>
          </p:nvPr>
        </p:nvSpPr>
        <p:spPr>
          <a:xfrm>
            <a:off x="6668046" y="2491405"/>
            <a:ext cx="3515854" cy="605466"/>
          </a:xfrm>
        </p:spPr>
        <p:txBody>
          <a:bodyPr vert="horz" lIns="0" tIns="0" rIns="0" bIns="0" rtlCol="0" anchor="t" anchorCtr="0">
            <a:noAutofit/>
          </a:bodyPr>
          <a:lstStyle>
            <a:lvl1pPr marL="0" indent="0">
              <a:buFontTx/>
              <a:buNone/>
              <a:defRPr lang="en-US" sz="2400" b="1" i="0" cap="all" baseline="0" dirty="0">
                <a:solidFill>
                  <a:schemeClr val="accent1"/>
                </a:solidFill>
                <a:latin typeface="Arial Narrow" panose="020B0604020202020204" pitchFamily="34" charset="0"/>
                <a:cs typeface="Arial Narrow" panose="020B0604020202020204" pitchFamily="34" charset="0"/>
              </a:defRPr>
            </a:lvl1pPr>
          </a:lstStyle>
          <a:p>
            <a:pPr lvl="0">
              <a:lnSpc>
                <a:spcPct val="80000"/>
              </a:lnSpc>
              <a:spcBef>
                <a:spcPts val="0"/>
              </a:spcBef>
            </a:pPr>
            <a:r>
              <a:rPr lang="en-US" dirty="0"/>
              <a:t>ONE OR TWO LINES for topic description</a:t>
            </a:r>
          </a:p>
        </p:txBody>
      </p:sp>
      <p:sp>
        <p:nvSpPr>
          <p:cNvPr id="17" name="Text Placeholder 2">
            <a:extLst>
              <a:ext uri="{FF2B5EF4-FFF2-40B4-BE49-F238E27FC236}">
                <a16:creationId xmlns:a16="http://schemas.microsoft.com/office/drawing/2014/main" id="{E724D5EE-089A-9D41-9980-7788775F7343}"/>
              </a:ext>
            </a:extLst>
          </p:cNvPr>
          <p:cNvSpPr>
            <a:spLocks noGrp="1"/>
          </p:cNvSpPr>
          <p:nvPr>
            <p:ph type="body" sz="quarter" idx="23" hasCustomPrompt="1"/>
          </p:nvPr>
        </p:nvSpPr>
        <p:spPr>
          <a:xfrm>
            <a:off x="897120" y="2491405"/>
            <a:ext cx="3515854" cy="605466"/>
          </a:xfrm>
        </p:spPr>
        <p:txBody>
          <a:bodyPr vert="horz" lIns="0" tIns="0" rIns="0" bIns="0" rtlCol="0" anchor="t" anchorCtr="0">
            <a:noAutofit/>
          </a:bodyPr>
          <a:lstStyle>
            <a:lvl1pPr marL="0" indent="0">
              <a:buFontTx/>
              <a:buNone/>
              <a:defRPr lang="en-US" sz="2400" b="1" i="0" cap="all" baseline="0" dirty="0">
                <a:solidFill>
                  <a:schemeClr val="accent1"/>
                </a:solidFill>
                <a:latin typeface="Arial Narrow" panose="020B0604020202020204" pitchFamily="34" charset="0"/>
                <a:cs typeface="Arial Narrow" panose="020B0604020202020204" pitchFamily="34" charset="0"/>
              </a:defRPr>
            </a:lvl1pPr>
          </a:lstStyle>
          <a:p>
            <a:pPr lvl="0">
              <a:lnSpc>
                <a:spcPct val="80000"/>
              </a:lnSpc>
              <a:spcBef>
                <a:spcPts val="0"/>
              </a:spcBef>
            </a:pPr>
            <a:r>
              <a:rPr lang="en-US" dirty="0"/>
              <a:t>ONE OR TWO LINES for topic description</a:t>
            </a:r>
          </a:p>
        </p:txBody>
      </p:sp>
      <p:pic>
        <p:nvPicPr>
          <p:cNvPr id="11" name="Picture 10">
            <a:extLst>
              <a:ext uri="{FF2B5EF4-FFF2-40B4-BE49-F238E27FC236}">
                <a16:creationId xmlns:a16="http://schemas.microsoft.com/office/drawing/2014/main" id="{64B9F714-5286-9941-B54B-306CB4F0255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65663" y="98897"/>
            <a:ext cx="2041139" cy="542634"/>
          </a:xfrm>
          <a:prstGeom prst="rect">
            <a:avLst/>
          </a:prstGeom>
        </p:spPr>
      </p:pic>
    </p:spTree>
    <p:extLst>
      <p:ext uri="{BB962C8B-B14F-4D97-AF65-F5344CB8AC3E}">
        <p14:creationId xmlns:p14="http://schemas.microsoft.com/office/powerpoint/2010/main" val="39394502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hree Columns - Whit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73CDAF1-4BB2-9E42-A71C-4F5460496E60}"/>
              </a:ext>
            </a:extLst>
          </p:cNvPr>
          <p:cNvSpPr>
            <a:spLocks noGrp="1"/>
          </p:cNvSpPr>
          <p:nvPr>
            <p:ph type="sldNum" sz="quarter" idx="10"/>
          </p:nvPr>
        </p:nvSpPr>
        <p:spPr/>
        <p:txBody>
          <a:bodyPr/>
          <a:lstStyle/>
          <a:p>
            <a:fld id="{234755BD-B4AC-9044-BCE4-27904766F8BB}" type="slidenum">
              <a:rPr lang="en-US" smtClean="0"/>
              <a:t>‹#›</a:t>
            </a:fld>
            <a:endParaRPr lang="en-US" dirty="0"/>
          </a:p>
        </p:txBody>
      </p:sp>
      <p:cxnSp>
        <p:nvCxnSpPr>
          <p:cNvPr id="22" name="Straight Connector 21">
            <a:extLst>
              <a:ext uri="{FF2B5EF4-FFF2-40B4-BE49-F238E27FC236}">
                <a16:creationId xmlns:a16="http://schemas.microsoft.com/office/drawing/2014/main" id="{70CEAD40-DE74-B343-9D8D-9392CBCDEB25}"/>
              </a:ext>
            </a:extLst>
          </p:cNvPr>
          <p:cNvCxnSpPr>
            <a:cxnSpLocks/>
          </p:cNvCxnSpPr>
          <p:nvPr userDrawn="1"/>
        </p:nvCxnSpPr>
        <p:spPr>
          <a:xfrm>
            <a:off x="897121"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6" name="Title Placeholder 17">
            <a:extLst>
              <a:ext uri="{FF2B5EF4-FFF2-40B4-BE49-F238E27FC236}">
                <a16:creationId xmlns:a16="http://schemas.microsoft.com/office/drawing/2014/main" id="{F79E7A04-D361-A34F-B9C5-F8A439C88825}"/>
              </a:ext>
            </a:extLst>
          </p:cNvPr>
          <p:cNvSpPr>
            <a:spLocks noGrp="1"/>
          </p:cNvSpPr>
          <p:nvPr>
            <p:ph type="title"/>
          </p:nvPr>
        </p:nvSpPr>
        <p:spPr>
          <a:xfrm>
            <a:off x="912571" y="349506"/>
            <a:ext cx="8874760" cy="798177"/>
          </a:xfrm>
          <a:prstGeom prst="rect">
            <a:avLst/>
          </a:prstGeom>
        </p:spPr>
        <p:txBody>
          <a:bodyPr vert="horz" lIns="0" tIns="45720" rIns="91440" bIns="45720" rtlCol="0" anchor="b" anchorCtr="0">
            <a:noAutofit/>
          </a:bodyPr>
          <a:lstStyle>
            <a:lvl1pPr>
              <a:defRPr>
                <a:solidFill>
                  <a:schemeClr val="tx1"/>
                </a:solidFill>
              </a:defRPr>
            </a:lvl1pPr>
          </a:lstStyle>
          <a:p>
            <a:r>
              <a:rPr lang="en-US"/>
              <a:t>Click to edit Master title style</a:t>
            </a:r>
            <a:endParaRPr lang="en-US" dirty="0"/>
          </a:p>
        </p:txBody>
      </p:sp>
      <p:sp>
        <p:nvSpPr>
          <p:cNvPr id="20" name="Text Placeholder 2">
            <a:extLst>
              <a:ext uri="{FF2B5EF4-FFF2-40B4-BE49-F238E27FC236}">
                <a16:creationId xmlns:a16="http://schemas.microsoft.com/office/drawing/2014/main" id="{5D8E12DC-9352-BC4C-87B7-92F1BD923858}"/>
              </a:ext>
            </a:extLst>
          </p:cNvPr>
          <p:cNvSpPr>
            <a:spLocks noGrp="1"/>
          </p:cNvSpPr>
          <p:nvPr>
            <p:ph type="body" sz="quarter" idx="20" hasCustomPrompt="1"/>
          </p:nvPr>
        </p:nvSpPr>
        <p:spPr>
          <a:xfrm>
            <a:off x="897121" y="3447293"/>
            <a:ext cx="2742931" cy="2427287"/>
          </a:xfrm>
        </p:spPr>
        <p:txBody>
          <a:bodyPr lIns="0"/>
          <a:lstStyle>
            <a:lvl1pPr marL="0" indent="0">
              <a:lnSpc>
                <a:spcPct val="110000"/>
              </a:lnSpc>
              <a:buFontTx/>
              <a:buNone/>
              <a:defRPr sz="1800" b="0" i="0">
                <a:solidFill>
                  <a:schemeClr val="tx1"/>
                </a:solidFill>
              </a:defRPr>
            </a:lvl1pPr>
            <a:lvl2pPr marL="457087" indent="0">
              <a:buFontTx/>
              <a:buNone/>
              <a:defRPr sz="1401" b="0" i="0"/>
            </a:lvl2pPr>
            <a:lvl3pPr marL="914173" indent="0">
              <a:buFontTx/>
              <a:buNone/>
              <a:defRPr sz="1401" b="0" i="0"/>
            </a:lvl3pPr>
            <a:lvl4pPr>
              <a:defRPr sz="1601"/>
            </a:lvl4pPr>
            <a:lvl5pPr>
              <a:defRPr sz="1601"/>
            </a:lvl5pPr>
          </a:lstStyle>
          <a:p>
            <a:pPr lvl="0"/>
            <a:r>
              <a:rPr lang="en-US" dirty="0"/>
              <a:t>Font size min recommended at 14pt and line spacing of at least Multiple 1.1</a:t>
            </a:r>
            <a:endParaRPr lang="pt-BR" dirty="0"/>
          </a:p>
        </p:txBody>
      </p:sp>
      <p:sp>
        <p:nvSpPr>
          <p:cNvPr id="21" name="Picture Placeholder 31">
            <a:extLst>
              <a:ext uri="{FF2B5EF4-FFF2-40B4-BE49-F238E27FC236}">
                <a16:creationId xmlns:a16="http://schemas.microsoft.com/office/drawing/2014/main" id="{DD59B9A6-8BE7-0A47-A982-22175B7115B8}"/>
              </a:ext>
            </a:extLst>
          </p:cNvPr>
          <p:cNvSpPr>
            <a:spLocks noGrp="1"/>
          </p:cNvSpPr>
          <p:nvPr>
            <p:ph type="pic" sz="quarter" idx="27" hasCustomPrompt="1"/>
          </p:nvPr>
        </p:nvSpPr>
        <p:spPr>
          <a:xfrm>
            <a:off x="4830000" y="2006687"/>
            <a:ext cx="546443" cy="546497"/>
          </a:xfrm>
        </p:spPr>
        <p:txBody>
          <a:bodyPr>
            <a:normAutofit/>
          </a:bodyPr>
          <a:lstStyle>
            <a:lvl1pPr marL="0" indent="0" algn="ctr">
              <a:buNone/>
              <a:defRPr sz="1200">
                <a:solidFill>
                  <a:schemeClr val="accent3"/>
                </a:solidFill>
              </a:defRPr>
            </a:lvl1pPr>
          </a:lstStyle>
          <a:p>
            <a:r>
              <a:rPr lang="en-US" dirty="0"/>
              <a:t>icon</a:t>
            </a:r>
          </a:p>
        </p:txBody>
      </p:sp>
      <p:sp>
        <p:nvSpPr>
          <p:cNvPr id="23" name="Picture Placeholder 31">
            <a:extLst>
              <a:ext uri="{FF2B5EF4-FFF2-40B4-BE49-F238E27FC236}">
                <a16:creationId xmlns:a16="http://schemas.microsoft.com/office/drawing/2014/main" id="{D64C3EA1-C317-8E44-8B0D-026F3C37437C}"/>
              </a:ext>
            </a:extLst>
          </p:cNvPr>
          <p:cNvSpPr>
            <a:spLocks noGrp="1"/>
          </p:cNvSpPr>
          <p:nvPr>
            <p:ph type="pic" sz="quarter" idx="28" hasCustomPrompt="1"/>
          </p:nvPr>
        </p:nvSpPr>
        <p:spPr>
          <a:xfrm>
            <a:off x="897121" y="2006687"/>
            <a:ext cx="546443" cy="546497"/>
          </a:xfrm>
        </p:spPr>
        <p:txBody>
          <a:bodyPr>
            <a:normAutofit/>
          </a:bodyPr>
          <a:lstStyle>
            <a:lvl1pPr marL="0" indent="0" algn="ctr">
              <a:buNone/>
              <a:defRPr sz="1200">
                <a:solidFill>
                  <a:schemeClr val="accent3"/>
                </a:solidFill>
              </a:defRPr>
            </a:lvl1pPr>
          </a:lstStyle>
          <a:p>
            <a:r>
              <a:rPr lang="en-US" dirty="0"/>
              <a:t>icon</a:t>
            </a:r>
          </a:p>
        </p:txBody>
      </p:sp>
      <p:sp>
        <p:nvSpPr>
          <p:cNvPr id="24" name="Picture Placeholder 31">
            <a:extLst>
              <a:ext uri="{FF2B5EF4-FFF2-40B4-BE49-F238E27FC236}">
                <a16:creationId xmlns:a16="http://schemas.microsoft.com/office/drawing/2014/main" id="{B5E66492-7A5B-8B4B-AD5E-0D1DE65F04A7}"/>
              </a:ext>
            </a:extLst>
          </p:cNvPr>
          <p:cNvSpPr>
            <a:spLocks noGrp="1"/>
          </p:cNvSpPr>
          <p:nvPr>
            <p:ph type="pic" sz="quarter" idx="29" hasCustomPrompt="1"/>
          </p:nvPr>
        </p:nvSpPr>
        <p:spPr>
          <a:xfrm>
            <a:off x="8762877" y="2006687"/>
            <a:ext cx="546443" cy="546497"/>
          </a:xfrm>
        </p:spPr>
        <p:txBody>
          <a:bodyPr>
            <a:normAutofit/>
          </a:bodyPr>
          <a:lstStyle>
            <a:lvl1pPr marL="0" indent="0" algn="ctr">
              <a:buNone/>
              <a:defRPr sz="1200">
                <a:solidFill>
                  <a:schemeClr val="accent3"/>
                </a:solidFill>
              </a:defRPr>
            </a:lvl1pPr>
          </a:lstStyle>
          <a:p>
            <a:r>
              <a:rPr lang="en-US" dirty="0"/>
              <a:t>icon</a:t>
            </a:r>
          </a:p>
        </p:txBody>
      </p:sp>
      <p:sp>
        <p:nvSpPr>
          <p:cNvPr id="25" name="Text Placeholder 2">
            <a:extLst>
              <a:ext uri="{FF2B5EF4-FFF2-40B4-BE49-F238E27FC236}">
                <a16:creationId xmlns:a16="http://schemas.microsoft.com/office/drawing/2014/main" id="{E56F6A8C-BD98-2D41-B0ED-E2CA5AC502C4}"/>
              </a:ext>
            </a:extLst>
          </p:cNvPr>
          <p:cNvSpPr>
            <a:spLocks noGrp="1"/>
          </p:cNvSpPr>
          <p:nvPr>
            <p:ph type="body" sz="quarter" idx="31" hasCustomPrompt="1"/>
          </p:nvPr>
        </p:nvSpPr>
        <p:spPr>
          <a:xfrm>
            <a:off x="895388" y="2774547"/>
            <a:ext cx="3080263" cy="605466"/>
          </a:xfrm>
        </p:spPr>
        <p:txBody>
          <a:bodyPr vert="horz" lIns="0" tIns="0" rIns="0" bIns="0" rtlCol="0" anchor="t" anchorCtr="0">
            <a:noAutofit/>
          </a:bodyPr>
          <a:lstStyle>
            <a:lvl1pPr marL="0" indent="0">
              <a:buFontTx/>
              <a:buNone/>
              <a:defRPr lang="en-US" sz="2400" b="1" i="0" cap="all" baseline="0" dirty="0">
                <a:solidFill>
                  <a:schemeClr val="accent1"/>
                </a:solidFill>
                <a:latin typeface="Arial Narrow" panose="020B0604020202020204" pitchFamily="34" charset="0"/>
                <a:cs typeface="Arial Narrow" panose="020B0604020202020204" pitchFamily="34" charset="0"/>
              </a:defRPr>
            </a:lvl1pPr>
          </a:lstStyle>
          <a:p>
            <a:pPr lvl="0">
              <a:lnSpc>
                <a:spcPct val="80000"/>
              </a:lnSpc>
              <a:spcBef>
                <a:spcPts val="0"/>
              </a:spcBef>
            </a:pPr>
            <a:r>
              <a:rPr lang="en-US" dirty="0"/>
              <a:t>ONE OR TWO LINES for topic description</a:t>
            </a:r>
          </a:p>
        </p:txBody>
      </p:sp>
      <p:sp>
        <p:nvSpPr>
          <p:cNvPr id="28" name="Text Placeholder 2">
            <a:extLst>
              <a:ext uri="{FF2B5EF4-FFF2-40B4-BE49-F238E27FC236}">
                <a16:creationId xmlns:a16="http://schemas.microsoft.com/office/drawing/2014/main" id="{CD790F19-FA22-064F-B2F7-FF8657C49055}"/>
              </a:ext>
            </a:extLst>
          </p:cNvPr>
          <p:cNvSpPr>
            <a:spLocks noGrp="1"/>
          </p:cNvSpPr>
          <p:nvPr>
            <p:ph type="body" sz="quarter" idx="32" hasCustomPrompt="1"/>
          </p:nvPr>
        </p:nvSpPr>
        <p:spPr>
          <a:xfrm>
            <a:off x="4829999" y="3447293"/>
            <a:ext cx="2742931" cy="2427287"/>
          </a:xfrm>
        </p:spPr>
        <p:txBody>
          <a:bodyPr lIns="0"/>
          <a:lstStyle>
            <a:lvl1pPr marL="0" indent="0">
              <a:lnSpc>
                <a:spcPct val="110000"/>
              </a:lnSpc>
              <a:buFontTx/>
              <a:buNone/>
              <a:defRPr sz="1800" b="0" i="0">
                <a:solidFill>
                  <a:schemeClr val="tx1"/>
                </a:solidFill>
              </a:defRPr>
            </a:lvl1pPr>
            <a:lvl2pPr marL="457087" indent="0">
              <a:buFontTx/>
              <a:buNone/>
              <a:defRPr sz="1401" b="0" i="0"/>
            </a:lvl2pPr>
            <a:lvl3pPr marL="914173" indent="0">
              <a:buFontTx/>
              <a:buNone/>
              <a:defRPr sz="1401" b="0" i="0"/>
            </a:lvl3pPr>
            <a:lvl4pPr>
              <a:defRPr sz="1601"/>
            </a:lvl4pPr>
            <a:lvl5pPr>
              <a:defRPr sz="1601"/>
            </a:lvl5pPr>
          </a:lstStyle>
          <a:p>
            <a:pPr lvl="0"/>
            <a:r>
              <a:rPr lang="en-US" dirty="0"/>
              <a:t>Font size min recommended at 14pt and line spacing of at least Multiple 1.1</a:t>
            </a:r>
            <a:endParaRPr lang="pt-BR" dirty="0"/>
          </a:p>
        </p:txBody>
      </p:sp>
      <p:sp>
        <p:nvSpPr>
          <p:cNvPr id="29" name="Text Placeholder 2">
            <a:extLst>
              <a:ext uri="{FF2B5EF4-FFF2-40B4-BE49-F238E27FC236}">
                <a16:creationId xmlns:a16="http://schemas.microsoft.com/office/drawing/2014/main" id="{4726624F-FB38-3B43-ACF9-4A265F383664}"/>
              </a:ext>
            </a:extLst>
          </p:cNvPr>
          <p:cNvSpPr>
            <a:spLocks noGrp="1"/>
          </p:cNvSpPr>
          <p:nvPr>
            <p:ph type="body" sz="quarter" idx="33" hasCustomPrompt="1"/>
          </p:nvPr>
        </p:nvSpPr>
        <p:spPr>
          <a:xfrm>
            <a:off x="4828266" y="2774547"/>
            <a:ext cx="3080263" cy="605466"/>
          </a:xfrm>
        </p:spPr>
        <p:txBody>
          <a:bodyPr vert="horz" lIns="0" tIns="0" rIns="0" bIns="0" rtlCol="0" anchor="t" anchorCtr="0">
            <a:noAutofit/>
          </a:bodyPr>
          <a:lstStyle>
            <a:lvl1pPr marL="0" indent="0">
              <a:buFontTx/>
              <a:buNone/>
              <a:defRPr lang="en-US" sz="2400" b="1" i="0" cap="all" baseline="0" dirty="0">
                <a:solidFill>
                  <a:schemeClr val="accent1"/>
                </a:solidFill>
                <a:latin typeface="Arial Narrow" panose="020B0604020202020204" pitchFamily="34" charset="0"/>
                <a:cs typeface="Arial Narrow" panose="020B0604020202020204" pitchFamily="34" charset="0"/>
              </a:defRPr>
            </a:lvl1pPr>
          </a:lstStyle>
          <a:p>
            <a:pPr lvl="0">
              <a:lnSpc>
                <a:spcPct val="80000"/>
              </a:lnSpc>
              <a:spcBef>
                <a:spcPts val="0"/>
              </a:spcBef>
            </a:pPr>
            <a:r>
              <a:rPr lang="en-US" dirty="0"/>
              <a:t>ONE OR TWO LINES for topic description</a:t>
            </a:r>
          </a:p>
        </p:txBody>
      </p:sp>
      <p:sp>
        <p:nvSpPr>
          <p:cNvPr id="30" name="Text Placeholder 2">
            <a:extLst>
              <a:ext uri="{FF2B5EF4-FFF2-40B4-BE49-F238E27FC236}">
                <a16:creationId xmlns:a16="http://schemas.microsoft.com/office/drawing/2014/main" id="{4D387C35-CEBB-D647-A231-ADD37565D53E}"/>
              </a:ext>
            </a:extLst>
          </p:cNvPr>
          <p:cNvSpPr>
            <a:spLocks noGrp="1"/>
          </p:cNvSpPr>
          <p:nvPr>
            <p:ph type="body" sz="quarter" idx="34" hasCustomPrompt="1"/>
          </p:nvPr>
        </p:nvSpPr>
        <p:spPr>
          <a:xfrm>
            <a:off x="8762877" y="3447293"/>
            <a:ext cx="2742931" cy="2427287"/>
          </a:xfrm>
        </p:spPr>
        <p:txBody>
          <a:bodyPr lIns="0"/>
          <a:lstStyle>
            <a:lvl1pPr marL="0" indent="0">
              <a:lnSpc>
                <a:spcPct val="110000"/>
              </a:lnSpc>
              <a:buFontTx/>
              <a:buNone/>
              <a:defRPr sz="1800" b="0" i="0">
                <a:solidFill>
                  <a:schemeClr val="tx1"/>
                </a:solidFill>
              </a:defRPr>
            </a:lvl1pPr>
            <a:lvl2pPr marL="457087" indent="0">
              <a:buFontTx/>
              <a:buNone/>
              <a:defRPr sz="1401" b="0" i="0"/>
            </a:lvl2pPr>
            <a:lvl3pPr marL="914173" indent="0">
              <a:buFontTx/>
              <a:buNone/>
              <a:defRPr sz="1401" b="0" i="0"/>
            </a:lvl3pPr>
            <a:lvl4pPr>
              <a:defRPr sz="1601"/>
            </a:lvl4pPr>
            <a:lvl5pPr>
              <a:defRPr sz="1601"/>
            </a:lvl5pPr>
          </a:lstStyle>
          <a:p>
            <a:pPr lvl="0"/>
            <a:r>
              <a:rPr lang="en-US" dirty="0"/>
              <a:t>Font size min recommended at 14pt and line spacing of at least Multiple 1.1</a:t>
            </a:r>
            <a:endParaRPr lang="pt-BR" dirty="0"/>
          </a:p>
        </p:txBody>
      </p:sp>
      <p:sp>
        <p:nvSpPr>
          <p:cNvPr id="31" name="Text Placeholder 2">
            <a:extLst>
              <a:ext uri="{FF2B5EF4-FFF2-40B4-BE49-F238E27FC236}">
                <a16:creationId xmlns:a16="http://schemas.microsoft.com/office/drawing/2014/main" id="{9054344D-8709-4541-9B0A-C3A5F6577D4D}"/>
              </a:ext>
            </a:extLst>
          </p:cNvPr>
          <p:cNvSpPr>
            <a:spLocks noGrp="1"/>
          </p:cNvSpPr>
          <p:nvPr>
            <p:ph type="body" sz="quarter" idx="35" hasCustomPrompt="1"/>
          </p:nvPr>
        </p:nvSpPr>
        <p:spPr>
          <a:xfrm>
            <a:off x="8761144" y="2774547"/>
            <a:ext cx="3080263" cy="605466"/>
          </a:xfrm>
        </p:spPr>
        <p:txBody>
          <a:bodyPr vert="horz" lIns="0" tIns="0" rIns="0" bIns="0" rtlCol="0" anchor="t" anchorCtr="0">
            <a:noAutofit/>
          </a:bodyPr>
          <a:lstStyle>
            <a:lvl1pPr marL="0" indent="0">
              <a:buFontTx/>
              <a:buNone/>
              <a:defRPr lang="en-US" sz="2400" b="1" i="0" cap="all" baseline="0" dirty="0">
                <a:solidFill>
                  <a:schemeClr val="accent1"/>
                </a:solidFill>
                <a:latin typeface="Arial Narrow" panose="020B0604020202020204" pitchFamily="34" charset="0"/>
                <a:cs typeface="Arial Narrow" panose="020B0604020202020204" pitchFamily="34" charset="0"/>
              </a:defRPr>
            </a:lvl1pPr>
          </a:lstStyle>
          <a:p>
            <a:pPr lvl="0">
              <a:lnSpc>
                <a:spcPct val="80000"/>
              </a:lnSpc>
              <a:spcBef>
                <a:spcPts val="0"/>
              </a:spcBef>
            </a:pPr>
            <a:r>
              <a:rPr lang="en-US" dirty="0"/>
              <a:t>ONE OR TWO LINES for topic description</a:t>
            </a:r>
          </a:p>
        </p:txBody>
      </p:sp>
      <p:pic>
        <p:nvPicPr>
          <p:cNvPr id="15" name="Picture 14">
            <a:extLst>
              <a:ext uri="{FF2B5EF4-FFF2-40B4-BE49-F238E27FC236}">
                <a16:creationId xmlns:a16="http://schemas.microsoft.com/office/drawing/2014/main" id="{7746E1D9-AB09-8B46-A02E-CCF655433A1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65663" y="98897"/>
            <a:ext cx="2041139" cy="542634"/>
          </a:xfrm>
          <a:prstGeom prst="rect">
            <a:avLst/>
          </a:prstGeom>
        </p:spPr>
      </p:pic>
    </p:spTree>
    <p:extLst>
      <p:ext uri="{BB962C8B-B14F-4D97-AF65-F5344CB8AC3E}">
        <p14:creationId xmlns:p14="http://schemas.microsoft.com/office/powerpoint/2010/main" val="15288044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hree Columns with Subtitle - Whit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73CDAF1-4BB2-9E42-A71C-4F5460496E60}"/>
              </a:ext>
            </a:extLst>
          </p:cNvPr>
          <p:cNvSpPr>
            <a:spLocks noGrp="1"/>
          </p:cNvSpPr>
          <p:nvPr>
            <p:ph type="sldNum" sz="quarter" idx="10"/>
          </p:nvPr>
        </p:nvSpPr>
        <p:spPr/>
        <p:txBody>
          <a:bodyPr/>
          <a:lstStyle/>
          <a:p>
            <a:fld id="{234755BD-B4AC-9044-BCE4-27904766F8BB}" type="slidenum">
              <a:rPr lang="en-US" smtClean="0"/>
              <a:t>‹#›</a:t>
            </a:fld>
            <a:endParaRPr lang="en-US" dirty="0"/>
          </a:p>
        </p:txBody>
      </p:sp>
      <p:sp>
        <p:nvSpPr>
          <p:cNvPr id="34" name="Picture Placeholder 31">
            <a:extLst>
              <a:ext uri="{FF2B5EF4-FFF2-40B4-BE49-F238E27FC236}">
                <a16:creationId xmlns:a16="http://schemas.microsoft.com/office/drawing/2014/main" id="{FAF2A23B-AF0C-A64A-AB99-930AF80C795C}"/>
              </a:ext>
            </a:extLst>
          </p:cNvPr>
          <p:cNvSpPr>
            <a:spLocks noGrp="1"/>
          </p:cNvSpPr>
          <p:nvPr>
            <p:ph type="pic" sz="quarter" idx="27" hasCustomPrompt="1"/>
          </p:nvPr>
        </p:nvSpPr>
        <p:spPr>
          <a:xfrm>
            <a:off x="4723668" y="2433912"/>
            <a:ext cx="546443" cy="546497"/>
          </a:xfrm>
        </p:spPr>
        <p:txBody>
          <a:bodyPr>
            <a:normAutofit/>
          </a:bodyPr>
          <a:lstStyle>
            <a:lvl1pPr marL="0" indent="0" algn="ctr">
              <a:buNone/>
              <a:defRPr sz="1200">
                <a:solidFill>
                  <a:schemeClr val="accent3"/>
                </a:solidFill>
              </a:defRPr>
            </a:lvl1pPr>
          </a:lstStyle>
          <a:p>
            <a:r>
              <a:rPr lang="en-US" dirty="0"/>
              <a:t>icon</a:t>
            </a:r>
          </a:p>
        </p:txBody>
      </p:sp>
      <p:sp>
        <p:nvSpPr>
          <p:cNvPr id="35" name="Picture Placeholder 31">
            <a:extLst>
              <a:ext uri="{FF2B5EF4-FFF2-40B4-BE49-F238E27FC236}">
                <a16:creationId xmlns:a16="http://schemas.microsoft.com/office/drawing/2014/main" id="{7F3C18A3-F71E-4D4B-A1ED-3DEBA9639E0F}"/>
              </a:ext>
            </a:extLst>
          </p:cNvPr>
          <p:cNvSpPr>
            <a:spLocks noGrp="1"/>
          </p:cNvSpPr>
          <p:nvPr>
            <p:ph type="pic" sz="quarter" idx="28" hasCustomPrompt="1"/>
          </p:nvPr>
        </p:nvSpPr>
        <p:spPr>
          <a:xfrm>
            <a:off x="908579" y="2433912"/>
            <a:ext cx="546443" cy="546497"/>
          </a:xfrm>
        </p:spPr>
        <p:txBody>
          <a:bodyPr>
            <a:normAutofit/>
          </a:bodyPr>
          <a:lstStyle>
            <a:lvl1pPr marL="0" indent="0" algn="ctr">
              <a:buNone/>
              <a:defRPr sz="1200">
                <a:solidFill>
                  <a:schemeClr val="accent3"/>
                </a:solidFill>
              </a:defRPr>
            </a:lvl1pPr>
          </a:lstStyle>
          <a:p>
            <a:r>
              <a:rPr lang="en-US" dirty="0"/>
              <a:t>icon</a:t>
            </a:r>
          </a:p>
        </p:txBody>
      </p:sp>
      <p:sp>
        <p:nvSpPr>
          <p:cNvPr id="36" name="Picture Placeholder 31">
            <a:extLst>
              <a:ext uri="{FF2B5EF4-FFF2-40B4-BE49-F238E27FC236}">
                <a16:creationId xmlns:a16="http://schemas.microsoft.com/office/drawing/2014/main" id="{B5BA7133-130D-6B49-B85A-99BD6C472AA3}"/>
              </a:ext>
            </a:extLst>
          </p:cNvPr>
          <p:cNvSpPr>
            <a:spLocks noGrp="1"/>
          </p:cNvSpPr>
          <p:nvPr>
            <p:ph type="pic" sz="quarter" idx="29" hasCustomPrompt="1"/>
          </p:nvPr>
        </p:nvSpPr>
        <p:spPr>
          <a:xfrm>
            <a:off x="8538757" y="2433912"/>
            <a:ext cx="546443" cy="546497"/>
          </a:xfrm>
        </p:spPr>
        <p:txBody>
          <a:bodyPr>
            <a:normAutofit/>
          </a:bodyPr>
          <a:lstStyle>
            <a:lvl1pPr marL="0" indent="0" algn="ctr">
              <a:buNone/>
              <a:defRPr sz="1200">
                <a:solidFill>
                  <a:schemeClr val="accent3"/>
                </a:solidFill>
              </a:defRPr>
            </a:lvl1pPr>
          </a:lstStyle>
          <a:p>
            <a:r>
              <a:rPr lang="en-US" dirty="0"/>
              <a:t>icon</a:t>
            </a:r>
          </a:p>
        </p:txBody>
      </p:sp>
      <p:cxnSp>
        <p:nvCxnSpPr>
          <p:cNvPr id="24" name="Straight Connector 23">
            <a:extLst>
              <a:ext uri="{FF2B5EF4-FFF2-40B4-BE49-F238E27FC236}">
                <a16:creationId xmlns:a16="http://schemas.microsoft.com/office/drawing/2014/main" id="{D5742076-30CF-D54A-A712-7525A570EC95}"/>
              </a:ext>
            </a:extLst>
          </p:cNvPr>
          <p:cNvCxnSpPr>
            <a:cxnSpLocks/>
          </p:cNvCxnSpPr>
          <p:nvPr userDrawn="1"/>
        </p:nvCxnSpPr>
        <p:spPr>
          <a:xfrm>
            <a:off x="897120" y="1752597"/>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25" name="Title Placeholder 17">
            <a:extLst>
              <a:ext uri="{FF2B5EF4-FFF2-40B4-BE49-F238E27FC236}">
                <a16:creationId xmlns:a16="http://schemas.microsoft.com/office/drawing/2014/main" id="{FF6A2955-3728-F346-BC72-A52E0796B737}"/>
              </a:ext>
            </a:extLst>
          </p:cNvPr>
          <p:cNvSpPr>
            <a:spLocks noGrp="1"/>
          </p:cNvSpPr>
          <p:nvPr>
            <p:ph type="title"/>
          </p:nvPr>
        </p:nvSpPr>
        <p:spPr>
          <a:xfrm>
            <a:off x="912570" y="349504"/>
            <a:ext cx="8997550" cy="798177"/>
          </a:xfrm>
          <a:prstGeom prst="rect">
            <a:avLst/>
          </a:prstGeom>
        </p:spPr>
        <p:txBody>
          <a:bodyPr vert="horz" lIns="0" tIns="45720" rIns="91440" bIns="45720" rtlCol="0" anchor="b" anchorCtr="0">
            <a:noAutofit/>
          </a:bodyPr>
          <a:lstStyle/>
          <a:p>
            <a:r>
              <a:rPr lang="en-US"/>
              <a:t>Click to edit Master title style</a:t>
            </a:r>
            <a:endParaRPr lang="en-US" dirty="0"/>
          </a:p>
        </p:txBody>
      </p:sp>
      <p:sp>
        <p:nvSpPr>
          <p:cNvPr id="29" name="Text Placeholder 2">
            <a:extLst>
              <a:ext uri="{FF2B5EF4-FFF2-40B4-BE49-F238E27FC236}">
                <a16:creationId xmlns:a16="http://schemas.microsoft.com/office/drawing/2014/main" id="{5C57C253-A490-A949-A804-53051B8B6E11}"/>
              </a:ext>
            </a:extLst>
          </p:cNvPr>
          <p:cNvSpPr>
            <a:spLocks noGrp="1"/>
          </p:cNvSpPr>
          <p:nvPr>
            <p:ph type="body" sz="quarter" idx="30" hasCustomPrompt="1"/>
          </p:nvPr>
        </p:nvSpPr>
        <p:spPr>
          <a:xfrm>
            <a:off x="897120" y="1182684"/>
            <a:ext cx="10109050" cy="350091"/>
          </a:xfrm>
        </p:spPr>
        <p:txBody>
          <a:bodyPr lIns="0">
            <a:noAutofit/>
          </a:bodyPr>
          <a:lstStyle>
            <a:lvl1pPr marL="0" indent="0">
              <a:buFontTx/>
              <a:buNone/>
              <a:defRPr sz="1800" b="0" i="1">
                <a:solidFill>
                  <a:schemeClr val="tx1"/>
                </a:solidFill>
                <a:latin typeface="Cambria" panose="02040503050406030204" pitchFamily="18" charset="0"/>
              </a:defRPr>
            </a:lvl1pPr>
            <a:lvl2pPr>
              <a:defRPr sz="1436"/>
            </a:lvl2pPr>
            <a:lvl3pPr>
              <a:defRPr sz="1436"/>
            </a:lvl3pPr>
            <a:lvl4pPr>
              <a:defRPr sz="1436"/>
            </a:lvl4pPr>
            <a:lvl5pPr>
              <a:defRPr sz="1436"/>
            </a:lvl5pPr>
          </a:lstStyle>
          <a:p>
            <a:pPr lvl="0"/>
            <a:r>
              <a:rPr lang="en-US" dirty="0"/>
              <a:t>Subtitle if needed Cambria Italic 18pt font lorem ipsum</a:t>
            </a:r>
          </a:p>
        </p:txBody>
      </p:sp>
      <p:sp>
        <p:nvSpPr>
          <p:cNvPr id="30" name="Text Placeholder 2">
            <a:extLst>
              <a:ext uri="{FF2B5EF4-FFF2-40B4-BE49-F238E27FC236}">
                <a16:creationId xmlns:a16="http://schemas.microsoft.com/office/drawing/2014/main" id="{9DA1E1B5-A2FA-1E47-A84A-7B921641FE30}"/>
              </a:ext>
            </a:extLst>
          </p:cNvPr>
          <p:cNvSpPr>
            <a:spLocks noGrp="1"/>
          </p:cNvSpPr>
          <p:nvPr>
            <p:ph type="body" sz="quarter" idx="20" hasCustomPrompt="1"/>
          </p:nvPr>
        </p:nvSpPr>
        <p:spPr>
          <a:xfrm>
            <a:off x="897120" y="3921067"/>
            <a:ext cx="2742931" cy="1754249"/>
          </a:xfrm>
        </p:spPr>
        <p:txBody>
          <a:bodyPr lIns="0">
            <a:noAutofit/>
          </a:bodyPr>
          <a:lstStyle>
            <a:lvl1pPr marL="0" indent="0">
              <a:lnSpc>
                <a:spcPct val="110000"/>
              </a:lnSpc>
              <a:buFontTx/>
              <a:buNone/>
              <a:defRPr sz="1800" b="0" i="0">
                <a:solidFill>
                  <a:schemeClr val="tx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dirty="0"/>
              <a:t>Font size min 14pt recommended and line spacing of at least Multiple 1.1</a:t>
            </a:r>
            <a:endParaRPr lang="pt-BR" dirty="0"/>
          </a:p>
        </p:txBody>
      </p:sp>
      <p:sp>
        <p:nvSpPr>
          <p:cNvPr id="31" name="Text Placeholder 2">
            <a:extLst>
              <a:ext uri="{FF2B5EF4-FFF2-40B4-BE49-F238E27FC236}">
                <a16:creationId xmlns:a16="http://schemas.microsoft.com/office/drawing/2014/main" id="{4360D8B5-69C3-944C-BE40-F9688610EBC5}"/>
              </a:ext>
            </a:extLst>
          </p:cNvPr>
          <p:cNvSpPr>
            <a:spLocks noGrp="1"/>
          </p:cNvSpPr>
          <p:nvPr>
            <p:ph type="body" sz="quarter" idx="31" hasCustomPrompt="1"/>
          </p:nvPr>
        </p:nvSpPr>
        <p:spPr>
          <a:xfrm>
            <a:off x="897120" y="3247028"/>
            <a:ext cx="3118289" cy="605466"/>
          </a:xfrm>
        </p:spPr>
        <p:txBody>
          <a:bodyPr vert="horz" lIns="0" tIns="0" rIns="0" bIns="0" rtlCol="0" anchor="t" anchorCtr="0">
            <a:noAutofit/>
          </a:bodyPr>
          <a:lstStyle>
            <a:lvl1pPr marL="0" indent="0">
              <a:buFontTx/>
              <a:buNone/>
              <a:defRPr lang="en-US" sz="2400" b="1" i="0" cap="all" baseline="0" dirty="0">
                <a:solidFill>
                  <a:schemeClr val="accent1"/>
                </a:solidFill>
                <a:latin typeface="Arial Narrow" panose="020B0604020202020204" pitchFamily="34" charset="0"/>
                <a:cs typeface="Arial Narrow" panose="020B0604020202020204" pitchFamily="34" charset="0"/>
              </a:defRPr>
            </a:lvl1pPr>
          </a:lstStyle>
          <a:p>
            <a:pPr lvl="0">
              <a:lnSpc>
                <a:spcPct val="80000"/>
              </a:lnSpc>
              <a:spcBef>
                <a:spcPts val="0"/>
              </a:spcBef>
            </a:pPr>
            <a:r>
              <a:rPr lang="en-US" dirty="0"/>
              <a:t>ONE OR TWO LINES for topic description</a:t>
            </a:r>
          </a:p>
        </p:txBody>
      </p:sp>
      <p:sp>
        <p:nvSpPr>
          <p:cNvPr id="32" name="Text Placeholder 2">
            <a:extLst>
              <a:ext uri="{FF2B5EF4-FFF2-40B4-BE49-F238E27FC236}">
                <a16:creationId xmlns:a16="http://schemas.microsoft.com/office/drawing/2014/main" id="{9FCCB7AA-2239-B042-A1E7-35F098B7F1F0}"/>
              </a:ext>
            </a:extLst>
          </p:cNvPr>
          <p:cNvSpPr>
            <a:spLocks noGrp="1"/>
          </p:cNvSpPr>
          <p:nvPr>
            <p:ph type="body" sz="quarter" idx="36" hasCustomPrompt="1"/>
          </p:nvPr>
        </p:nvSpPr>
        <p:spPr>
          <a:xfrm>
            <a:off x="4711080" y="3920651"/>
            <a:ext cx="2742931" cy="1754249"/>
          </a:xfrm>
        </p:spPr>
        <p:txBody>
          <a:bodyPr lIns="0">
            <a:noAutofit/>
          </a:bodyPr>
          <a:lstStyle>
            <a:lvl1pPr marL="0" indent="0">
              <a:lnSpc>
                <a:spcPct val="110000"/>
              </a:lnSpc>
              <a:buFontTx/>
              <a:buNone/>
              <a:defRPr sz="1800" b="0" i="0">
                <a:solidFill>
                  <a:schemeClr val="tx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dirty="0"/>
              <a:t>Font size min 14pt recommended and line spacing of at least Multiple 1.1</a:t>
            </a:r>
            <a:endParaRPr lang="pt-BR" dirty="0"/>
          </a:p>
        </p:txBody>
      </p:sp>
      <p:sp>
        <p:nvSpPr>
          <p:cNvPr id="33" name="Text Placeholder 2">
            <a:extLst>
              <a:ext uri="{FF2B5EF4-FFF2-40B4-BE49-F238E27FC236}">
                <a16:creationId xmlns:a16="http://schemas.microsoft.com/office/drawing/2014/main" id="{BDAF0A65-F0B6-0D40-B8FD-B6C595CA78E1}"/>
              </a:ext>
            </a:extLst>
          </p:cNvPr>
          <p:cNvSpPr>
            <a:spLocks noGrp="1"/>
          </p:cNvSpPr>
          <p:nvPr>
            <p:ph type="body" sz="quarter" idx="37" hasCustomPrompt="1"/>
          </p:nvPr>
        </p:nvSpPr>
        <p:spPr>
          <a:xfrm>
            <a:off x="4711080" y="3246612"/>
            <a:ext cx="3118289" cy="605466"/>
          </a:xfrm>
        </p:spPr>
        <p:txBody>
          <a:bodyPr vert="horz" lIns="0" tIns="0" rIns="0" bIns="0" rtlCol="0" anchor="t" anchorCtr="0">
            <a:noAutofit/>
          </a:bodyPr>
          <a:lstStyle>
            <a:lvl1pPr marL="0" indent="0">
              <a:buFontTx/>
              <a:buNone/>
              <a:defRPr lang="en-US" sz="2400" b="1" i="0" cap="all" baseline="0" dirty="0">
                <a:solidFill>
                  <a:schemeClr val="accent1"/>
                </a:solidFill>
                <a:latin typeface="Arial Narrow" panose="020B0604020202020204" pitchFamily="34" charset="0"/>
                <a:cs typeface="Arial Narrow" panose="020B0604020202020204" pitchFamily="34" charset="0"/>
              </a:defRPr>
            </a:lvl1pPr>
          </a:lstStyle>
          <a:p>
            <a:pPr lvl="0">
              <a:lnSpc>
                <a:spcPct val="80000"/>
              </a:lnSpc>
              <a:spcBef>
                <a:spcPts val="0"/>
              </a:spcBef>
            </a:pPr>
            <a:r>
              <a:rPr lang="en-US" dirty="0"/>
              <a:t>ONE OR TWO LINES for topic description</a:t>
            </a:r>
          </a:p>
        </p:txBody>
      </p:sp>
      <p:sp>
        <p:nvSpPr>
          <p:cNvPr id="37" name="Text Placeholder 2">
            <a:extLst>
              <a:ext uri="{FF2B5EF4-FFF2-40B4-BE49-F238E27FC236}">
                <a16:creationId xmlns:a16="http://schemas.microsoft.com/office/drawing/2014/main" id="{6A050A0B-00AD-BD4F-9A7D-95B364C76487}"/>
              </a:ext>
            </a:extLst>
          </p:cNvPr>
          <p:cNvSpPr>
            <a:spLocks noGrp="1"/>
          </p:cNvSpPr>
          <p:nvPr>
            <p:ph type="body" sz="quarter" idx="38" hasCustomPrompt="1"/>
          </p:nvPr>
        </p:nvSpPr>
        <p:spPr>
          <a:xfrm>
            <a:off x="8525040" y="3920651"/>
            <a:ext cx="2742931" cy="1754249"/>
          </a:xfrm>
        </p:spPr>
        <p:txBody>
          <a:bodyPr lIns="0">
            <a:noAutofit/>
          </a:bodyPr>
          <a:lstStyle>
            <a:lvl1pPr marL="0" indent="0">
              <a:lnSpc>
                <a:spcPct val="110000"/>
              </a:lnSpc>
              <a:buFontTx/>
              <a:buNone/>
              <a:defRPr sz="1800" b="0" i="0">
                <a:solidFill>
                  <a:schemeClr val="tx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dirty="0"/>
              <a:t>Font size min 14pt recommended and line spacing of at least Multiple 1.1</a:t>
            </a:r>
            <a:endParaRPr lang="pt-BR" dirty="0"/>
          </a:p>
        </p:txBody>
      </p:sp>
      <p:sp>
        <p:nvSpPr>
          <p:cNvPr id="38" name="Text Placeholder 2">
            <a:extLst>
              <a:ext uri="{FF2B5EF4-FFF2-40B4-BE49-F238E27FC236}">
                <a16:creationId xmlns:a16="http://schemas.microsoft.com/office/drawing/2014/main" id="{3444BE53-DD7A-D545-ABC3-2B66F4F9613C}"/>
              </a:ext>
            </a:extLst>
          </p:cNvPr>
          <p:cNvSpPr>
            <a:spLocks noGrp="1"/>
          </p:cNvSpPr>
          <p:nvPr>
            <p:ph type="body" sz="quarter" idx="39" hasCustomPrompt="1"/>
          </p:nvPr>
        </p:nvSpPr>
        <p:spPr>
          <a:xfrm>
            <a:off x="8525040" y="3246612"/>
            <a:ext cx="3118289" cy="605466"/>
          </a:xfrm>
        </p:spPr>
        <p:txBody>
          <a:bodyPr vert="horz" lIns="0" tIns="0" rIns="0" bIns="0" rtlCol="0" anchor="t" anchorCtr="0">
            <a:noAutofit/>
          </a:bodyPr>
          <a:lstStyle>
            <a:lvl1pPr marL="0" indent="0">
              <a:buFontTx/>
              <a:buNone/>
              <a:defRPr lang="en-US" sz="2400" b="1" i="0" cap="all" baseline="0" dirty="0">
                <a:solidFill>
                  <a:schemeClr val="accent1"/>
                </a:solidFill>
                <a:latin typeface="Arial Narrow" panose="020B0604020202020204" pitchFamily="34" charset="0"/>
                <a:cs typeface="Arial Narrow" panose="020B0604020202020204" pitchFamily="34" charset="0"/>
              </a:defRPr>
            </a:lvl1pPr>
          </a:lstStyle>
          <a:p>
            <a:pPr lvl="0">
              <a:lnSpc>
                <a:spcPct val="80000"/>
              </a:lnSpc>
              <a:spcBef>
                <a:spcPts val="0"/>
              </a:spcBef>
            </a:pPr>
            <a:r>
              <a:rPr lang="en-US" dirty="0"/>
              <a:t>ONE OR TWO LINES for topic description</a:t>
            </a:r>
          </a:p>
        </p:txBody>
      </p:sp>
      <p:pic>
        <p:nvPicPr>
          <p:cNvPr id="16" name="Picture 15">
            <a:extLst>
              <a:ext uri="{FF2B5EF4-FFF2-40B4-BE49-F238E27FC236}">
                <a16:creationId xmlns:a16="http://schemas.microsoft.com/office/drawing/2014/main" id="{1081159B-A5F3-C540-B587-D02727A52BB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65663" y="98897"/>
            <a:ext cx="2041139" cy="542634"/>
          </a:xfrm>
          <a:prstGeom prst="rect">
            <a:avLst/>
          </a:prstGeom>
        </p:spPr>
      </p:pic>
    </p:spTree>
    <p:extLst>
      <p:ext uri="{BB962C8B-B14F-4D97-AF65-F5344CB8AC3E}">
        <p14:creationId xmlns:p14="http://schemas.microsoft.com/office/powerpoint/2010/main" val="30173512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Four Columns - Whit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7FAE0BB-31CD-FF42-B449-3B90615C0901}"/>
              </a:ext>
            </a:extLst>
          </p:cNvPr>
          <p:cNvSpPr>
            <a:spLocks noGrp="1"/>
          </p:cNvSpPr>
          <p:nvPr>
            <p:ph type="sldNum" sz="quarter" idx="32"/>
          </p:nvPr>
        </p:nvSpPr>
        <p:spPr/>
        <p:txBody>
          <a:bodyPr/>
          <a:lstStyle/>
          <a:p>
            <a:fld id="{234755BD-B4AC-9044-BCE4-27904766F8BB}" type="slidenum">
              <a:rPr lang="en-US" smtClean="0"/>
              <a:pPr/>
              <a:t>‹#›</a:t>
            </a:fld>
            <a:endParaRPr lang="en-US" dirty="0"/>
          </a:p>
        </p:txBody>
      </p:sp>
      <p:cxnSp>
        <p:nvCxnSpPr>
          <p:cNvPr id="38" name="Straight Connector 37">
            <a:extLst>
              <a:ext uri="{FF2B5EF4-FFF2-40B4-BE49-F238E27FC236}">
                <a16:creationId xmlns:a16="http://schemas.microsoft.com/office/drawing/2014/main" id="{EA3C4354-DC86-134A-A92D-97EDBD2B6C8E}"/>
              </a:ext>
            </a:extLst>
          </p:cNvPr>
          <p:cNvCxnSpPr>
            <a:cxnSpLocks/>
          </p:cNvCxnSpPr>
          <p:nvPr userDrawn="1"/>
        </p:nvCxnSpPr>
        <p:spPr>
          <a:xfrm>
            <a:off x="897120"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39" name="Title Placeholder 17">
            <a:extLst>
              <a:ext uri="{FF2B5EF4-FFF2-40B4-BE49-F238E27FC236}">
                <a16:creationId xmlns:a16="http://schemas.microsoft.com/office/drawing/2014/main" id="{075E4044-40AF-3845-A0FF-CACFEAC608FF}"/>
              </a:ext>
            </a:extLst>
          </p:cNvPr>
          <p:cNvSpPr>
            <a:spLocks noGrp="1"/>
          </p:cNvSpPr>
          <p:nvPr>
            <p:ph type="title"/>
          </p:nvPr>
        </p:nvSpPr>
        <p:spPr>
          <a:xfrm>
            <a:off x="912569" y="349504"/>
            <a:ext cx="8991511" cy="798177"/>
          </a:xfrm>
          <a:prstGeom prst="rect">
            <a:avLst/>
          </a:prstGeom>
        </p:spPr>
        <p:txBody>
          <a:bodyPr vert="horz" lIns="0" tIns="45720" rIns="91440" bIns="45720" rtlCol="0" anchor="b" anchorCtr="0">
            <a:noAutofit/>
          </a:bodyPr>
          <a:lstStyle/>
          <a:p>
            <a:r>
              <a:rPr lang="en-US"/>
              <a:t>Click to edit Master title style</a:t>
            </a:r>
            <a:endParaRPr lang="en-US" dirty="0"/>
          </a:p>
        </p:txBody>
      </p:sp>
      <p:sp>
        <p:nvSpPr>
          <p:cNvPr id="24" name="Picture Placeholder 31">
            <a:extLst>
              <a:ext uri="{FF2B5EF4-FFF2-40B4-BE49-F238E27FC236}">
                <a16:creationId xmlns:a16="http://schemas.microsoft.com/office/drawing/2014/main" id="{96E70AE9-FB76-604B-A65C-598FA706A7D7}"/>
              </a:ext>
            </a:extLst>
          </p:cNvPr>
          <p:cNvSpPr>
            <a:spLocks noGrp="1"/>
          </p:cNvSpPr>
          <p:nvPr>
            <p:ph type="pic" sz="quarter" idx="28" hasCustomPrompt="1"/>
          </p:nvPr>
        </p:nvSpPr>
        <p:spPr>
          <a:xfrm>
            <a:off x="910089" y="2369223"/>
            <a:ext cx="546443" cy="546497"/>
          </a:xfrm>
        </p:spPr>
        <p:txBody>
          <a:bodyPr>
            <a:normAutofit/>
          </a:bodyPr>
          <a:lstStyle>
            <a:lvl1pPr marL="0" indent="0" algn="ctr">
              <a:buNone/>
              <a:defRPr sz="1200">
                <a:solidFill>
                  <a:schemeClr val="accent3"/>
                </a:solidFill>
              </a:defRPr>
            </a:lvl1pPr>
          </a:lstStyle>
          <a:p>
            <a:r>
              <a:rPr lang="en-US" dirty="0"/>
              <a:t>icon</a:t>
            </a:r>
          </a:p>
        </p:txBody>
      </p:sp>
      <p:sp>
        <p:nvSpPr>
          <p:cNvPr id="25" name="Text Placeholder 2">
            <a:extLst>
              <a:ext uri="{FF2B5EF4-FFF2-40B4-BE49-F238E27FC236}">
                <a16:creationId xmlns:a16="http://schemas.microsoft.com/office/drawing/2014/main" id="{BF8C0C59-6ED8-2D48-AC15-EDF74BEAB43A}"/>
              </a:ext>
            </a:extLst>
          </p:cNvPr>
          <p:cNvSpPr>
            <a:spLocks noGrp="1"/>
          </p:cNvSpPr>
          <p:nvPr>
            <p:ph type="body" sz="quarter" idx="31" hasCustomPrompt="1"/>
          </p:nvPr>
        </p:nvSpPr>
        <p:spPr>
          <a:xfrm>
            <a:off x="910089" y="3778175"/>
            <a:ext cx="2145344" cy="2101926"/>
          </a:xfrm>
        </p:spPr>
        <p:txBody>
          <a:bodyPr lIns="0">
            <a:noAutofit/>
          </a:bodyPr>
          <a:lstStyle>
            <a:lvl1pPr marL="0" indent="0">
              <a:lnSpc>
                <a:spcPct val="110000"/>
              </a:lnSpc>
              <a:spcBef>
                <a:spcPts val="1000"/>
              </a:spcBef>
              <a:buFontTx/>
              <a:buNone/>
              <a:defRPr sz="1800" b="0" i="0" baseline="0">
                <a:solidFill>
                  <a:schemeClr val="tx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dirty="0"/>
              <a:t>Font size min 14pt recommended and line spacing of at least Multiple 1.1</a:t>
            </a:r>
            <a:endParaRPr lang="pt-BR" dirty="0"/>
          </a:p>
        </p:txBody>
      </p:sp>
      <p:sp>
        <p:nvSpPr>
          <p:cNvPr id="27" name="Text Placeholder 2">
            <a:extLst>
              <a:ext uri="{FF2B5EF4-FFF2-40B4-BE49-F238E27FC236}">
                <a16:creationId xmlns:a16="http://schemas.microsoft.com/office/drawing/2014/main" id="{3E6314B7-065C-834C-A970-18D9159E830F}"/>
              </a:ext>
            </a:extLst>
          </p:cNvPr>
          <p:cNvSpPr>
            <a:spLocks noGrp="1"/>
          </p:cNvSpPr>
          <p:nvPr>
            <p:ph type="body" sz="quarter" idx="33" hasCustomPrompt="1"/>
          </p:nvPr>
        </p:nvSpPr>
        <p:spPr>
          <a:xfrm>
            <a:off x="910088" y="3083738"/>
            <a:ext cx="2145345" cy="605466"/>
          </a:xfrm>
        </p:spPr>
        <p:txBody>
          <a:bodyPr vert="horz" lIns="0" tIns="0" rIns="0" bIns="0" rtlCol="0" anchor="t" anchorCtr="0">
            <a:noAutofit/>
          </a:bodyPr>
          <a:lstStyle>
            <a:lvl1pPr marL="0" indent="0">
              <a:buFontTx/>
              <a:buNone/>
              <a:defRPr lang="en-US" sz="2050" b="1" i="0" cap="all" baseline="0" dirty="0">
                <a:solidFill>
                  <a:schemeClr val="accent1"/>
                </a:solidFill>
                <a:latin typeface="Arial Narrow" panose="020B0604020202020204" pitchFamily="34" charset="0"/>
                <a:cs typeface="Arial Narrow" panose="020B0604020202020204" pitchFamily="34" charset="0"/>
              </a:defRPr>
            </a:lvl1pPr>
          </a:lstStyle>
          <a:p>
            <a:pPr lvl="0">
              <a:lnSpc>
                <a:spcPct val="80000"/>
              </a:lnSpc>
              <a:spcBef>
                <a:spcPts val="0"/>
              </a:spcBef>
            </a:pPr>
            <a:r>
              <a:rPr lang="en-US" dirty="0"/>
              <a:t>ONE OR TWO LINES for description</a:t>
            </a:r>
          </a:p>
        </p:txBody>
      </p:sp>
      <p:sp>
        <p:nvSpPr>
          <p:cNvPr id="28" name="Picture Placeholder 31">
            <a:extLst>
              <a:ext uri="{FF2B5EF4-FFF2-40B4-BE49-F238E27FC236}">
                <a16:creationId xmlns:a16="http://schemas.microsoft.com/office/drawing/2014/main" id="{96CC19F3-F173-CD42-86F2-D17DB0FED06F}"/>
              </a:ext>
            </a:extLst>
          </p:cNvPr>
          <p:cNvSpPr>
            <a:spLocks noGrp="1"/>
          </p:cNvSpPr>
          <p:nvPr>
            <p:ph type="pic" sz="quarter" idx="39" hasCustomPrompt="1"/>
          </p:nvPr>
        </p:nvSpPr>
        <p:spPr>
          <a:xfrm>
            <a:off x="9136570" y="2369223"/>
            <a:ext cx="546443" cy="546497"/>
          </a:xfrm>
        </p:spPr>
        <p:txBody>
          <a:bodyPr>
            <a:normAutofit/>
          </a:bodyPr>
          <a:lstStyle>
            <a:lvl1pPr marL="0" indent="0" algn="ctr">
              <a:buNone/>
              <a:defRPr sz="1200">
                <a:solidFill>
                  <a:schemeClr val="accent3"/>
                </a:solidFill>
              </a:defRPr>
            </a:lvl1pPr>
          </a:lstStyle>
          <a:p>
            <a:r>
              <a:rPr lang="en-US" dirty="0"/>
              <a:t>icon</a:t>
            </a:r>
          </a:p>
        </p:txBody>
      </p:sp>
      <p:sp>
        <p:nvSpPr>
          <p:cNvPr id="30" name="Text Placeholder 2">
            <a:extLst>
              <a:ext uri="{FF2B5EF4-FFF2-40B4-BE49-F238E27FC236}">
                <a16:creationId xmlns:a16="http://schemas.microsoft.com/office/drawing/2014/main" id="{B98CF99A-3EA3-EB40-BC93-51373A3B2F8B}"/>
              </a:ext>
            </a:extLst>
          </p:cNvPr>
          <p:cNvSpPr>
            <a:spLocks noGrp="1"/>
          </p:cNvSpPr>
          <p:nvPr>
            <p:ph type="body" sz="quarter" idx="40" hasCustomPrompt="1"/>
          </p:nvPr>
        </p:nvSpPr>
        <p:spPr>
          <a:xfrm>
            <a:off x="9136570" y="3778175"/>
            <a:ext cx="2145344" cy="2101926"/>
          </a:xfrm>
        </p:spPr>
        <p:txBody>
          <a:bodyPr lIns="0">
            <a:noAutofit/>
          </a:bodyPr>
          <a:lstStyle>
            <a:lvl1pPr marL="0" indent="0">
              <a:lnSpc>
                <a:spcPct val="110000"/>
              </a:lnSpc>
              <a:spcBef>
                <a:spcPts val="1000"/>
              </a:spcBef>
              <a:buFontTx/>
              <a:buNone/>
              <a:defRPr sz="1800" b="0" i="0" baseline="0">
                <a:solidFill>
                  <a:schemeClr val="tx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dirty="0"/>
              <a:t>Font size min 14pt recommended and line spacing of at least Multiple 1.1</a:t>
            </a:r>
            <a:endParaRPr lang="pt-BR" dirty="0"/>
          </a:p>
        </p:txBody>
      </p:sp>
      <p:sp>
        <p:nvSpPr>
          <p:cNvPr id="31" name="Text Placeholder 2">
            <a:extLst>
              <a:ext uri="{FF2B5EF4-FFF2-40B4-BE49-F238E27FC236}">
                <a16:creationId xmlns:a16="http://schemas.microsoft.com/office/drawing/2014/main" id="{0BC8F4ED-5E68-2449-AD64-8F4F79A34ED9}"/>
              </a:ext>
            </a:extLst>
          </p:cNvPr>
          <p:cNvSpPr>
            <a:spLocks noGrp="1"/>
          </p:cNvSpPr>
          <p:nvPr>
            <p:ph type="body" sz="quarter" idx="41" hasCustomPrompt="1"/>
          </p:nvPr>
        </p:nvSpPr>
        <p:spPr>
          <a:xfrm>
            <a:off x="9136569" y="3083738"/>
            <a:ext cx="2145345" cy="605466"/>
          </a:xfrm>
        </p:spPr>
        <p:txBody>
          <a:bodyPr vert="horz" lIns="0" tIns="0" rIns="0" bIns="0" rtlCol="0" anchor="t" anchorCtr="0">
            <a:noAutofit/>
          </a:bodyPr>
          <a:lstStyle>
            <a:lvl1pPr marL="0" indent="0">
              <a:buFontTx/>
              <a:buNone/>
              <a:defRPr lang="en-US" sz="2050" b="1" i="0" cap="all" baseline="0" dirty="0">
                <a:solidFill>
                  <a:schemeClr val="accent1"/>
                </a:solidFill>
                <a:latin typeface="Arial Narrow" panose="020B0604020202020204" pitchFamily="34" charset="0"/>
                <a:cs typeface="Arial Narrow" panose="020B0604020202020204" pitchFamily="34" charset="0"/>
              </a:defRPr>
            </a:lvl1pPr>
          </a:lstStyle>
          <a:p>
            <a:pPr lvl="0">
              <a:lnSpc>
                <a:spcPct val="80000"/>
              </a:lnSpc>
              <a:spcBef>
                <a:spcPts val="0"/>
              </a:spcBef>
            </a:pPr>
            <a:r>
              <a:rPr lang="en-US" dirty="0"/>
              <a:t>ONE OR TWO LINES for description</a:t>
            </a:r>
          </a:p>
        </p:txBody>
      </p:sp>
      <p:sp>
        <p:nvSpPr>
          <p:cNvPr id="32" name="Picture Placeholder 31">
            <a:extLst>
              <a:ext uri="{FF2B5EF4-FFF2-40B4-BE49-F238E27FC236}">
                <a16:creationId xmlns:a16="http://schemas.microsoft.com/office/drawing/2014/main" id="{93030644-BEAB-4A4D-96D8-83AF3883CF41}"/>
              </a:ext>
            </a:extLst>
          </p:cNvPr>
          <p:cNvSpPr>
            <a:spLocks noGrp="1"/>
          </p:cNvSpPr>
          <p:nvPr>
            <p:ph type="pic" sz="quarter" idx="42" hasCustomPrompt="1"/>
          </p:nvPr>
        </p:nvSpPr>
        <p:spPr>
          <a:xfrm>
            <a:off x="3658544" y="2369223"/>
            <a:ext cx="546443" cy="546497"/>
          </a:xfrm>
        </p:spPr>
        <p:txBody>
          <a:bodyPr>
            <a:normAutofit/>
          </a:bodyPr>
          <a:lstStyle>
            <a:lvl1pPr marL="0" indent="0" algn="ctr">
              <a:buNone/>
              <a:defRPr sz="1200">
                <a:solidFill>
                  <a:schemeClr val="accent3"/>
                </a:solidFill>
              </a:defRPr>
            </a:lvl1pPr>
          </a:lstStyle>
          <a:p>
            <a:r>
              <a:rPr lang="en-US" dirty="0"/>
              <a:t>icon</a:t>
            </a:r>
          </a:p>
        </p:txBody>
      </p:sp>
      <p:sp>
        <p:nvSpPr>
          <p:cNvPr id="37" name="Text Placeholder 2">
            <a:extLst>
              <a:ext uri="{FF2B5EF4-FFF2-40B4-BE49-F238E27FC236}">
                <a16:creationId xmlns:a16="http://schemas.microsoft.com/office/drawing/2014/main" id="{E28FEAD2-259D-E74D-8873-31B5EAC1E858}"/>
              </a:ext>
            </a:extLst>
          </p:cNvPr>
          <p:cNvSpPr>
            <a:spLocks noGrp="1"/>
          </p:cNvSpPr>
          <p:nvPr>
            <p:ph type="body" sz="quarter" idx="43" hasCustomPrompt="1"/>
          </p:nvPr>
        </p:nvSpPr>
        <p:spPr>
          <a:xfrm>
            <a:off x="3658544" y="3778175"/>
            <a:ext cx="2145344" cy="2101926"/>
          </a:xfrm>
        </p:spPr>
        <p:txBody>
          <a:bodyPr lIns="0">
            <a:noAutofit/>
          </a:bodyPr>
          <a:lstStyle>
            <a:lvl1pPr marL="0" indent="0">
              <a:lnSpc>
                <a:spcPct val="110000"/>
              </a:lnSpc>
              <a:spcBef>
                <a:spcPts val="1000"/>
              </a:spcBef>
              <a:buFontTx/>
              <a:buNone/>
              <a:defRPr sz="1800" b="0" i="0" baseline="0">
                <a:solidFill>
                  <a:schemeClr val="tx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dirty="0"/>
              <a:t>Font size min 14pt recommended and line spacing of at least Multiple 1.1</a:t>
            </a:r>
            <a:endParaRPr lang="pt-BR" dirty="0"/>
          </a:p>
        </p:txBody>
      </p:sp>
      <p:sp>
        <p:nvSpPr>
          <p:cNvPr id="40" name="Text Placeholder 2">
            <a:extLst>
              <a:ext uri="{FF2B5EF4-FFF2-40B4-BE49-F238E27FC236}">
                <a16:creationId xmlns:a16="http://schemas.microsoft.com/office/drawing/2014/main" id="{33DA959B-5B2A-4C4E-BF5F-130477D3F8CE}"/>
              </a:ext>
            </a:extLst>
          </p:cNvPr>
          <p:cNvSpPr>
            <a:spLocks noGrp="1"/>
          </p:cNvSpPr>
          <p:nvPr>
            <p:ph type="body" sz="quarter" idx="44" hasCustomPrompt="1"/>
          </p:nvPr>
        </p:nvSpPr>
        <p:spPr>
          <a:xfrm>
            <a:off x="3658543" y="3083738"/>
            <a:ext cx="2145345" cy="605466"/>
          </a:xfrm>
        </p:spPr>
        <p:txBody>
          <a:bodyPr vert="horz" lIns="0" tIns="0" rIns="0" bIns="0" rtlCol="0" anchor="t" anchorCtr="0">
            <a:noAutofit/>
          </a:bodyPr>
          <a:lstStyle>
            <a:lvl1pPr marL="0" indent="0">
              <a:buFontTx/>
              <a:buNone/>
              <a:defRPr lang="en-US" sz="2050" b="1" i="0" cap="all" baseline="0" dirty="0">
                <a:solidFill>
                  <a:schemeClr val="accent1"/>
                </a:solidFill>
                <a:latin typeface="Arial Narrow" panose="020B0604020202020204" pitchFamily="34" charset="0"/>
                <a:cs typeface="Arial Narrow" panose="020B0604020202020204" pitchFamily="34" charset="0"/>
              </a:defRPr>
            </a:lvl1pPr>
          </a:lstStyle>
          <a:p>
            <a:pPr lvl="0">
              <a:lnSpc>
                <a:spcPct val="80000"/>
              </a:lnSpc>
              <a:spcBef>
                <a:spcPts val="0"/>
              </a:spcBef>
            </a:pPr>
            <a:r>
              <a:rPr lang="en-US" dirty="0"/>
              <a:t>ONE OR TWO LINES for description</a:t>
            </a:r>
          </a:p>
        </p:txBody>
      </p:sp>
      <p:sp>
        <p:nvSpPr>
          <p:cNvPr id="41" name="Picture Placeholder 31">
            <a:extLst>
              <a:ext uri="{FF2B5EF4-FFF2-40B4-BE49-F238E27FC236}">
                <a16:creationId xmlns:a16="http://schemas.microsoft.com/office/drawing/2014/main" id="{68867C6A-7C54-894A-BC7D-E98DC5E4A431}"/>
              </a:ext>
            </a:extLst>
          </p:cNvPr>
          <p:cNvSpPr>
            <a:spLocks noGrp="1"/>
          </p:cNvSpPr>
          <p:nvPr>
            <p:ph type="pic" sz="quarter" idx="45" hasCustomPrompt="1"/>
          </p:nvPr>
        </p:nvSpPr>
        <p:spPr>
          <a:xfrm>
            <a:off x="6388114" y="2369223"/>
            <a:ext cx="546443" cy="546497"/>
          </a:xfrm>
        </p:spPr>
        <p:txBody>
          <a:bodyPr>
            <a:normAutofit/>
          </a:bodyPr>
          <a:lstStyle>
            <a:lvl1pPr marL="0" indent="0" algn="ctr">
              <a:buNone/>
              <a:defRPr sz="1200">
                <a:solidFill>
                  <a:schemeClr val="accent3"/>
                </a:solidFill>
              </a:defRPr>
            </a:lvl1pPr>
          </a:lstStyle>
          <a:p>
            <a:r>
              <a:rPr lang="en-US" dirty="0"/>
              <a:t>icon</a:t>
            </a:r>
          </a:p>
        </p:txBody>
      </p:sp>
      <p:sp>
        <p:nvSpPr>
          <p:cNvPr id="42" name="Text Placeholder 2">
            <a:extLst>
              <a:ext uri="{FF2B5EF4-FFF2-40B4-BE49-F238E27FC236}">
                <a16:creationId xmlns:a16="http://schemas.microsoft.com/office/drawing/2014/main" id="{611DAA6E-D53E-234D-AA4F-BB5F610D9025}"/>
              </a:ext>
            </a:extLst>
          </p:cNvPr>
          <p:cNvSpPr>
            <a:spLocks noGrp="1"/>
          </p:cNvSpPr>
          <p:nvPr>
            <p:ph type="body" sz="quarter" idx="46" hasCustomPrompt="1"/>
          </p:nvPr>
        </p:nvSpPr>
        <p:spPr>
          <a:xfrm>
            <a:off x="6388114" y="3778175"/>
            <a:ext cx="2145344" cy="2101926"/>
          </a:xfrm>
        </p:spPr>
        <p:txBody>
          <a:bodyPr lIns="0">
            <a:noAutofit/>
          </a:bodyPr>
          <a:lstStyle>
            <a:lvl1pPr marL="0" indent="0">
              <a:lnSpc>
                <a:spcPct val="110000"/>
              </a:lnSpc>
              <a:spcBef>
                <a:spcPts val="1000"/>
              </a:spcBef>
              <a:buFontTx/>
              <a:buNone/>
              <a:defRPr sz="1800" b="0" i="0" baseline="0">
                <a:solidFill>
                  <a:schemeClr val="tx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dirty="0"/>
              <a:t>Font size min 14pt recommended and line spacing of at least Multiple 1.1</a:t>
            </a:r>
            <a:endParaRPr lang="pt-BR" dirty="0"/>
          </a:p>
        </p:txBody>
      </p:sp>
      <p:sp>
        <p:nvSpPr>
          <p:cNvPr id="43" name="Text Placeholder 2">
            <a:extLst>
              <a:ext uri="{FF2B5EF4-FFF2-40B4-BE49-F238E27FC236}">
                <a16:creationId xmlns:a16="http://schemas.microsoft.com/office/drawing/2014/main" id="{2CEA056E-C884-244F-9FA5-F52654E0C3AE}"/>
              </a:ext>
            </a:extLst>
          </p:cNvPr>
          <p:cNvSpPr>
            <a:spLocks noGrp="1"/>
          </p:cNvSpPr>
          <p:nvPr>
            <p:ph type="body" sz="quarter" idx="47" hasCustomPrompt="1"/>
          </p:nvPr>
        </p:nvSpPr>
        <p:spPr>
          <a:xfrm>
            <a:off x="6388113" y="3083738"/>
            <a:ext cx="2145345" cy="605466"/>
          </a:xfrm>
        </p:spPr>
        <p:txBody>
          <a:bodyPr vert="horz" lIns="0" tIns="0" rIns="0" bIns="0" rtlCol="0" anchor="t" anchorCtr="0">
            <a:noAutofit/>
          </a:bodyPr>
          <a:lstStyle>
            <a:lvl1pPr marL="0" indent="0">
              <a:buFontTx/>
              <a:buNone/>
              <a:defRPr lang="en-US" sz="2050" b="1" i="0" cap="all" baseline="0" dirty="0">
                <a:solidFill>
                  <a:schemeClr val="accent1"/>
                </a:solidFill>
                <a:latin typeface="Arial Narrow" panose="020B0604020202020204" pitchFamily="34" charset="0"/>
                <a:cs typeface="Arial Narrow" panose="020B0604020202020204" pitchFamily="34" charset="0"/>
              </a:defRPr>
            </a:lvl1pPr>
          </a:lstStyle>
          <a:p>
            <a:pPr lvl="0">
              <a:lnSpc>
                <a:spcPct val="80000"/>
              </a:lnSpc>
              <a:spcBef>
                <a:spcPts val="0"/>
              </a:spcBef>
            </a:pPr>
            <a:r>
              <a:rPr lang="en-US" dirty="0"/>
              <a:t>ONE OR TWO LINES for description</a:t>
            </a:r>
          </a:p>
        </p:txBody>
      </p:sp>
      <p:pic>
        <p:nvPicPr>
          <p:cNvPr id="18" name="Picture 17">
            <a:extLst>
              <a:ext uri="{FF2B5EF4-FFF2-40B4-BE49-F238E27FC236}">
                <a16:creationId xmlns:a16="http://schemas.microsoft.com/office/drawing/2014/main" id="{B360D5F2-95F3-8949-ACB9-17B52503280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65663" y="98897"/>
            <a:ext cx="2041139" cy="542634"/>
          </a:xfrm>
          <a:prstGeom prst="rect">
            <a:avLst/>
          </a:prstGeom>
        </p:spPr>
      </p:pic>
    </p:spTree>
    <p:extLst>
      <p:ext uri="{BB962C8B-B14F-4D97-AF65-F5344CB8AC3E}">
        <p14:creationId xmlns:p14="http://schemas.microsoft.com/office/powerpoint/2010/main" val="4223110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725C1A71-AFFB-8540-8AB0-FC76F28A9580}"/>
              </a:ext>
            </a:extLst>
          </p:cNvPr>
          <p:cNvSpPr>
            <a:spLocks noGrp="1"/>
          </p:cNvSpPr>
          <p:nvPr>
            <p:ph type="sldNum" sz="quarter" idx="4"/>
          </p:nvPr>
        </p:nvSpPr>
        <p:spPr>
          <a:xfrm>
            <a:off x="11707151" y="6354240"/>
            <a:ext cx="399651" cy="312098"/>
          </a:xfrm>
          <a:prstGeom prst="rect">
            <a:avLst/>
          </a:prstGeom>
        </p:spPr>
        <p:txBody>
          <a:bodyPr vert="horz" lIns="0" tIns="0" rIns="91440" bIns="45720" rtlCol="0" anchor="t" anchorCtr="0"/>
          <a:lstStyle>
            <a:lvl1pPr algn="l">
              <a:defRPr sz="751" b="0" i="0">
                <a:solidFill>
                  <a:schemeClr val="tx1">
                    <a:tint val="75000"/>
                  </a:schemeClr>
                </a:solidFill>
                <a:latin typeface="Arial" panose="020B0604020202020204" pitchFamily="34" charset="0"/>
                <a:cs typeface="Arial" panose="020B0604020202020204" pitchFamily="34" charset="0"/>
              </a:defRPr>
            </a:lvl1pPr>
          </a:lstStyle>
          <a:p>
            <a:fld id="{234755BD-B4AC-9044-BCE4-27904766F8BB}" type="slidenum">
              <a:rPr lang="en-US" smtClean="0"/>
              <a:pPr/>
              <a:t>‹#›</a:t>
            </a:fld>
            <a:endParaRPr lang="en-US" dirty="0"/>
          </a:p>
        </p:txBody>
      </p:sp>
      <p:sp>
        <p:nvSpPr>
          <p:cNvPr id="3" name="Text Placeholder 2">
            <a:extLst>
              <a:ext uri="{FF2B5EF4-FFF2-40B4-BE49-F238E27FC236}">
                <a16:creationId xmlns:a16="http://schemas.microsoft.com/office/drawing/2014/main" id="{3D5B8505-AFDE-DE43-9426-A9D9F85A1B07}"/>
              </a:ext>
            </a:extLst>
          </p:cNvPr>
          <p:cNvSpPr>
            <a:spLocks noGrp="1"/>
          </p:cNvSpPr>
          <p:nvPr>
            <p:ph type="body" idx="1"/>
          </p:nvPr>
        </p:nvSpPr>
        <p:spPr>
          <a:xfrm>
            <a:off x="914403" y="1999251"/>
            <a:ext cx="10366861" cy="3944355"/>
          </a:xfrm>
          <a:prstGeom prst="rect">
            <a:avLst/>
          </a:prstGeom>
        </p:spPr>
        <p:txBody>
          <a:bodyPr vert="horz" lIns="91440" tIns="45720" rIns="91440" bIns="4572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Title Placeholder 17">
            <a:extLst>
              <a:ext uri="{FF2B5EF4-FFF2-40B4-BE49-F238E27FC236}">
                <a16:creationId xmlns:a16="http://schemas.microsoft.com/office/drawing/2014/main" id="{C747C782-C471-5644-AC30-24AB15F2F632}"/>
              </a:ext>
            </a:extLst>
          </p:cNvPr>
          <p:cNvSpPr>
            <a:spLocks noGrp="1"/>
          </p:cNvSpPr>
          <p:nvPr>
            <p:ph type="title"/>
          </p:nvPr>
        </p:nvSpPr>
        <p:spPr>
          <a:xfrm>
            <a:off x="910091" y="356751"/>
            <a:ext cx="8877239" cy="798177"/>
          </a:xfrm>
          <a:prstGeom prst="rect">
            <a:avLst/>
          </a:prstGeom>
        </p:spPr>
        <p:txBody>
          <a:bodyPr vert="horz" lIns="0" tIns="45720" rIns="91440" bIns="45720" rtlCol="0" anchor="b" anchorCtr="0">
            <a:noAutofit/>
          </a:bodyPr>
          <a:lstStyle/>
          <a:p>
            <a:r>
              <a:rPr lang="en-US" dirty="0"/>
              <a:t>Click to edit Master title style</a:t>
            </a:r>
          </a:p>
        </p:txBody>
      </p:sp>
    </p:spTree>
    <p:extLst>
      <p:ext uri="{BB962C8B-B14F-4D97-AF65-F5344CB8AC3E}">
        <p14:creationId xmlns:p14="http://schemas.microsoft.com/office/powerpoint/2010/main" val="3854450029"/>
      </p:ext>
    </p:extLst>
  </p:cSld>
  <p:clrMap bg1="lt1" tx1="dk1" bg2="lt2" tx2="dk2" accent1="accent1" accent2="accent2" accent3="accent3" accent4="accent4" accent5="accent5" accent6="accent6" hlink="hlink" folHlink="folHlink"/>
  <p:sldLayoutIdLst>
    <p:sldLayoutId id="2147483707" r:id="rId1"/>
    <p:sldLayoutId id="2147483708" r:id="rId2"/>
    <p:sldLayoutId id="2147483710" r:id="rId3"/>
    <p:sldLayoutId id="2147483676" r:id="rId4"/>
    <p:sldLayoutId id="2147483734" r:id="rId5"/>
    <p:sldLayoutId id="2147483655" r:id="rId6"/>
    <p:sldLayoutId id="2147483659" r:id="rId7"/>
    <p:sldLayoutId id="2147483683" r:id="rId8"/>
    <p:sldLayoutId id="2147483685" r:id="rId9"/>
    <p:sldLayoutId id="2147483719" r:id="rId10"/>
    <p:sldLayoutId id="2147483682" r:id="rId11"/>
    <p:sldLayoutId id="2147483686" r:id="rId12"/>
    <p:sldLayoutId id="2147483713" r:id="rId13"/>
    <p:sldLayoutId id="2147483717" r:id="rId14"/>
    <p:sldLayoutId id="2147483718" r:id="rId15"/>
    <p:sldLayoutId id="2147483726" r:id="rId16"/>
    <p:sldLayoutId id="2147483720" r:id="rId17"/>
    <p:sldLayoutId id="2147483681" r:id="rId18"/>
    <p:sldLayoutId id="2147483731" r:id="rId19"/>
    <p:sldLayoutId id="2147483722" r:id="rId20"/>
    <p:sldLayoutId id="2147483723" r:id="rId21"/>
    <p:sldLayoutId id="2147483715" r:id="rId22"/>
    <p:sldLayoutId id="2147483687" r:id="rId23"/>
    <p:sldLayoutId id="2147483738" r:id="rId24"/>
    <p:sldLayoutId id="2147483740" r:id="rId25"/>
    <p:sldLayoutId id="2147483741" r:id="rId26"/>
    <p:sldLayoutId id="2147483742" r:id="rId27"/>
  </p:sldLayoutIdLst>
  <p:hf hdr="0" dt="0"/>
  <p:txStyles>
    <p:titleStyle>
      <a:lvl1pPr algn="l" defTabSz="914173" rtl="0" eaLnBrk="1" latinLnBrk="0" hangingPunct="1">
        <a:lnSpc>
          <a:spcPct val="90000"/>
        </a:lnSpc>
        <a:spcBef>
          <a:spcPct val="0"/>
        </a:spcBef>
        <a:buNone/>
        <a:defRPr sz="4000" b="1" i="0" kern="1200" cap="all" spc="40" baseline="0">
          <a:solidFill>
            <a:schemeClr val="tx1"/>
          </a:solidFill>
          <a:latin typeface="Arial Narrow" panose="020B0604020202020204" pitchFamily="34" charset="0"/>
          <a:ea typeface="Noto Serif" panose="02020502060505020204" pitchFamily="18" charset="0"/>
          <a:cs typeface="Arial Narrow" panose="020B0604020202020204" pitchFamily="34" charset="0"/>
        </a:defRPr>
      </a:lvl1pPr>
    </p:titleStyle>
    <p:bodyStyle>
      <a:lvl1pPr marL="228544" indent="-228544" algn="l" defTabSz="914173" rtl="0" eaLnBrk="1" latinLnBrk="0" hangingPunct="1">
        <a:lnSpc>
          <a:spcPct val="90000"/>
        </a:lnSpc>
        <a:spcBef>
          <a:spcPts val="1000"/>
        </a:spcBef>
        <a:buClr>
          <a:schemeClr val="accent2"/>
        </a:buClr>
        <a:buFont typeface="Arial" panose="020B0604020202020204" pitchFamily="34" charset="0"/>
        <a:buChar char="•"/>
        <a:defRPr sz="2800" b="0" i="0" kern="1200">
          <a:solidFill>
            <a:schemeClr val="tx1"/>
          </a:solidFill>
          <a:latin typeface="Cambria" panose="02040503050406030204" pitchFamily="18" charset="0"/>
          <a:ea typeface="+mn-ea"/>
          <a:cs typeface="Arial" panose="020B0604020202020204" pitchFamily="34" charset="0"/>
        </a:defRPr>
      </a:lvl1pPr>
      <a:lvl2pPr marL="685630" indent="-228544" algn="l" defTabSz="914173" rtl="0" eaLnBrk="1" latinLnBrk="0" hangingPunct="1">
        <a:lnSpc>
          <a:spcPct val="90000"/>
        </a:lnSpc>
        <a:spcBef>
          <a:spcPts val="500"/>
        </a:spcBef>
        <a:buClr>
          <a:schemeClr val="accent2"/>
        </a:buClr>
        <a:buFont typeface="Arial" panose="020B0604020202020204" pitchFamily="34" charset="0"/>
        <a:buChar char="•"/>
        <a:defRPr sz="2000" b="0" i="0" kern="1200">
          <a:solidFill>
            <a:schemeClr val="tx1"/>
          </a:solidFill>
          <a:latin typeface="Cambria" panose="02040503050406030204" pitchFamily="18" charset="0"/>
          <a:ea typeface="+mn-ea"/>
          <a:cs typeface="Arial" panose="020B0604020202020204" pitchFamily="34" charset="0"/>
        </a:defRPr>
      </a:lvl2pPr>
      <a:lvl3pPr marL="1142717" indent="-228544" algn="l" defTabSz="914173" rtl="0" eaLnBrk="1" latinLnBrk="0" hangingPunct="1">
        <a:lnSpc>
          <a:spcPct val="90000"/>
        </a:lnSpc>
        <a:spcBef>
          <a:spcPts val="500"/>
        </a:spcBef>
        <a:buClr>
          <a:schemeClr val="accent2"/>
        </a:buClr>
        <a:buFont typeface="Arial" panose="020B0604020202020204" pitchFamily="34" charset="0"/>
        <a:buChar char="•"/>
        <a:defRPr sz="1800" b="0" i="0" kern="1200">
          <a:solidFill>
            <a:schemeClr val="tx1"/>
          </a:solidFill>
          <a:latin typeface="Cambria" panose="02040503050406030204" pitchFamily="18" charset="0"/>
          <a:ea typeface="+mn-ea"/>
          <a:cs typeface="Arial" panose="020B0604020202020204" pitchFamily="34" charset="0"/>
        </a:defRPr>
      </a:lvl3pPr>
      <a:lvl4pPr marL="1599803" indent="-228544" algn="l" defTabSz="914173" rtl="0" eaLnBrk="1" latinLnBrk="0" hangingPunct="1">
        <a:lnSpc>
          <a:spcPct val="90000"/>
        </a:lnSpc>
        <a:spcBef>
          <a:spcPts val="500"/>
        </a:spcBef>
        <a:buClr>
          <a:schemeClr val="accent2"/>
        </a:buClr>
        <a:buFont typeface="Arial" panose="020B0604020202020204" pitchFamily="34" charset="0"/>
        <a:buChar char="•"/>
        <a:defRPr sz="1600" b="0" i="0" kern="1200">
          <a:solidFill>
            <a:schemeClr val="tx1"/>
          </a:solidFill>
          <a:latin typeface="Cambria" panose="02040503050406030204" pitchFamily="18" charset="0"/>
          <a:ea typeface="+mn-ea"/>
          <a:cs typeface="Arial" panose="020B0604020202020204" pitchFamily="34" charset="0"/>
        </a:defRPr>
      </a:lvl4pPr>
      <a:lvl5pPr marL="2056890" indent="-228544" algn="l" defTabSz="914173" rtl="0" eaLnBrk="1" latinLnBrk="0" hangingPunct="1">
        <a:lnSpc>
          <a:spcPct val="90000"/>
        </a:lnSpc>
        <a:spcBef>
          <a:spcPts val="500"/>
        </a:spcBef>
        <a:buClr>
          <a:schemeClr val="accent2"/>
        </a:buClr>
        <a:buFont typeface="Arial" panose="020B0604020202020204" pitchFamily="34" charset="0"/>
        <a:buChar char="•"/>
        <a:defRPr sz="1400" b="0" i="0" kern="1200">
          <a:solidFill>
            <a:schemeClr val="tx1"/>
          </a:solidFill>
          <a:latin typeface="Cambria" panose="02040503050406030204" pitchFamily="18" charset="0"/>
          <a:ea typeface="+mn-ea"/>
          <a:cs typeface="Arial" panose="020B0604020202020204" pitchFamily="34" charset="0"/>
        </a:defRPr>
      </a:lvl5pPr>
      <a:lvl6pPr marL="2513976"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062"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149"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238"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173" rtl="0" eaLnBrk="1" latinLnBrk="0" hangingPunct="1">
        <a:defRPr sz="1800" kern="1200">
          <a:solidFill>
            <a:schemeClr val="tx1"/>
          </a:solidFill>
          <a:latin typeface="+mn-lt"/>
          <a:ea typeface="+mn-ea"/>
          <a:cs typeface="+mn-cs"/>
        </a:defRPr>
      </a:lvl1pPr>
      <a:lvl2pPr marL="457087" algn="l" defTabSz="914173" rtl="0" eaLnBrk="1" latinLnBrk="0" hangingPunct="1">
        <a:defRPr sz="1800" kern="1200">
          <a:solidFill>
            <a:schemeClr val="tx1"/>
          </a:solidFill>
          <a:latin typeface="+mn-lt"/>
          <a:ea typeface="+mn-ea"/>
          <a:cs typeface="+mn-cs"/>
        </a:defRPr>
      </a:lvl2pPr>
      <a:lvl3pPr marL="914173" algn="l" defTabSz="914173" rtl="0" eaLnBrk="1" latinLnBrk="0" hangingPunct="1">
        <a:defRPr sz="1800" kern="1200">
          <a:solidFill>
            <a:schemeClr val="tx1"/>
          </a:solidFill>
          <a:latin typeface="+mn-lt"/>
          <a:ea typeface="+mn-ea"/>
          <a:cs typeface="+mn-cs"/>
        </a:defRPr>
      </a:lvl3pPr>
      <a:lvl4pPr marL="1371260" algn="l" defTabSz="914173" rtl="0" eaLnBrk="1" latinLnBrk="0" hangingPunct="1">
        <a:defRPr sz="1800" kern="1200">
          <a:solidFill>
            <a:schemeClr val="tx1"/>
          </a:solidFill>
          <a:latin typeface="+mn-lt"/>
          <a:ea typeface="+mn-ea"/>
          <a:cs typeface="+mn-cs"/>
        </a:defRPr>
      </a:lvl4pPr>
      <a:lvl5pPr marL="1828348" algn="l" defTabSz="914173" rtl="0" eaLnBrk="1" latinLnBrk="0" hangingPunct="1">
        <a:defRPr sz="1800" kern="1200">
          <a:solidFill>
            <a:schemeClr val="tx1"/>
          </a:solidFill>
          <a:latin typeface="+mn-lt"/>
          <a:ea typeface="+mn-ea"/>
          <a:cs typeface="+mn-cs"/>
        </a:defRPr>
      </a:lvl5pPr>
      <a:lvl6pPr marL="2285434" algn="l" defTabSz="914173" rtl="0" eaLnBrk="1" latinLnBrk="0" hangingPunct="1">
        <a:defRPr sz="1800" kern="1200">
          <a:solidFill>
            <a:schemeClr val="tx1"/>
          </a:solidFill>
          <a:latin typeface="+mn-lt"/>
          <a:ea typeface="+mn-ea"/>
          <a:cs typeface="+mn-cs"/>
        </a:defRPr>
      </a:lvl6pPr>
      <a:lvl7pPr marL="2742518" algn="l" defTabSz="914173" rtl="0" eaLnBrk="1" latinLnBrk="0" hangingPunct="1">
        <a:defRPr sz="1800" kern="1200">
          <a:solidFill>
            <a:schemeClr val="tx1"/>
          </a:solidFill>
          <a:latin typeface="+mn-lt"/>
          <a:ea typeface="+mn-ea"/>
          <a:cs typeface="+mn-cs"/>
        </a:defRPr>
      </a:lvl7pPr>
      <a:lvl8pPr marL="3199607" algn="l" defTabSz="914173" rtl="0" eaLnBrk="1" latinLnBrk="0" hangingPunct="1">
        <a:defRPr sz="1800" kern="1200">
          <a:solidFill>
            <a:schemeClr val="tx1"/>
          </a:solidFill>
          <a:latin typeface="+mn-lt"/>
          <a:ea typeface="+mn-ea"/>
          <a:cs typeface="+mn-cs"/>
        </a:defRPr>
      </a:lvl8pPr>
      <a:lvl9pPr marL="3656691" algn="l" defTabSz="914173"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5121" userDrawn="1">
          <p15:clr>
            <a:srgbClr val="F26B43"/>
          </p15:clr>
        </p15:guide>
        <p15:guide id="2" orient="horz" pos="192" userDrawn="1">
          <p15:clr>
            <a:srgbClr val="F26B43"/>
          </p15:clr>
        </p15:guide>
        <p15:guide id="3" pos="768" userDrawn="1">
          <p15:clr>
            <a:srgbClr val="F26B43"/>
          </p15:clr>
        </p15:guide>
        <p15:guide id="4" pos="9473" userDrawn="1">
          <p15:clr>
            <a:srgbClr val="F26B43"/>
          </p15:clr>
        </p15:guide>
        <p15:guide id="5" orient="horz" pos="768" userDrawn="1">
          <p15:clr>
            <a:srgbClr val="F26B43"/>
          </p15:clr>
        </p15:guide>
        <p15:guide id="6" orient="horz" pos="4992" userDrawn="1">
          <p15:clr>
            <a:srgbClr val="F26B43"/>
          </p15:clr>
        </p15:guide>
        <p15:guide id="7" orient="horz" pos="5592" userDrawn="1">
          <p15:clr>
            <a:srgbClr val="F26B43"/>
          </p15:clr>
        </p15:guide>
        <p15:guide id="8" pos="9801" userDrawn="1">
          <p15:clr>
            <a:srgbClr val="F26B43"/>
          </p15:clr>
        </p15:guide>
        <p15:guide id="9" pos="197" userDrawn="1">
          <p15:clr>
            <a:srgbClr val="F26B43"/>
          </p15:clr>
        </p15:guide>
        <p15:guide id="10" orient="horz" pos="298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4.xml"/><Relationship Id="rId6" Type="http://schemas.openxmlformats.org/officeDocument/2006/relationships/image" Target="../media/image23.svg"/><Relationship Id="rId5" Type="http://schemas.openxmlformats.org/officeDocument/2006/relationships/image" Target="../media/image22.png"/><Relationship Id="rId4" Type="http://schemas.openxmlformats.org/officeDocument/2006/relationships/image" Target="../media/image25.svg"/></Relationships>
</file>

<file path=ppt/slides/_rels/slide1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8" Type="http://schemas.openxmlformats.org/officeDocument/2006/relationships/image" Target="../media/image37.svg"/><Relationship Id="rId3" Type="http://schemas.openxmlformats.org/officeDocument/2006/relationships/image" Target="../media/image32.png"/><Relationship Id="rId7" Type="http://schemas.openxmlformats.org/officeDocument/2006/relationships/image" Target="../media/image36.png"/><Relationship Id="rId2" Type="http://schemas.openxmlformats.org/officeDocument/2006/relationships/notesSlide" Target="../notesSlides/notesSlide13.xml"/><Relationship Id="rId1" Type="http://schemas.openxmlformats.org/officeDocument/2006/relationships/slideLayout" Target="../slideLayouts/slideLayout4.xml"/><Relationship Id="rId6" Type="http://schemas.openxmlformats.org/officeDocument/2006/relationships/image" Target="../media/image35.svg"/><Relationship Id="rId5" Type="http://schemas.openxmlformats.org/officeDocument/2006/relationships/image" Target="../media/image34.png"/><Relationship Id="rId4" Type="http://schemas.openxmlformats.org/officeDocument/2006/relationships/image" Target="../media/image33.png"/></Relationships>
</file>

<file path=ppt/slides/_rels/slide1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4.xml"/><Relationship Id="rId1" Type="http://schemas.openxmlformats.org/officeDocument/2006/relationships/slideLayout" Target="../slideLayouts/slideLayout4.xml"/><Relationship Id="rId5" Type="http://schemas.openxmlformats.org/officeDocument/2006/relationships/image" Target="../media/image23.svg"/><Relationship Id="rId4" Type="http://schemas.openxmlformats.org/officeDocument/2006/relationships/image" Target="../media/image22.png"/></Relationships>
</file>

<file path=ppt/slides/_rels/slide1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5.xml"/><Relationship Id="rId1" Type="http://schemas.openxmlformats.org/officeDocument/2006/relationships/slideLayout" Target="../slideLayouts/slideLayout4.xml"/><Relationship Id="rId6" Type="http://schemas.openxmlformats.org/officeDocument/2006/relationships/image" Target="../media/image25.svg"/><Relationship Id="rId5" Type="http://schemas.openxmlformats.org/officeDocument/2006/relationships/image" Target="../media/image24.png"/><Relationship Id="rId4" Type="http://schemas.openxmlformats.org/officeDocument/2006/relationships/image" Target="../media/image39.png"/></Relationships>
</file>

<file path=ppt/slides/_rels/slide1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6.xml"/><Relationship Id="rId1" Type="http://schemas.openxmlformats.org/officeDocument/2006/relationships/slideLayout" Target="../slideLayouts/slideLayout4.xml"/><Relationship Id="rId5" Type="http://schemas.openxmlformats.org/officeDocument/2006/relationships/image" Target="../media/image42.svg"/><Relationship Id="rId4" Type="http://schemas.openxmlformats.org/officeDocument/2006/relationships/image" Target="../media/image41.png"/></Relationships>
</file>

<file path=ppt/slides/_rels/slide1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7.xml"/><Relationship Id="rId1" Type="http://schemas.openxmlformats.org/officeDocument/2006/relationships/slideLayout" Target="../slideLayouts/slideLayout19.xml"/></Relationships>
</file>

<file path=ppt/slides/_rels/slide18.xml.rels><?xml version="1.0" encoding="UTF-8" standalone="yes"?>
<Relationships xmlns="http://schemas.openxmlformats.org/package/2006/relationships"><Relationship Id="rId8" Type="http://schemas.openxmlformats.org/officeDocument/2006/relationships/image" Target="../media/image49.svg"/><Relationship Id="rId3" Type="http://schemas.openxmlformats.org/officeDocument/2006/relationships/image" Target="../media/image44.png"/><Relationship Id="rId7" Type="http://schemas.openxmlformats.org/officeDocument/2006/relationships/image" Target="../media/image48.pn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47.svg"/><Relationship Id="rId5" Type="http://schemas.openxmlformats.org/officeDocument/2006/relationships/image" Target="../media/image46.png"/><Relationship Id="rId4" Type="http://schemas.openxmlformats.org/officeDocument/2006/relationships/image" Target="../media/image45.svg"/></Relationships>
</file>

<file path=ppt/slides/_rels/slide19.xml.rels><?xml version="1.0" encoding="UTF-8" standalone="yes"?>
<Relationships xmlns="http://schemas.openxmlformats.org/package/2006/relationships"><Relationship Id="rId8" Type="http://schemas.openxmlformats.org/officeDocument/2006/relationships/image" Target="../media/image55.svg"/><Relationship Id="rId3" Type="http://schemas.openxmlformats.org/officeDocument/2006/relationships/image" Target="../media/image50.png"/><Relationship Id="rId7" Type="http://schemas.openxmlformats.org/officeDocument/2006/relationships/image" Target="../media/image54.png"/><Relationship Id="rId2" Type="http://schemas.openxmlformats.org/officeDocument/2006/relationships/notesSlide" Target="../notesSlides/notesSlide19.xml"/><Relationship Id="rId1" Type="http://schemas.openxmlformats.org/officeDocument/2006/relationships/slideLayout" Target="../slideLayouts/slideLayout8.xml"/><Relationship Id="rId6" Type="http://schemas.openxmlformats.org/officeDocument/2006/relationships/image" Target="../media/image53.svg"/><Relationship Id="rId5" Type="http://schemas.openxmlformats.org/officeDocument/2006/relationships/image" Target="../media/image52.png"/><Relationship Id="rId4" Type="http://schemas.openxmlformats.org/officeDocument/2006/relationships/image" Target="../media/image51.sv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3.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2.xml"/><Relationship Id="rId1" Type="http://schemas.openxmlformats.org/officeDocument/2006/relationships/slideLayout" Target="../slideLayouts/slideLayout27.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57.png"/></Relationships>
</file>

<file path=ppt/slides/_rels/slide24.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23.xml"/><Relationship Id="rId1" Type="http://schemas.openxmlformats.org/officeDocument/2006/relationships/slideLayout" Target="../slideLayouts/slideLayout27.xml"/><Relationship Id="rId5" Type="http://schemas.openxmlformats.org/officeDocument/2006/relationships/image" Target="../media/image62.png"/><Relationship Id="rId4" Type="http://schemas.openxmlformats.org/officeDocument/2006/relationships/image" Target="../media/image61.png"/></Relationships>
</file>

<file path=ppt/slides/_rels/slide25.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24.xml"/><Relationship Id="rId1" Type="http://schemas.openxmlformats.org/officeDocument/2006/relationships/slideLayout" Target="../slideLayouts/slideLayout24.xml"/></Relationships>
</file>

<file path=ppt/slides/_rels/slide26.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25.xml"/><Relationship Id="rId1" Type="http://schemas.openxmlformats.org/officeDocument/2006/relationships/slideLayout" Target="../slideLayouts/slideLayout24.xml"/><Relationship Id="rId4" Type="http://schemas.openxmlformats.org/officeDocument/2006/relationships/image" Target="../media/image65.png"/></Relationships>
</file>

<file path=ppt/slides/_rels/slide27.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26.xml"/><Relationship Id="rId1" Type="http://schemas.openxmlformats.org/officeDocument/2006/relationships/slideLayout" Target="../slideLayouts/slideLayout24.xml"/><Relationship Id="rId6" Type="http://schemas.openxmlformats.org/officeDocument/2006/relationships/image" Target="../media/image69.png"/><Relationship Id="rId5" Type="http://schemas.openxmlformats.org/officeDocument/2006/relationships/image" Target="../media/image68.png"/><Relationship Id="rId4" Type="http://schemas.openxmlformats.org/officeDocument/2006/relationships/image" Target="../media/image67.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28.xml"/><Relationship Id="rId1" Type="http://schemas.openxmlformats.org/officeDocument/2006/relationships/slideLayout" Target="../slideLayouts/slideLayout25.xml"/><Relationship Id="rId4" Type="http://schemas.openxmlformats.org/officeDocument/2006/relationships/image" Target="../media/image71.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6.xml"/></Relationships>
</file>

<file path=ppt/slides/_rels/slide30.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29.xml"/><Relationship Id="rId1" Type="http://schemas.openxmlformats.org/officeDocument/2006/relationships/slideLayout" Target="../slideLayouts/slideLayout25.xml"/><Relationship Id="rId4" Type="http://schemas.openxmlformats.org/officeDocument/2006/relationships/image" Target="../media/image74.png"/></Relationships>
</file>

<file path=ppt/slides/_rels/slide33.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30.xml"/><Relationship Id="rId1" Type="http://schemas.openxmlformats.org/officeDocument/2006/relationships/slideLayout" Target="../slideLayouts/slideLayout25.xml"/><Relationship Id="rId5" Type="http://schemas.openxmlformats.org/officeDocument/2006/relationships/image" Target="../media/image77.png"/><Relationship Id="rId4" Type="http://schemas.openxmlformats.org/officeDocument/2006/relationships/image" Target="../media/image76.png"/></Relationships>
</file>

<file path=ppt/slides/_rels/slide34.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31.xml"/><Relationship Id="rId1" Type="http://schemas.openxmlformats.org/officeDocument/2006/relationships/slideLayout" Target="../slideLayouts/slideLayout25.xml"/><Relationship Id="rId4" Type="http://schemas.openxmlformats.org/officeDocument/2006/relationships/image" Target="../media/image79.png"/></Relationships>
</file>

<file path=ppt/slides/_rels/slide35.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32.xml"/><Relationship Id="rId1" Type="http://schemas.openxmlformats.org/officeDocument/2006/relationships/slideLayout" Target="../slideLayouts/slideLayout25.xml"/><Relationship Id="rId5" Type="http://schemas.openxmlformats.org/officeDocument/2006/relationships/image" Target="../media/image82.jpeg"/><Relationship Id="rId4" Type="http://schemas.openxmlformats.org/officeDocument/2006/relationships/image" Target="../media/image81.png"/></Relationships>
</file>

<file path=ppt/slides/_rels/slide36.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33.xml"/><Relationship Id="rId1" Type="http://schemas.openxmlformats.org/officeDocument/2006/relationships/slideLayout" Target="../slideLayouts/slideLayout25.xml"/><Relationship Id="rId4" Type="http://schemas.openxmlformats.org/officeDocument/2006/relationships/image" Target="../media/image84.png"/></Relationships>
</file>

<file path=ppt/slides/_rels/slide37.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34.xml"/><Relationship Id="rId1" Type="http://schemas.openxmlformats.org/officeDocument/2006/relationships/slideLayout" Target="../slideLayouts/slideLayout25.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6.xml"/></Relationships>
</file>

<file path=ppt/slides/_rels/slide39.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8" Type="http://schemas.openxmlformats.org/officeDocument/2006/relationships/image" Target="../media/image17.svg"/><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21.svg"/><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image" Target="../media/image15.svg"/><Relationship Id="rId11" Type="http://schemas.openxmlformats.org/officeDocument/2006/relationships/image" Target="../media/image20.png"/><Relationship Id="rId5" Type="http://schemas.openxmlformats.org/officeDocument/2006/relationships/image" Target="../media/image14.png"/><Relationship Id="rId10" Type="http://schemas.openxmlformats.org/officeDocument/2006/relationships/image" Target="../media/image19.svg"/><Relationship Id="rId4" Type="http://schemas.openxmlformats.org/officeDocument/2006/relationships/image" Target="../media/image13.svg"/><Relationship Id="rId9" Type="http://schemas.openxmlformats.org/officeDocument/2006/relationships/image" Target="../media/image18.png"/></Relationships>
</file>

<file path=ppt/slides/_rels/slide40.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36.xml"/><Relationship Id="rId1" Type="http://schemas.openxmlformats.org/officeDocument/2006/relationships/slideLayout" Target="../slideLayouts/slideLayout25.xml"/><Relationship Id="rId5" Type="http://schemas.openxmlformats.org/officeDocument/2006/relationships/image" Target="../media/image89.png"/><Relationship Id="rId4" Type="http://schemas.openxmlformats.org/officeDocument/2006/relationships/image" Target="../media/image88.jpeg"/></Relationships>
</file>

<file path=ppt/slides/_rels/slide41.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37.xml"/><Relationship Id="rId1" Type="http://schemas.openxmlformats.org/officeDocument/2006/relationships/slideLayout" Target="../slideLayouts/slideLayout25.xml"/><Relationship Id="rId4" Type="http://schemas.openxmlformats.org/officeDocument/2006/relationships/image" Target="../media/image91.png"/></Relationships>
</file>

<file path=ppt/slides/_rels/slide42.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38.xml"/><Relationship Id="rId1" Type="http://schemas.openxmlformats.org/officeDocument/2006/relationships/slideLayout" Target="../slideLayouts/slideLayout25.xml"/><Relationship Id="rId6" Type="http://schemas.openxmlformats.org/officeDocument/2006/relationships/image" Target="../media/image95.png"/><Relationship Id="rId5" Type="http://schemas.openxmlformats.org/officeDocument/2006/relationships/image" Target="../media/image94.png"/><Relationship Id="rId4" Type="http://schemas.openxmlformats.org/officeDocument/2006/relationships/image" Target="../media/image93.png"/></Relationships>
</file>

<file path=ppt/slides/_rels/slide43.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39.xml"/><Relationship Id="rId1" Type="http://schemas.openxmlformats.org/officeDocument/2006/relationships/slideLayout" Target="../slideLayouts/slideLayout25.xml"/><Relationship Id="rId5" Type="http://schemas.openxmlformats.org/officeDocument/2006/relationships/image" Target="../media/image98.png"/><Relationship Id="rId4" Type="http://schemas.openxmlformats.org/officeDocument/2006/relationships/image" Target="../media/image97.png"/></Relationships>
</file>

<file path=ppt/slides/_rels/slide44.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40.xml"/><Relationship Id="rId1" Type="http://schemas.openxmlformats.org/officeDocument/2006/relationships/slideLayout" Target="../slideLayouts/slideLayout27.xml"/><Relationship Id="rId4" Type="http://schemas.openxmlformats.org/officeDocument/2006/relationships/image" Target="../media/image100.png"/></Relationships>
</file>

<file path=ppt/slides/_rels/slide45.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41.xml"/><Relationship Id="rId1" Type="http://schemas.openxmlformats.org/officeDocument/2006/relationships/slideLayout" Target="../slideLayouts/slideLayout27.xml"/><Relationship Id="rId4" Type="http://schemas.openxmlformats.org/officeDocument/2006/relationships/image" Target="../media/image102.png"/></Relationships>
</file>

<file path=ppt/slides/_rels/slide46.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42.xml"/><Relationship Id="rId1" Type="http://schemas.openxmlformats.org/officeDocument/2006/relationships/slideLayout" Target="../slideLayouts/slideLayout27.xml"/></Relationships>
</file>

<file path=ppt/slides/_rels/slide47.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notesSlide" Target="../notesSlides/notesSlide43.xml"/><Relationship Id="rId1" Type="http://schemas.openxmlformats.org/officeDocument/2006/relationships/slideLayout" Target="../slideLayouts/slideLayout2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6.xml"/></Relationships>
</file>

<file path=ppt/slides/_rels/slide49.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image" Target="../media/image105.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image" Target="../media/image25.svg"/><Relationship Id="rId5" Type="http://schemas.openxmlformats.org/officeDocument/2006/relationships/image" Target="../media/image24.png"/><Relationship Id="rId4" Type="http://schemas.openxmlformats.org/officeDocument/2006/relationships/image" Target="../media/image23.svg"/></Relationships>
</file>

<file path=ppt/slides/_rels/slide50.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45.xml"/><Relationship Id="rId1" Type="http://schemas.openxmlformats.org/officeDocument/2006/relationships/slideLayout" Target="../slideLayouts/slideLayout27.xml"/><Relationship Id="rId5" Type="http://schemas.openxmlformats.org/officeDocument/2006/relationships/image" Target="../media/image94.png"/><Relationship Id="rId4" Type="http://schemas.openxmlformats.org/officeDocument/2006/relationships/image" Target="../media/image93.png"/></Relationships>
</file>

<file path=ppt/slides/_rels/slide51.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46.xml"/><Relationship Id="rId1" Type="http://schemas.openxmlformats.org/officeDocument/2006/relationships/slideLayout" Target="../slideLayouts/slideLayout27.xml"/><Relationship Id="rId5" Type="http://schemas.openxmlformats.org/officeDocument/2006/relationships/image" Target="../media/image109.png"/><Relationship Id="rId4" Type="http://schemas.openxmlformats.org/officeDocument/2006/relationships/image" Target="../media/image108.png"/></Relationships>
</file>

<file path=ppt/slides/_rels/slide52.xml.rels><?xml version="1.0" encoding="UTF-8" standalone="yes"?>
<Relationships xmlns="http://schemas.openxmlformats.org/package/2006/relationships"><Relationship Id="rId2" Type="http://schemas.openxmlformats.org/officeDocument/2006/relationships/hyperlink" Target="https://myfedloan.org/" TargetMode="Externa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6.xml"/><Relationship Id="rId1" Type="http://schemas.openxmlformats.org/officeDocument/2006/relationships/slideLayout" Target="../slideLayouts/slideLayout4.xml"/><Relationship Id="rId5" Type="http://schemas.openxmlformats.org/officeDocument/2006/relationships/image" Target="../media/image28.svg"/><Relationship Id="rId4" Type="http://schemas.openxmlformats.org/officeDocument/2006/relationships/image" Target="../media/image27.svg"/></Relationships>
</file>

<file path=ppt/slides/_rels/slide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image" Target="../media/image25.svg"/><Relationship Id="rId5" Type="http://schemas.openxmlformats.org/officeDocument/2006/relationships/image" Target="../media/image24.png"/><Relationship Id="rId4" Type="http://schemas.openxmlformats.org/officeDocument/2006/relationships/image" Target="../media/image23.svg"/></Relationships>
</file>

<file path=ppt/slides/_rels/slide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30.svg"/></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9.xml"/><Relationship Id="rId1" Type="http://schemas.openxmlformats.org/officeDocument/2006/relationships/slideLayout" Target="../slideLayouts/slideLayout4.xml"/><Relationship Id="rId6" Type="http://schemas.openxmlformats.org/officeDocument/2006/relationships/image" Target="../media/image25.svg"/><Relationship Id="rId5" Type="http://schemas.openxmlformats.org/officeDocument/2006/relationships/image" Target="../media/image24.png"/><Relationship Id="rId4" Type="http://schemas.openxmlformats.org/officeDocument/2006/relationships/image" Target="../media/image23.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a:extLst>
              <a:ext uri="{FF2B5EF4-FFF2-40B4-BE49-F238E27FC236}">
                <a16:creationId xmlns:a16="http://schemas.microsoft.com/office/drawing/2014/main" id="{042572B1-2861-9644-985F-3274761ADC6A}"/>
              </a:ext>
            </a:extLst>
          </p:cNvPr>
          <p:cNvSpPr>
            <a:spLocks noGrp="1"/>
          </p:cNvSpPr>
          <p:nvPr>
            <p:ph type="subTitle" idx="1"/>
          </p:nvPr>
        </p:nvSpPr>
        <p:spPr/>
        <p:txBody>
          <a:bodyPr/>
          <a:lstStyle/>
          <a:p>
            <a:r>
              <a:rPr lang="en-US" dirty="0"/>
              <a:t>Public Service Loan Forgiveness (PSLF) and Temporary Expanded PSLF (TEPSLF) </a:t>
            </a:r>
          </a:p>
        </p:txBody>
      </p:sp>
      <p:sp>
        <p:nvSpPr>
          <p:cNvPr id="6" name="Content Placeholder 5">
            <a:extLst>
              <a:ext uri="{FF2B5EF4-FFF2-40B4-BE49-F238E27FC236}">
                <a16:creationId xmlns:a16="http://schemas.microsoft.com/office/drawing/2014/main" id="{ECE88471-2184-DD4B-B451-923D8B9EDA3E}"/>
              </a:ext>
            </a:extLst>
          </p:cNvPr>
          <p:cNvSpPr>
            <a:spLocks noGrp="1"/>
          </p:cNvSpPr>
          <p:nvPr>
            <p:ph sz="quarter" idx="10"/>
          </p:nvPr>
        </p:nvSpPr>
        <p:spPr>
          <a:xfrm>
            <a:off x="2252865" y="4019131"/>
            <a:ext cx="9361715" cy="596678"/>
          </a:xfrm>
        </p:spPr>
        <p:txBody>
          <a:bodyPr/>
          <a:lstStyle/>
          <a:p>
            <a:r>
              <a:rPr lang="en-US" dirty="0"/>
              <a:t>Colleen Campbell and Christine Isett</a:t>
            </a:r>
          </a:p>
          <a:p>
            <a:r>
              <a:rPr lang="en-US" dirty="0"/>
              <a:t>U.S. Department of Education</a:t>
            </a:r>
          </a:p>
          <a:p>
            <a:r>
              <a:rPr lang="en-US" dirty="0"/>
              <a:t>2021 Virtual FSA Training Conference for Financial Aid Professionals</a:t>
            </a:r>
          </a:p>
        </p:txBody>
      </p:sp>
      <p:sp>
        <p:nvSpPr>
          <p:cNvPr id="4" name="Title 3">
            <a:extLst>
              <a:ext uri="{FF2B5EF4-FFF2-40B4-BE49-F238E27FC236}">
                <a16:creationId xmlns:a16="http://schemas.microsoft.com/office/drawing/2014/main" id="{063092A8-33E6-F340-9B35-F0D914B04ECB}"/>
              </a:ext>
            </a:extLst>
          </p:cNvPr>
          <p:cNvSpPr>
            <a:spLocks noGrp="1"/>
          </p:cNvSpPr>
          <p:nvPr>
            <p:ph type="title"/>
          </p:nvPr>
        </p:nvSpPr>
        <p:spPr/>
        <p:txBody>
          <a:bodyPr/>
          <a:lstStyle/>
          <a:p>
            <a:r>
              <a:rPr lang="en-US" dirty="0">
                <a:latin typeface="Arial Narrow"/>
                <a:ea typeface="Noto Serif"/>
              </a:rPr>
              <a:t>Session</a:t>
            </a:r>
            <a:r>
              <a:rPr lang="en-US" dirty="0">
                <a:latin typeface="Arial"/>
                <a:ea typeface="Noto Serif"/>
              </a:rPr>
              <a:t> B016 </a:t>
            </a:r>
          </a:p>
        </p:txBody>
      </p:sp>
      <p:sp>
        <p:nvSpPr>
          <p:cNvPr id="3" name="Slide Number Placeholder 2">
            <a:extLst>
              <a:ext uri="{FF2B5EF4-FFF2-40B4-BE49-F238E27FC236}">
                <a16:creationId xmlns:a16="http://schemas.microsoft.com/office/drawing/2014/main" id="{C4A9254A-D90C-1042-8891-162AF6F0C38B}"/>
              </a:ext>
            </a:extLst>
          </p:cNvPr>
          <p:cNvSpPr>
            <a:spLocks noGrp="1"/>
          </p:cNvSpPr>
          <p:nvPr>
            <p:ph type="sldNum" sz="quarter" idx="4294967295"/>
          </p:nvPr>
        </p:nvSpPr>
        <p:spPr>
          <a:xfrm>
            <a:off x="11793538" y="6354763"/>
            <a:ext cx="398462" cy="311150"/>
          </a:xfrm>
        </p:spPr>
        <p:txBody>
          <a:bodyPr/>
          <a:lstStyle/>
          <a:p>
            <a:fld id="{234755BD-B4AC-9044-BCE4-27904766F8BB}" type="slidenum">
              <a:rPr lang="en-US" smtClean="0"/>
              <a:pPr/>
              <a:t>1</a:t>
            </a:fld>
            <a:endParaRPr lang="en-US" dirty="0"/>
          </a:p>
        </p:txBody>
      </p:sp>
    </p:spTree>
    <p:extLst>
      <p:ext uri="{BB962C8B-B14F-4D97-AF65-F5344CB8AC3E}">
        <p14:creationId xmlns:p14="http://schemas.microsoft.com/office/powerpoint/2010/main" val="391289530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04F7DA6-74A6-C34C-9C28-D666954351AF}"/>
              </a:ext>
            </a:extLst>
          </p:cNvPr>
          <p:cNvSpPr>
            <a:spLocks noGrp="1"/>
          </p:cNvSpPr>
          <p:nvPr>
            <p:ph type="sldNum" sz="quarter" idx="4"/>
          </p:nvPr>
        </p:nvSpPr>
        <p:spPr/>
        <p:txBody>
          <a:bodyPr/>
          <a:lstStyle/>
          <a:p>
            <a:fld id="{234755BD-B4AC-9044-BCE4-27904766F8BB}" type="slidenum">
              <a:rPr lang="en-US" smtClean="0"/>
              <a:pPr/>
              <a:t>10</a:t>
            </a:fld>
            <a:endParaRPr lang="en-US" dirty="0"/>
          </a:p>
        </p:txBody>
      </p:sp>
      <p:sp>
        <p:nvSpPr>
          <p:cNvPr id="3" name="Title 2">
            <a:extLst>
              <a:ext uri="{FF2B5EF4-FFF2-40B4-BE49-F238E27FC236}">
                <a16:creationId xmlns:a16="http://schemas.microsoft.com/office/drawing/2014/main" id="{0D847BC2-A82C-2A4D-914D-13FEB227F8B3}"/>
              </a:ext>
            </a:extLst>
          </p:cNvPr>
          <p:cNvSpPr>
            <a:spLocks noGrp="1"/>
          </p:cNvSpPr>
          <p:nvPr>
            <p:ph type="title"/>
          </p:nvPr>
        </p:nvSpPr>
        <p:spPr/>
        <p:txBody>
          <a:bodyPr/>
          <a:lstStyle/>
          <a:p>
            <a:r>
              <a:rPr lang="en-US" dirty="0"/>
              <a:t>PSLF Basics: Eligible Employment</a:t>
            </a:r>
          </a:p>
        </p:txBody>
      </p:sp>
      <p:sp>
        <p:nvSpPr>
          <p:cNvPr id="5" name="Rectangle 4">
            <a:extLst>
              <a:ext uri="{FF2B5EF4-FFF2-40B4-BE49-F238E27FC236}">
                <a16:creationId xmlns:a16="http://schemas.microsoft.com/office/drawing/2014/main" id="{6BEBA794-A012-A34A-B7AB-17980D79F01E}"/>
              </a:ext>
            </a:extLst>
          </p:cNvPr>
          <p:cNvSpPr/>
          <p:nvPr/>
        </p:nvSpPr>
        <p:spPr>
          <a:xfrm>
            <a:off x="912571" y="1661366"/>
            <a:ext cx="9955255" cy="4401205"/>
          </a:xfrm>
          <a:prstGeom prst="rect">
            <a:avLst/>
          </a:prstGeom>
        </p:spPr>
        <p:txBody>
          <a:bodyPr wrap="square">
            <a:spAutoFit/>
          </a:bodyPr>
          <a:lstStyle/>
          <a:p>
            <a:pPr marL="457200" indent="-457200">
              <a:spcAft>
                <a:spcPts val="800"/>
              </a:spcAft>
              <a:buFont typeface="Arial" panose="020B0604020202020204" pitchFamily="34" charset="0"/>
              <a:buChar char="•"/>
            </a:pPr>
            <a:r>
              <a:rPr lang="en-US" altLang="en-US" sz="2400" dirty="0">
                <a:latin typeface="Cambria" panose="02040503050406030204" pitchFamily="18" charset="0"/>
              </a:rPr>
              <a:t>It’s all about the employer…</a:t>
            </a:r>
          </a:p>
          <a:p>
            <a:pPr marL="914400" lvl="1" indent="-457200">
              <a:spcAft>
                <a:spcPts val="800"/>
              </a:spcAft>
              <a:buFont typeface="Arial" panose="020B0604020202020204" pitchFamily="34" charset="0"/>
              <a:buChar char="•"/>
            </a:pPr>
            <a:r>
              <a:rPr lang="en-US" altLang="en-US" sz="2400" dirty="0">
                <a:latin typeface="Cambria" panose="02040503050406030204" pitchFamily="18" charset="0"/>
              </a:rPr>
              <a:t>All federal, state, and local governments, including public schools and military branches</a:t>
            </a:r>
          </a:p>
          <a:p>
            <a:pPr marL="914400" lvl="1" indent="-457200">
              <a:spcAft>
                <a:spcPts val="800"/>
              </a:spcAft>
              <a:buFont typeface="Arial" panose="020B0604020202020204" pitchFamily="34" charset="0"/>
              <a:buChar char="•"/>
            </a:pPr>
            <a:r>
              <a:rPr lang="en-US" altLang="en-US" sz="2400" dirty="0">
                <a:latin typeface="Cambria" panose="02040503050406030204" pitchFamily="18" charset="0"/>
              </a:rPr>
              <a:t>All 501(c)3 non-profit organizations</a:t>
            </a:r>
          </a:p>
          <a:p>
            <a:pPr marL="914400" lvl="1" indent="-457200">
              <a:spcAft>
                <a:spcPts val="800"/>
              </a:spcAft>
              <a:buFont typeface="Arial" panose="020B0604020202020204" pitchFamily="34" charset="0"/>
              <a:buChar char="•"/>
            </a:pPr>
            <a:r>
              <a:rPr lang="en-US" altLang="en-US" sz="2400" dirty="0">
                <a:latin typeface="Cambria" panose="02040503050406030204" pitchFamily="18" charset="0"/>
              </a:rPr>
              <a:t>Other non-profit organizations that provide a qualifying service (e.g. public safety)</a:t>
            </a:r>
          </a:p>
          <a:p>
            <a:pPr marL="457200" indent="-457200">
              <a:spcAft>
                <a:spcPts val="800"/>
              </a:spcAft>
              <a:buFont typeface="Arial" panose="020B0604020202020204" pitchFamily="34" charset="0"/>
              <a:buChar char="•"/>
            </a:pPr>
            <a:r>
              <a:rPr lang="en-US" altLang="en-US" sz="2400" dirty="0">
                <a:latin typeface="Cambria" panose="02040503050406030204" pitchFamily="18" charset="0"/>
              </a:rPr>
              <a:t>Multiple part-time jobs can add up to full-time employment</a:t>
            </a:r>
          </a:p>
          <a:p>
            <a:pPr marL="457200" indent="-457200">
              <a:spcAft>
                <a:spcPts val="800"/>
              </a:spcAft>
              <a:buFont typeface="Arial" panose="020B0604020202020204" pitchFamily="34" charset="0"/>
              <a:buChar char="•"/>
            </a:pPr>
            <a:r>
              <a:rPr lang="en-US" altLang="en-US" sz="2400" dirty="0">
                <a:latin typeface="Cambria" panose="02040503050406030204" pitchFamily="18" charset="0"/>
              </a:rPr>
              <a:t>2020 regulatory change means time spent on religious activities (e.g. proselytizing) now count toward the full-time allocation</a:t>
            </a:r>
          </a:p>
          <a:p>
            <a:pPr marL="457200" indent="-457200">
              <a:spcAft>
                <a:spcPts val="800"/>
              </a:spcAft>
              <a:buFont typeface="Arial" panose="020B0604020202020204" pitchFamily="34" charset="0"/>
              <a:buChar char="•"/>
            </a:pPr>
            <a:r>
              <a:rPr lang="en-US" altLang="en-US" sz="2400" dirty="0">
                <a:latin typeface="Cambria" panose="02040503050406030204" pitchFamily="18" charset="0"/>
              </a:rPr>
              <a:t>Must be employed at an eligible employer when forgiveness is granted</a:t>
            </a:r>
          </a:p>
        </p:txBody>
      </p:sp>
    </p:spTree>
    <p:extLst>
      <p:ext uri="{BB962C8B-B14F-4D97-AF65-F5344CB8AC3E}">
        <p14:creationId xmlns:p14="http://schemas.microsoft.com/office/powerpoint/2010/main" val="32274417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AC22770-6095-D34E-A81A-881F4B0397B1}"/>
              </a:ext>
            </a:extLst>
          </p:cNvPr>
          <p:cNvSpPr>
            <a:spLocks noGrp="1"/>
          </p:cNvSpPr>
          <p:nvPr>
            <p:ph type="sldNum" sz="quarter" idx="4"/>
          </p:nvPr>
        </p:nvSpPr>
        <p:spPr/>
        <p:txBody>
          <a:bodyPr/>
          <a:lstStyle/>
          <a:p>
            <a:fld id="{234755BD-B4AC-9044-BCE4-27904766F8BB}" type="slidenum">
              <a:rPr lang="en-US" smtClean="0"/>
              <a:pPr/>
              <a:t>11</a:t>
            </a:fld>
            <a:endParaRPr lang="en-US" dirty="0"/>
          </a:p>
        </p:txBody>
      </p:sp>
      <p:sp>
        <p:nvSpPr>
          <p:cNvPr id="3" name="Title 2">
            <a:extLst>
              <a:ext uri="{FF2B5EF4-FFF2-40B4-BE49-F238E27FC236}">
                <a16:creationId xmlns:a16="http://schemas.microsoft.com/office/drawing/2014/main" id="{6EAB3840-FA4C-AB49-A1DA-764A6DE7D601}"/>
              </a:ext>
            </a:extLst>
          </p:cNvPr>
          <p:cNvSpPr>
            <a:spLocks noGrp="1"/>
          </p:cNvSpPr>
          <p:nvPr>
            <p:ph type="title"/>
          </p:nvPr>
        </p:nvSpPr>
        <p:spPr/>
        <p:txBody>
          <a:bodyPr/>
          <a:lstStyle/>
          <a:p>
            <a:r>
              <a:rPr lang="en-US" dirty="0"/>
              <a:t>Temporary Expanded PSLF</a:t>
            </a:r>
          </a:p>
        </p:txBody>
      </p:sp>
      <p:sp>
        <p:nvSpPr>
          <p:cNvPr id="4" name="Rectangle 3">
            <a:extLst>
              <a:ext uri="{FF2B5EF4-FFF2-40B4-BE49-F238E27FC236}">
                <a16:creationId xmlns:a16="http://schemas.microsoft.com/office/drawing/2014/main" id="{F9BDE12A-62FB-0346-9188-8B50C4603FE5}"/>
              </a:ext>
            </a:extLst>
          </p:cNvPr>
          <p:cNvSpPr/>
          <p:nvPr/>
        </p:nvSpPr>
        <p:spPr>
          <a:xfrm>
            <a:off x="912571" y="1685365"/>
            <a:ext cx="10461812" cy="1384995"/>
          </a:xfrm>
          <a:prstGeom prst="rect">
            <a:avLst/>
          </a:prstGeom>
        </p:spPr>
        <p:txBody>
          <a:bodyPr wrap="square">
            <a:spAutoFit/>
          </a:bodyPr>
          <a:lstStyle/>
          <a:p>
            <a:pPr algn="ctr">
              <a:spcAft>
                <a:spcPts val="800"/>
              </a:spcAft>
            </a:pPr>
            <a:r>
              <a:rPr lang="en-US" altLang="en-US" sz="2800" dirty="0">
                <a:latin typeface="Cambria" panose="02040503050406030204" pitchFamily="18" charset="0"/>
              </a:rPr>
              <a:t>Provides loan forgiveness to those who do not qualify for PSLF </a:t>
            </a:r>
            <a:r>
              <a:rPr lang="en-US" altLang="en-US" sz="2800" b="1" i="1" u="sng" dirty="0">
                <a:latin typeface="Cambria" panose="02040503050406030204" pitchFamily="18" charset="0"/>
              </a:rPr>
              <a:t>only</a:t>
            </a:r>
            <a:r>
              <a:rPr lang="en-US" altLang="en-US" sz="2800" dirty="0">
                <a:latin typeface="Cambria" panose="02040503050406030204" pitchFamily="18" charset="0"/>
              </a:rPr>
              <a:t> because some or all their qualifying payments were made on non-qualifying plans</a:t>
            </a:r>
          </a:p>
        </p:txBody>
      </p:sp>
      <p:cxnSp>
        <p:nvCxnSpPr>
          <p:cNvPr id="5" name="Straight Arrow Connector 4">
            <a:extLst>
              <a:ext uri="{FF2B5EF4-FFF2-40B4-BE49-F238E27FC236}">
                <a16:creationId xmlns:a16="http://schemas.microsoft.com/office/drawing/2014/main" id="{DEB83561-CC00-C044-81A4-D8D2E53C31C4}"/>
              </a:ext>
            </a:extLst>
          </p:cNvPr>
          <p:cNvCxnSpPr>
            <a:cxnSpLocks/>
          </p:cNvCxnSpPr>
          <p:nvPr/>
        </p:nvCxnSpPr>
        <p:spPr>
          <a:xfrm>
            <a:off x="912571" y="3429000"/>
            <a:ext cx="10461812" cy="0"/>
          </a:xfrm>
          <a:prstGeom prst="straightConnector1">
            <a:avLst/>
          </a:prstGeom>
          <a:ln w="57150">
            <a:solidFill>
              <a:schemeClr val="accent5"/>
            </a:solidFill>
          </a:ln>
        </p:spPr>
        <p:style>
          <a:lnRef idx="1">
            <a:schemeClr val="accent1"/>
          </a:lnRef>
          <a:fillRef idx="0">
            <a:schemeClr val="accent1"/>
          </a:fillRef>
          <a:effectRef idx="0">
            <a:schemeClr val="accent1"/>
          </a:effectRef>
          <a:fontRef idx="minor">
            <a:schemeClr val="tx1"/>
          </a:fontRef>
        </p:style>
      </p:cxnSp>
      <p:sp>
        <p:nvSpPr>
          <p:cNvPr id="6" name="Oval 5">
            <a:extLst>
              <a:ext uri="{FF2B5EF4-FFF2-40B4-BE49-F238E27FC236}">
                <a16:creationId xmlns:a16="http://schemas.microsoft.com/office/drawing/2014/main" id="{983A9728-41C7-FA4F-AA91-052648EAB32D}"/>
              </a:ext>
            </a:extLst>
          </p:cNvPr>
          <p:cNvSpPr/>
          <p:nvPr/>
        </p:nvSpPr>
        <p:spPr>
          <a:xfrm>
            <a:off x="7310917" y="4214330"/>
            <a:ext cx="1546212" cy="1546212"/>
          </a:xfrm>
          <a:prstGeom prst="ellipse">
            <a:avLst/>
          </a:prstGeom>
          <a:solidFill>
            <a:schemeClr val="accent4"/>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D21A36B0-3A36-9D40-8EEC-C6BCB6AF701E}"/>
              </a:ext>
            </a:extLst>
          </p:cNvPr>
          <p:cNvSpPr/>
          <p:nvPr/>
        </p:nvSpPr>
        <p:spPr>
          <a:xfrm>
            <a:off x="912571" y="4214330"/>
            <a:ext cx="1546212" cy="1546212"/>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pic>
        <p:nvPicPr>
          <p:cNvPr id="9" name="Graphic 8">
            <a:extLst>
              <a:ext uri="{FF2B5EF4-FFF2-40B4-BE49-F238E27FC236}">
                <a16:creationId xmlns:a16="http://schemas.microsoft.com/office/drawing/2014/main" id="{78CF23FF-DC73-504D-9CDE-2FCDB524663D}"/>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7843643" y="4747056"/>
            <a:ext cx="480759" cy="480759"/>
          </a:xfrm>
          <a:prstGeom prst="rect">
            <a:avLst/>
          </a:prstGeom>
        </p:spPr>
      </p:pic>
      <p:pic>
        <p:nvPicPr>
          <p:cNvPr id="7" name="Graphic 6">
            <a:extLst>
              <a:ext uri="{FF2B5EF4-FFF2-40B4-BE49-F238E27FC236}">
                <a16:creationId xmlns:a16="http://schemas.microsoft.com/office/drawing/2014/main" id="{C4E35E1D-42AA-1C4B-AA1F-CA4F297A0BD5}"/>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1365171" y="4747055"/>
            <a:ext cx="641012" cy="480759"/>
          </a:xfrm>
          <a:prstGeom prst="rect">
            <a:avLst/>
          </a:prstGeom>
        </p:spPr>
      </p:pic>
      <p:sp>
        <p:nvSpPr>
          <p:cNvPr id="10" name="TextBox 9">
            <a:extLst>
              <a:ext uri="{FF2B5EF4-FFF2-40B4-BE49-F238E27FC236}">
                <a16:creationId xmlns:a16="http://schemas.microsoft.com/office/drawing/2014/main" id="{85DDD192-89F8-9D42-9DFF-CA5CB6260445}"/>
              </a:ext>
            </a:extLst>
          </p:cNvPr>
          <p:cNvSpPr txBox="1"/>
          <p:nvPr/>
        </p:nvSpPr>
        <p:spPr>
          <a:xfrm>
            <a:off x="2458783" y="4017938"/>
            <a:ext cx="4161322" cy="2677656"/>
          </a:xfrm>
          <a:prstGeom prst="rect">
            <a:avLst/>
          </a:prstGeom>
          <a:noFill/>
        </p:spPr>
        <p:txBody>
          <a:bodyPr wrap="square" rtlCol="0">
            <a:spAutoFit/>
          </a:bodyPr>
          <a:lstStyle/>
          <a:p>
            <a:pPr marL="285750" indent="-285750">
              <a:buFont typeface="Arial" panose="020B0604020202020204" pitchFamily="34" charset="0"/>
              <a:buChar char="•"/>
            </a:pPr>
            <a:r>
              <a:rPr lang="en-US" sz="2400" dirty="0">
                <a:latin typeface="Cambria" panose="02040503050406030204" pitchFamily="18" charset="0"/>
              </a:rPr>
              <a:t>Extended and Graduated, if:</a:t>
            </a:r>
          </a:p>
          <a:p>
            <a:pPr marL="742950" lvl="1" indent="-285750">
              <a:buFont typeface="Arial" panose="020B0604020202020204" pitchFamily="34" charset="0"/>
              <a:buChar char="•"/>
            </a:pPr>
            <a:r>
              <a:rPr lang="en-US" sz="2400" dirty="0">
                <a:latin typeface="Cambria" panose="02040503050406030204" pitchFamily="18" charset="0"/>
              </a:rPr>
              <a:t>In the 12 months before applying for TEPLSF, the borrower paid at least the amount they would have paid under an IDR plan</a:t>
            </a:r>
            <a:endParaRPr lang="en-US" altLang="en-US" sz="2000" dirty="0">
              <a:solidFill>
                <a:schemeClr val="bg1"/>
              </a:solidFill>
              <a:latin typeface="Cambria" panose="02040503050406030204" pitchFamily="18" charset="0"/>
            </a:endParaRPr>
          </a:p>
        </p:txBody>
      </p:sp>
      <p:sp>
        <p:nvSpPr>
          <p:cNvPr id="11" name="TextBox 10">
            <a:extLst>
              <a:ext uri="{FF2B5EF4-FFF2-40B4-BE49-F238E27FC236}">
                <a16:creationId xmlns:a16="http://schemas.microsoft.com/office/drawing/2014/main" id="{DC1F3171-8C7C-F445-8469-F3BB4F343BD3}"/>
              </a:ext>
            </a:extLst>
          </p:cNvPr>
          <p:cNvSpPr txBox="1"/>
          <p:nvPr/>
        </p:nvSpPr>
        <p:spPr>
          <a:xfrm>
            <a:off x="8857129" y="4747055"/>
            <a:ext cx="2517254" cy="461665"/>
          </a:xfrm>
          <a:prstGeom prst="rect">
            <a:avLst/>
          </a:prstGeom>
          <a:noFill/>
        </p:spPr>
        <p:txBody>
          <a:bodyPr wrap="square" rtlCol="0">
            <a:spAutoFit/>
          </a:bodyPr>
          <a:lstStyle/>
          <a:p>
            <a:pPr marL="285750" indent="-285750">
              <a:buFont typeface="Arial" panose="020B0604020202020204" pitchFamily="34" charset="0"/>
              <a:buChar char="•"/>
            </a:pPr>
            <a:r>
              <a:rPr lang="en-US" sz="2400" dirty="0">
                <a:latin typeface="Cambria" panose="02040503050406030204" pitchFamily="18" charset="0"/>
              </a:rPr>
              <a:t>Alternative</a:t>
            </a:r>
          </a:p>
        </p:txBody>
      </p:sp>
    </p:spTree>
    <p:extLst>
      <p:ext uri="{BB962C8B-B14F-4D97-AF65-F5344CB8AC3E}">
        <p14:creationId xmlns:p14="http://schemas.microsoft.com/office/powerpoint/2010/main" val="22138714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4F67040-65F0-CF44-8346-63F27056941F}"/>
              </a:ext>
            </a:extLst>
          </p:cNvPr>
          <p:cNvSpPr>
            <a:spLocks noGrp="1"/>
          </p:cNvSpPr>
          <p:nvPr>
            <p:ph type="sldNum" sz="quarter" idx="4"/>
          </p:nvPr>
        </p:nvSpPr>
        <p:spPr/>
        <p:txBody>
          <a:bodyPr/>
          <a:lstStyle/>
          <a:p>
            <a:fld id="{234755BD-B4AC-9044-BCE4-27904766F8BB}" type="slidenum">
              <a:rPr lang="en-US" smtClean="0"/>
              <a:pPr/>
              <a:t>12</a:t>
            </a:fld>
            <a:endParaRPr lang="en-US" dirty="0"/>
          </a:p>
        </p:txBody>
      </p:sp>
      <p:sp>
        <p:nvSpPr>
          <p:cNvPr id="3" name="Title 2">
            <a:extLst>
              <a:ext uri="{FF2B5EF4-FFF2-40B4-BE49-F238E27FC236}">
                <a16:creationId xmlns:a16="http://schemas.microsoft.com/office/drawing/2014/main" id="{232FFE71-7EA0-444C-9600-977D69A65E0A}"/>
              </a:ext>
            </a:extLst>
          </p:cNvPr>
          <p:cNvSpPr>
            <a:spLocks noGrp="1"/>
          </p:cNvSpPr>
          <p:nvPr>
            <p:ph type="title"/>
          </p:nvPr>
        </p:nvSpPr>
        <p:spPr/>
        <p:txBody>
          <a:bodyPr/>
          <a:lstStyle/>
          <a:p>
            <a:r>
              <a:rPr lang="en-US" dirty="0"/>
              <a:t>Counting Qualifying Payments</a:t>
            </a:r>
          </a:p>
        </p:txBody>
      </p:sp>
      <p:sp>
        <p:nvSpPr>
          <p:cNvPr id="4" name="TextBox 3">
            <a:extLst>
              <a:ext uri="{FF2B5EF4-FFF2-40B4-BE49-F238E27FC236}">
                <a16:creationId xmlns:a16="http://schemas.microsoft.com/office/drawing/2014/main" id="{638E956B-5702-C04B-B965-D326311EC9C3}"/>
              </a:ext>
            </a:extLst>
          </p:cNvPr>
          <p:cNvSpPr txBox="1"/>
          <p:nvPr/>
        </p:nvSpPr>
        <p:spPr>
          <a:xfrm>
            <a:off x="912571" y="1667434"/>
            <a:ext cx="9988511" cy="954107"/>
          </a:xfrm>
          <a:prstGeom prst="rect">
            <a:avLst/>
          </a:prstGeom>
          <a:noFill/>
        </p:spPr>
        <p:txBody>
          <a:bodyPr wrap="square" rtlCol="0">
            <a:spAutoFit/>
          </a:bodyPr>
          <a:lstStyle/>
          <a:p>
            <a:pPr algn="ctr"/>
            <a:r>
              <a:rPr lang="en-US" sz="2800" dirty="0">
                <a:latin typeface="Cambria" panose="02040503050406030204" pitchFamily="18" charset="0"/>
              </a:rPr>
              <a:t>Eligible payments become qualifying payments when a borrower submits a PSLF Form</a:t>
            </a:r>
          </a:p>
        </p:txBody>
      </p:sp>
      <p:pic>
        <p:nvPicPr>
          <p:cNvPr id="5" name="Picture 4">
            <a:extLst>
              <a:ext uri="{FF2B5EF4-FFF2-40B4-BE49-F238E27FC236}">
                <a16:creationId xmlns:a16="http://schemas.microsoft.com/office/drawing/2014/main" id="{4C07F5AF-019B-734A-BE9E-05F9BBA1EE1F}"/>
              </a:ext>
            </a:extLst>
          </p:cNvPr>
          <p:cNvPicPr>
            <a:picLocks noChangeAspect="1"/>
          </p:cNvPicPr>
          <p:nvPr/>
        </p:nvPicPr>
        <p:blipFill>
          <a:blip r:embed="rId3"/>
          <a:stretch>
            <a:fillRect/>
          </a:stretch>
        </p:blipFill>
        <p:spPr>
          <a:xfrm>
            <a:off x="912571" y="2986724"/>
            <a:ext cx="6183778" cy="3451411"/>
          </a:xfrm>
          <a:prstGeom prst="rect">
            <a:avLst/>
          </a:prstGeom>
          <a:ln>
            <a:solidFill>
              <a:schemeClr val="tx1"/>
            </a:solidFill>
          </a:ln>
        </p:spPr>
      </p:pic>
      <p:sp>
        <p:nvSpPr>
          <p:cNvPr id="7" name="TextBox 6">
            <a:extLst>
              <a:ext uri="{FF2B5EF4-FFF2-40B4-BE49-F238E27FC236}">
                <a16:creationId xmlns:a16="http://schemas.microsoft.com/office/drawing/2014/main" id="{49B85A4E-061F-C348-A5C2-4B16A556C7B3}"/>
              </a:ext>
            </a:extLst>
          </p:cNvPr>
          <p:cNvSpPr txBox="1"/>
          <p:nvPr/>
        </p:nvSpPr>
        <p:spPr>
          <a:xfrm>
            <a:off x="7512424" y="3429000"/>
            <a:ext cx="4194727" cy="1815882"/>
          </a:xfrm>
          <a:prstGeom prst="rect">
            <a:avLst/>
          </a:prstGeom>
          <a:noFill/>
        </p:spPr>
        <p:txBody>
          <a:bodyPr wrap="square" rtlCol="0">
            <a:spAutoFit/>
          </a:bodyPr>
          <a:lstStyle/>
          <a:p>
            <a:pPr algn="ctr"/>
            <a:r>
              <a:rPr lang="en-US" sz="2800" dirty="0">
                <a:latin typeface="Cambria" panose="02040503050406030204" pitchFamily="18" charset="0"/>
              </a:rPr>
              <a:t>In November 2020, FSA launched a single form for PSLF, TEPSLF, and employment certification</a:t>
            </a:r>
          </a:p>
        </p:txBody>
      </p:sp>
    </p:spTree>
    <p:extLst>
      <p:ext uri="{BB962C8B-B14F-4D97-AF65-F5344CB8AC3E}">
        <p14:creationId xmlns:p14="http://schemas.microsoft.com/office/powerpoint/2010/main" val="335398640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DD8A0FD-4A0C-C249-88BE-29D92F7E5961}"/>
              </a:ext>
            </a:extLst>
          </p:cNvPr>
          <p:cNvSpPr>
            <a:spLocks noGrp="1"/>
          </p:cNvSpPr>
          <p:nvPr>
            <p:ph type="sldNum" sz="quarter" idx="4"/>
          </p:nvPr>
        </p:nvSpPr>
        <p:spPr/>
        <p:txBody>
          <a:bodyPr/>
          <a:lstStyle/>
          <a:p>
            <a:fld id="{234755BD-B4AC-9044-BCE4-27904766F8BB}" type="slidenum">
              <a:rPr lang="en-US" smtClean="0"/>
              <a:pPr/>
              <a:t>13</a:t>
            </a:fld>
            <a:endParaRPr lang="en-US" dirty="0"/>
          </a:p>
        </p:txBody>
      </p:sp>
      <p:sp>
        <p:nvSpPr>
          <p:cNvPr id="3" name="Title 2">
            <a:extLst>
              <a:ext uri="{FF2B5EF4-FFF2-40B4-BE49-F238E27FC236}">
                <a16:creationId xmlns:a16="http://schemas.microsoft.com/office/drawing/2014/main" id="{F23464EA-025B-6A43-8203-930BD5768726}"/>
              </a:ext>
            </a:extLst>
          </p:cNvPr>
          <p:cNvSpPr>
            <a:spLocks noGrp="1"/>
          </p:cNvSpPr>
          <p:nvPr>
            <p:ph type="title"/>
          </p:nvPr>
        </p:nvSpPr>
        <p:spPr/>
        <p:txBody>
          <a:bodyPr/>
          <a:lstStyle/>
          <a:p>
            <a:r>
              <a:rPr lang="en-US" dirty="0"/>
              <a:t>Payment Counts on MYFEDLOAN.ORG</a:t>
            </a:r>
          </a:p>
        </p:txBody>
      </p:sp>
      <p:pic>
        <p:nvPicPr>
          <p:cNvPr id="4" name="Picture 3">
            <a:extLst>
              <a:ext uri="{FF2B5EF4-FFF2-40B4-BE49-F238E27FC236}">
                <a16:creationId xmlns:a16="http://schemas.microsoft.com/office/drawing/2014/main" id="{9BD6ABC8-3D2F-AB4F-8D6F-3A1292DBDD5B}"/>
              </a:ext>
            </a:extLst>
          </p:cNvPr>
          <p:cNvPicPr>
            <a:picLocks noChangeAspect="1"/>
          </p:cNvPicPr>
          <p:nvPr/>
        </p:nvPicPr>
        <p:blipFill rotWithShape="1">
          <a:blip r:embed="rId3"/>
          <a:srcRect l="2136" t="5053" r="49757" b="33397"/>
          <a:stretch/>
        </p:blipFill>
        <p:spPr>
          <a:xfrm>
            <a:off x="894994" y="1559859"/>
            <a:ext cx="3675529" cy="2402542"/>
          </a:xfrm>
          <a:prstGeom prst="rect">
            <a:avLst/>
          </a:prstGeom>
          <a:ln>
            <a:solidFill>
              <a:schemeClr val="tx1"/>
            </a:solidFill>
          </a:ln>
        </p:spPr>
      </p:pic>
      <p:pic>
        <p:nvPicPr>
          <p:cNvPr id="5" name="Picture 4">
            <a:extLst>
              <a:ext uri="{FF2B5EF4-FFF2-40B4-BE49-F238E27FC236}">
                <a16:creationId xmlns:a16="http://schemas.microsoft.com/office/drawing/2014/main" id="{FDE0D89B-96A3-E942-9475-DC3B11E02089}"/>
              </a:ext>
            </a:extLst>
          </p:cNvPr>
          <p:cNvPicPr>
            <a:picLocks noChangeAspect="1"/>
          </p:cNvPicPr>
          <p:nvPr/>
        </p:nvPicPr>
        <p:blipFill>
          <a:blip r:embed="rId4"/>
          <a:stretch>
            <a:fillRect/>
          </a:stretch>
        </p:blipFill>
        <p:spPr>
          <a:xfrm>
            <a:off x="3944823" y="3176585"/>
            <a:ext cx="7962153" cy="3018145"/>
          </a:xfrm>
          <a:prstGeom prst="rect">
            <a:avLst/>
          </a:prstGeom>
          <a:ln>
            <a:solidFill>
              <a:schemeClr val="tx1"/>
            </a:solidFill>
          </a:ln>
        </p:spPr>
      </p:pic>
      <p:pic>
        <p:nvPicPr>
          <p:cNvPr id="7" name="Graphic 6">
            <a:extLst>
              <a:ext uri="{FF2B5EF4-FFF2-40B4-BE49-F238E27FC236}">
                <a16:creationId xmlns:a16="http://schemas.microsoft.com/office/drawing/2014/main" id="{66B2A057-105C-D84A-8EAC-8A131CF81083}"/>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rot="18796096">
            <a:off x="1335816" y="4040821"/>
            <a:ext cx="667512" cy="667512"/>
          </a:xfrm>
          <a:prstGeom prst="rect">
            <a:avLst/>
          </a:prstGeom>
        </p:spPr>
      </p:pic>
      <p:pic>
        <p:nvPicPr>
          <p:cNvPr id="8" name="Graphic 7">
            <a:extLst>
              <a:ext uri="{FF2B5EF4-FFF2-40B4-BE49-F238E27FC236}">
                <a16:creationId xmlns:a16="http://schemas.microsoft.com/office/drawing/2014/main" id="{11814D2B-B788-7E49-A9D1-CA6793F17AF1}"/>
              </a:ext>
            </a:extLst>
          </p:cNvPr>
          <p:cNvPicPr>
            <a:picLocks noChangeAspect="1"/>
          </p:cNvPicPr>
          <p:nvPr/>
        </p:nvPicPr>
        <p:blipFill>
          <a:blip r:embed="rId7">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3146687" y="5686728"/>
            <a:ext cx="667512" cy="667512"/>
          </a:xfrm>
          <a:prstGeom prst="rect">
            <a:avLst/>
          </a:prstGeom>
        </p:spPr>
      </p:pic>
    </p:spTree>
    <p:extLst>
      <p:ext uri="{BB962C8B-B14F-4D97-AF65-F5344CB8AC3E}">
        <p14:creationId xmlns:p14="http://schemas.microsoft.com/office/powerpoint/2010/main" val="262624612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C7467A5-E570-684D-A5A8-E5F4A966F397}"/>
              </a:ext>
            </a:extLst>
          </p:cNvPr>
          <p:cNvSpPr>
            <a:spLocks noGrp="1"/>
          </p:cNvSpPr>
          <p:nvPr>
            <p:ph type="sldNum" sz="quarter" idx="4"/>
          </p:nvPr>
        </p:nvSpPr>
        <p:spPr/>
        <p:txBody>
          <a:bodyPr/>
          <a:lstStyle/>
          <a:p>
            <a:fld id="{234755BD-B4AC-9044-BCE4-27904766F8BB}" type="slidenum">
              <a:rPr lang="en-US" smtClean="0"/>
              <a:pPr/>
              <a:t>14</a:t>
            </a:fld>
            <a:endParaRPr lang="en-US" dirty="0"/>
          </a:p>
        </p:txBody>
      </p:sp>
      <p:sp>
        <p:nvSpPr>
          <p:cNvPr id="3" name="Title 2">
            <a:extLst>
              <a:ext uri="{FF2B5EF4-FFF2-40B4-BE49-F238E27FC236}">
                <a16:creationId xmlns:a16="http://schemas.microsoft.com/office/drawing/2014/main" id="{EBAB2702-C009-3E4A-BF93-F7E01E4841CD}"/>
              </a:ext>
            </a:extLst>
          </p:cNvPr>
          <p:cNvSpPr>
            <a:spLocks noGrp="1"/>
          </p:cNvSpPr>
          <p:nvPr>
            <p:ph type="title"/>
          </p:nvPr>
        </p:nvSpPr>
        <p:spPr/>
        <p:txBody>
          <a:bodyPr/>
          <a:lstStyle/>
          <a:p>
            <a:r>
              <a:rPr lang="en-US" dirty="0"/>
              <a:t>Payment Counts on MYFEDLOAN.ORG</a:t>
            </a:r>
          </a:p>
        </p:txBody>
      </p:sp>
      <p:pic>
        <p:nvPicPr>
          <p:cNvPr id="8" name="Picture 7">
            <a:extLst>
              <a:ext uri="{FF2B5EF4-FFF2-40B4-BE49-F238E27FC236}">
                <a16:creationId xmlns:a16="http://schemas.microsoft.com/office/drawing/2014/main" id="{375A67C3-897A-F14E-805D-C23C889E4364}"/>
              </a:ext>
            </a:extLst>
          </p:cNvPr>
          <p:cNvPicPr>
            <a:picLocks noChangeAspect="1"/>
          </p:cNvPicPr>
          <p:nvPr/>
        </p:nvPicPr>
        <p:blipFill>
          <a:blip r:embed="rId3"/>
          <a:stretch>
            <a:fillRect/>
          </a:stretch>
        </p:blipFill>
        <p:spPr>
          <a:xfrm>
            <a:off x="1404076" y="2506283"/>
            <a:ext cx="10502900" cy="2997200"/>
          </a:xfrm>
          <a:prstGeom prst="rect">
            <a:avLst/>
          </a:prstGeom>
          <a:ln>
            <a:solidFill>
              <a:schemeClr val="tx1"/>
            </a:solidFill>
          </a:ln>
        </p:spPr>
      </p:pic>
      <p:grpSp>
        <p:nvGrpSpPr>
          <p:cNvPr id="11" name="Group 10">
            <a:extLst>
              <a:ext uri="{FF2B5EF4-FFF2-40B4-BE49-F238E27FC236}">
                <a16:creationId xmlns:a16="http://schemas.microsoft.com/office/drawing/2014/main" id="{D9E3AF4E-2B61-8247-9F40-86316851383C}"/>
              </a:ext>
            </a:extLst>
          </p:cNvPr>
          <p:cNvGrpSpPr/>
          <p:nvPr/>
        </p:nvGrpSpPr>
        <p:grpSpPr>
          <a:xfrm>
            <a:off x="771770" y="1470245"/>
            <a:ext cx="1264611" cy="1264611"/>
            <a:chOff x="1862830" y="1354517"/>
            <a:chExt cx="1546212" cy="1546212"/>
          </a:xfrm>
        </p:grpSpPr>
        <p:sp>
          <p:nvSpPr>
            <p:cNvPr id="9" name="Oval 8">
              <a:extLst>
                <a:ext uri="{FF2B5EF4-FFF2-40B4-BE49-F238E27FC236}">
                  <a16:creationId xmlns:a16="http://schemas.microsoft.com/office/drawing/2014/main" id="{EDEEF5D6-3AC4-2E42-8CBD-8C179BCDD73F}"/>
                </a:ext>
              </a:extLst>
            </p:cNvPr>
            <p:cNvSpPr/>
            <p:nvPr/>
          </p:nvSpPr>
          <p:spPr>
            <a:xfrm>
              <a:off x="1862830" y="1354517"/>
              <a:ext cx="1546212" cy="1546212"/>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pic>
          <p:nvPicPr>
            <p:cNvPr id="10" name="Graphic 9">
              <a:extLst>
                <a:ext uri="{FF2B5EF4-FFF2-40B4-BE49-F238E27FC236}">
                  <a16:creationId xmlns:a16="http://schemas.microsoft.com/office/drawing/2014/main" id="{3493F86F-C51E-FC41-8C8B-8D02C74B13D6}"/>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315430" y="1887242"/>
              <a:ext cx="641012" cy="480759"/>
            </a:xfrm>
            <a:prstGeom prst="rect">
              <a:avLst/>
            </a:prstGeom>
          </p:spPr>
        </p:pic>
      </p:grpSp>
    </p:spTree>
    <p:extLst>
      <p:ext uri="{BB962C8B-B14F-4D97-AF65-F5344CB8AC3E}">
        <p14:creationId xmlns:p14="http://schemas.microsoft.com/office/powerpoint/2010/main" val="36486313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8BB1686-6973-6A4F-B521-48CCFA164F41}"/>
              </a:ext>
            </a:extLst>
          </p:cNvPr>
          <p:cNvSpPr>
            <a:spLocks noGrp="1"/>
          </p:cNvSpPr>
          <p:nvPr>
            <p:ph type="sldNum" sz="quarter" idx="4"/>
          </p:nvPr>
        </p:nvSpPr>
        <p:spPr/>
        <p:txBody>
          <a:bodyPr/>
          <a:lstStyle/>
          <a:p>
            <a:fld id="{234755BD-B4AC-9044-BCE4-27904766F8BB}" type="slidenum">
              <a:rPr lang="en-US" smtClean="0"/>
              <a:pPr/>
              <a:t>15</a:t>
            </a:fld>
            <a:endParaRPr lang="en-US" dirty="0"/>
          </a:p>
        </p:txBody>
      </p:sp>
      <p:sp>
        <p:nvSpPr>
          <p:cNvPr id="3" name="Title 2">
            <a:extLst>
              <a:ext uri="{FF2B5EF4-FFF2-40B4-BE49-F238E27FC236}">
                <a16:creationId xmlns:a16="http://schemas.microsoft.com/office/drawing/2014/main" id="{BA211C13-FAED-BD40-BBAE-B333702836E0}"/>
              </a:ext>
            </a:extLst>
          </p:cNvPr>
          <p:cNvSpPr>
            <a:spLocks noGrp="1"/>
          </p:cNvSpPr>
          <p:nvPr>
            <p:ph type="title"/>
          </p:nvPr>
        </p:nvSpPr>
        <p:spPr/>
        <p:txBody>
          <a:bodyPr/>
          <a:lstStyle/>
          <a:p>
            <a:r>
              <a:rPr lang="en-US" dirty="0"/>
              <a:t>Payment Counts on MYFEDLOAN.ORG</a:t>
            </a:r>
          </a:p>
        </p:txBody>
      </p:sp>
      <p:grpSp>
        <p:nvGrpSpPr>
          <p:cNvPr id="12" name="Group 11">
            <a:extLst>
              <a:ext uri="{FF2B5EF4-FFF2-40B4-BE49-F238E27FC236}">
                <a16:creationId xmlns:a16="http://schemas.microsoft.com/office/drawing/2014/main" id="{C3D1BD50-9015-F24F-8CE5-15E5E43A3257}"/>
              </a:ext>
            </a:extLst>
          </p:cNvPr>
          <p:cNvGrpSpPr/>
          <p:nvPr/>
        </p:nvGrpSpPr>
        <p:grpSpPr>
          <a:xfrm>
            <a:off x="1990463" y="1966606"/>
            <a:ext cx="9135950" cy="4658691"/>
            <a:chOff x="948429" y="1497189"/>
            <a:chExt cx="10292024" cy="5532625"/>
          </a:xfrm>
        </p:grpSpPr>
        <p:pic>
          <p:nvPicPr>
            <p:cNvPr id="11" name="Picture 10">
              <a:extLst>
                <a:ext uri="{FF2B5EF4-FFF2-40B4-BE49-F238E27FC236}">
                  <a16:creationId xmlns:a16="http://schemas.microsoft.com/office/drawing/2014/main" id="{D45AE6EB-B18C-C749-9B1C-E09B88563E48}"/>
                </a:ext>
              </a:extLst>
            </p:cNvPr>
            <p:cNvPicPr>
              <a:picLocks noChangeAspect="1"/>
            </p:cNvPicPr>
            <p:nvPr/>
          </p:nvPicPr>
          <p:blipFill>
            <a:blip r:embed="rId3"/>
            <a:stretch>
              <a:fillRect/>
            </a:stretch>
          </p:blipFill>
          <p:spPr>
            <a:xfrm>
              <a:off x="951547" y="1497189"/>
              <a:ext cx="10288906" cy="2950403"/>
            </a:xfrm>
            <a:prstGeom prst="rect">
              <a:avLst/>
            </a:prstGeom>
            <a:ln>
              <a:solidFill>
                <a:schemeClr val="tx1"/>
              </a:solidFill>
            </a:ln>
          </p:spPr>
        </p:pic>
        <p:pic>
          <p:nvPicPr>
            <p:cNvPr id="4" name="Picture 3">
              <a:extLst>
                <a:ext uri="{FF2B5EF4-FFF2-40B4-BE49-F238E27FC236}">
                  <a16:creationId xmlns:a16="http://schemas.microsoft.com/office/drawing/2014/main" id="{A0E9D765-CE93-094C-98F9-1C6834BA5553}"/>
                </a:ext>
              </a:extLst>
            </p:cNvPr>
            <p:cNvPicPr>
              <a:picLocks noChangeAspect="1"/>
            </p:cNvPicPr>
            <p:nvPr/>
          </p:nvPicPr>
          <p:blipFill>
            <a:blip r:embed="rId4"/>
            <a:stretch>
              <a:fillRect/>
            </a:stretch>
          </p:blipFill>
          <p:spPr>
            <a:xfrm>
              <a:off x="948429" y="2241659"/>
              <a:ext cx="10288907" cy="4788155"/>
            </a:xfrm>
            <a:prstGeom prst="rect">
              <a:avLst/>
            </a:prstGeom>
            <a:ln>
              <a:solidFill>
                <a:schemeClr val="tx1"/>
              </a:solidFill>
            </a:ln>
          </p:spPr>
        </p:pic>
      </p:grpSp>
      <p:grpSp>
        <p:nvGrpSpPr>
          <p:cNvPr id="8" name="Group 7">
            <a:extLst>
              <a:ext uri="{FF2B5EF4-FFF2-40B4-BE49-F238E27FC236}">
                <a16:creationId xmlns:a16="http://schemas.microsoft.com/office/drawing/2014/main" id="{E7A40639-304B-D645-96D1-770E5A0E89F0}"/>
              </a:ext>
            </a:extLst>
          </p:cNvPr>
          <p:cNvGrpSpPr/>
          <p:nvPr/>
        </p:nvGrpSpPr>
        <p:grpSpPr>
          <a:xfrm>
            <a:off x="912571" y="1334196"/>
            <a:ext cx="1264611" cy="1264820"/>
            <a:chOff x="7310917" y="4214330"/>
            <a:chExt cx="1546212" cy="1546212"/>
          </a:xfrm>
        </p:grpSpPr>
        <p:sp>
          <p:nvSpPr>
            <p:cNvPr id="9" name="Oval 8">
              <a:extLst>
                <a:ext uri="{FF2B5EF4-FFF2-40B4-BE49-F238E27FC236}">
                  <a16:creationId xmlns:a16="http://schemas.microsoft.com/office/drawing/2014/main" id="{81830A55-8E06-C744-AF71-2AA33715DAE9}"/>
                </a:ext>
              </a:extLst>
            </p:cNvPr>
            <p:cNvSpPr/>
            <p:nvPr/>
          </p:nvSpPr>
          <p:spPr>
            <a:xfrm>
              <a:off x="7310917" y="4214330"/>
              <a:ext cx="1546212" cy="1546212"/>
            </a:xfrm>
            <a:prstGeom prst="ellipse">
              <a:avLst/>
            </a:prstGeom>
            <a:solidFill>
              <a:schemeClr val="accent4"/>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10" name="Graphic 9">
              <a:extLst>
                <a:ext uri="{FF2B5EF4-FFF2-40B4-BE49-F238E27FC236}">
                  <a16:creationId xmlns:a16="http://schemas.microsoft.com/office/drawing/2014/main" id="{83CF3C1C-E08B-B646-BB6F-25341A9DA782}"/>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7843643" y="4747056"/>
              <a:ext cx="480759" cy="480759"/>
            </a:xfrm>
            <a:prstGeom prst="rect">
              <a:avLst/>
            </a:prstGeom>
          </p:spPr>
        </p:pic>
      </p:grpSp>
    </p:spTree>
    <p:extLst>
      <p:ext uri="{BB962C8B-B14F-4D97-AF65-F5344CB8AC3E}">
        <p14:creationId xmlns:p14="http://schemas.microsoft.com/office/powerpoint/2010/main" val="59177841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96639DA-F742-5944-8C26-E87F455E30CF}"/>
              </a:ext>
            </a:extLst>
          </p:cNvPr>
          <p:cNvSpPr>
            <a:spLocks noGrp="1"/>
          </p:cNvSpPr>
          <p:nvPr>
            <p:ph type="sldNum" sz="quarter" idx="4"/>
          </p:nvPr>
        </p:nvSpPr>
        <p:spPr/>
        <p:txBody>
          <a:bodyPr/>
          <a:lstStyle/>
          <a:p>
            <a:fld id="{234755BD-B4AC-9044-BCE4-27904766F8BB}" type="slidenum">
              <a:rPr lang="en-US" smtClean="0"/>
              <a:pPr/>
              <a:t>16</a:t>
            </a:fld>
            <a:endParaRPr lang="en-US" dirty="0"/>
          </a:p>
        </p:txBody>
      </p:sp>
      <p:sp>
        <p:nvSpPr>
          <p:cNvPr id="3" name="Title 2">
            <a:extLst>
              <a:ext uri="{FF2B5EF4-FFF2-40B4-BE49-F238E27FC236}">
                <a16:creationId xmlns:a16="http://schemas.microsoft.com/office/drawing/2014/main" id="{D9FB53E9-A785-E847-91B6-8DE85D59F1EE}"/>
              </a:ext>
            </a:extLst>
          </p:cNvPr>
          <p:cNvSpPr>
            <a:spLocks noGrp="1"/>
          </p:cNvSpPr>
          <p:nvPr>
            <p:ph type="title"/>
          </p:nvPr>
        </p:nvSpPr>
        <p:spPr/>
        <p:txBody>
          <a:bodyPr/>
          <a:lstStyle/>
          <a:p>
            <a:r>
              <a:rPr lang="en-US" dirty="0"/>
              <a:t>Payment Counts on </a:t>
            </a:r>
            <a:r>
              <a:rPr lang="en-US" dirty="0" err="1"/>
              <a:t>StudentAid.gov</a:t>
            </a:r>
            <a:endParaRPr lang="en-US" dirty="0"/>
          </a:p>
        </p:txBody>
      </p:sp>
      <p:pic>
        <p:nvPicPr>
          <p:cNvPr id="8" name="Picture 7" descr="Graphical user interface, application&#10;&#10;Description automatically generated">
            <a:extLst>
              <a:ext uri="{FF2B5EF4-FFF2-40B4-BE49-F238E27FC236}">
                <a16:creationId xmlns:a16="http://schemas.microsoft.com/office/drawing/2014/main" id="{2B4B0E3E-B46B-3444-AA0B-C21F2E670307}"/>
              </a:ext>
            </a:extLst>
          </p:cNvPr>
          <p:cNvPicPr>
            <a:picLocks noChangeAspect="1"/>
          </p:cNvPicPr>
          <p:nvPr/>
        </p:nvPicPr>
        <p:blipFill rotWithShape="1">
          <a:blip r:embed="rId3">
            <a:extLst>
              <a:ext uri="{28A0092B-C50C-407E-A947-70E740481C1C}">
                <a14:useLocalDpi xmlns:a14="http://schemas.microsoft.com/office/drawing/2010/main" val="0"/>
              </a:ext>
            </a:extLst>
          </a:blip>
          <a:srcRect l="17800" t="32837" r="17650" b="12219"/>
          <a:stretch/>
        </p:blipFill>
        <p:spPr>
          <a:xfrm>
            <a:off x="912571" y="1739153"/>
            <a:ext cx="10493360" cy="4300732"/>
          </a:xfrm>
          <a:prstGeom prst="rect">
            <a:avLst/>
          </a:prstGeom>
          <a:ln>
            <a:solidFill>
              <a:schemeClr val="tx1"/>
            </a:solidFill>
          </a:ln>
        </p:spPr>
      </p:pic>
      <p:pic>
        <p:nvPicPr>
          <p:cNvPr id="9" name="Graphic 8">
            <a:extLst>
              <a:ext uri="{FF2B5EF4-FFF2-40B4-BE49-F238E27FC236}">
                <a16:creationId xmlns:a16="http://schemas.microsoft.com/office/drawing/2014/main" id="{8E1678C6-C5B9-F94C-9E26-BA97E83B361B}"/>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rot="13014257">
            <a:off x="10264663" y="4399409"/>
            <a:ext cx="667512" cy="667512"/>
          </a:xfrm>
          <a:prstGeom prst="rect">
            <a:avLst/>
          </a:prstGeom>
        </p:spPr>
      </p:pic>
    </p:spTree>
    <p:extLst>
      <p:ext uri="{BB962C8B-B14F-4D97-AF65-F5344CB8AC3E}">
        <p14:creationId xmlns:p14="http://schemas.microsoft.com/office/powerpoint/2010/main" val="328493296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Placeholder 20">
            <a:extLst>
              <a:ext uri="{FF2B5EF4-FFF2-40B4-BE49-F238E27FC236}">
                <a16:creationId xmlns:a16="http://schemas.microsoft.com/office/drawing/2014/main" id="{63C5F1A4-972A-D444-A076-6112245118D1}"/>
              </a:ext>
            </a:extLst>
          </p:cNvPr>
          <p:cNvPicPr>
            <a:picLocks noGrp="1" noChangeAspect="1"/>
          </p:cNvPicPr>
          <p:nvPr>
            <p:ph type="pic" idx="1"/>
          </p:nvPr>
        </p:nvPicPr>
        <p:blipFill>
          <a:blip r:embed="rId3">
            <a:extLst>
              <a:ext uri="{28A0092B-C50C-407E-A947-70E740481C1C}">
                <a14:useLocalDpi xmlns:a14="http://schemas.microsoft.com/office/drawing/2010/main" val="0"/>
              </a:ext>
            </a:extLst>
          </a:blip>
          <a:srcRect t="20205" b="20205"/>
          <a:stretch>
            <a:fillRect/>
          </a:stretch>
        </p:blipFill>
        <p:spPr/>
      </p:pic>
      <p:sp>
        <p:nvSpPr>
          <p:cNvPr id="3" name="Title 2">
            <a:extLst>
              <a:ext uri="{FF2B5EF4-FFF2-40B4-BE49-F238E27FC236}">
                <a16:creationId xmlns:a16="http://schemas.microsoft.com/office/drawing/2014/main" id="{7ED9A8EC-0A7A-F341-8586-F7D8231F9032}"/>
              </a:ext>
            </a:extLst>
          </p:cNvPr>
          <p:cNvSpPr>
            <a:spLocks noGrp="1"/>
          </p:cNvSpPr>
          <p:nvPr>
            <p:ph type="title"/>
          </p:nvPr>
        </p:nvSpPr>
        <p:spPr/>
        <p:txBody>
          <a:bodyPr/>
          <a:lstStyle/>
          <a:p>
            <a:r>
              <a:rPr lang="en-US" dirty="0"/>
              <a:t>COVID-19 Flexibilities</a:t>
            </a:r>
          </a:p>
        </p:txBody>
      </p:sp>
      <p:sp>
        <p:nvSpPr>
          <p:cNvPr id="19" name="Text Placeholder 18">
            <a:extLst>
              <a:ext uri="{FF2B5EF4-FFF2-40B4-BE49-F238E27FC236}">
                <a16:creationId xmlns:a16="http://schemas.microsoft.com/office/drawing/2014/main" id="{8B7C558E-5732-DD47-8932-A674AAE046D2}"/>
              </a:ext>
            </a:extLst>
          </p:cNvPr>
          <p:cNvSpPr>
            <a:spLocks noGrp="1"/>
          </p:cNvSpPr>
          <p:nvPr>
            <p:ph type="body" sz="quarter" idx="21"/>
          </p:nvPr>
        </p:nvSpPr>
        <p:spPr/>
        <p:txBody>
          <a:bodyPr/>
          <a:lstStyle/>
          <a:p>
            <a:r>
              <a:rPr lang="en-US" dirty="0" err="1"/>
              <a:t>StudentAid.gov</a:t>
            </a:r>
            <a:r>
              <a:rPr lang="en-US" dirty="0"/>
              <a:t>/Coronavirus</a:t>
            </a:r>
          </a:p>
        </p:txBody>
      </p:sp>
      <p:sp>
        <p:nvSpPr>
          <p:cNvPr id="2" name="Slide Number Placeholder 1">
            <a:extLst>
              <a:ext uri="{FF2B5EF4-FFF2-40B4-BE49-F238E27FC236}">
                <a16:creationId xmlns:a16="http://schemas.microsoft.com/office/drawing/2014/main" id="{EE5B74C4-3CFD-DF46-AC5F-B9E5A576E869}"/>
              </a:ext>
            </a:extLst>
          </p:cNvPr>
          <p:cNvSpPr>
            <a:spLocks noGrp="1"/>
          </p:cNvSpPr>
          <p:nvPr>
            <p:ph type="sldNum" sz="quarter" idx="10"/>
          </p:nvPr>
        </p:nvSpPr>
        <p:spPr/>
        <p:txBody>
          <a:bodyPr/>
          <a:lstStyle/>
          <a:p>
            <a:fld id="{234755BD-B4AC-9044-BCE4-27904766F8BB}" type="slidenum">
              <a:rPr lang="en-US" smtClean="0"/>
              <a:pPr/>
              <a:t>17</a:t>
            </a:fld>
            <a:endParaRPr lang="en-US" dirty="0"/>
          </a:p>
        </p:txBody>
      </p:sp>
      <p:sp>
        <p:nvSpPr>
          <p:cNvPr id="18" name="Text Placeholder 17">
            <a:extLst>
              <a:ext uri="{FF2B5EF4-FFF2-40B4-BE49-F238E27FC236}">
                <a16:creationId xmlns:a16="http://schemas.microsoft.com/office/drawing/2014/main" id="{1D836ADA-0D29-D047-A3BF-6B2244B29FF2}"/>
              </a:ext>
            </a:extLst>
          </p:cNvPr>
          <p:cNvSpPr>
            <a:spLocks noGrp="1"/>
          </p:cNvSpPr>
          <p:nvPr>
            <p:ph type="body" sz="quarter" idx="20"/>
          </p:nvPr>
        </p:nvSpPr>
        <p:spPr>
          <a:xfrm>
            <a:off x="915052" y="2870539"/>
            <a:ext cx="4639929" cy="2999701"/>
          </a:xfrm>
        </p:spPr>
        <p:txBody>
          <a:bodyPr/>
          <a:lstStyle/>
          <a:p>
            <a:pPr marL="285750" indent="-285750">
              <a:buFont typeface="Arial" panose="020B0604020202020204" pitchFamily="34" charset="0"/>
              <a:buChar char="•"/>
            </a:pPr>
            <a:r>
              <a:rPr lang="en-US" sz="2000" dirty="0"/>
              <a:t>Loans in forbearance due to the payment pause are eligible for PSLF and TEPSLF</a:t>
            </a:r>
          </a:p>
          <a:p>
            <a:pPr marL="285750" indent="-285750">
              <a:buFont typeface="Arial" panose="020B0604020202020204" pitchFamily="34" charset="0"/>
              <a:buChar char="•"/>
            </a:pPr>
            <a:r>
              <a:rPr lang="en-US" sz="2000" dirty="0"/>
              <a:t>Loans in any other status (except for “In Repayment”) continue to be ineligible for PSLF and TEPSLF</a:t>
            </a:r>
          </a:p>
          <a:p>
            <a:pPr marL="285750" indent="-285750">
              <a:buFont typeface="Arial" panose="020B0604020202020204" pitchFamily="34" charset="0"/>
              <a:buChar char="•"/>
            </a:pPr>
            <a:r>
              <a:rPr lang="en-US" sz="2000" dirty="0"/>
              <a:t>Borrowers do not have to be in an eligible repayment plan if they are in forbearance due to the payment pause</a:t>
            </a:r>
          </a:p>
        </p:txBody>
      </p:sp>
    </p:spTree>
    <p:extLst>
      <p:ext uri="{BB962C8B-B14F-4D97-AF65-F5344CB8AC3E}">
        <p14:creationId xmlns:p14="http://schemas.microsoft.com/office/powerpoint/2010/main" val="333865708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F2332123-8AAD-C544-B2FC-1B7170ADAC0C}"/>
              </a:ext>
            </a:extLst>
          </p:cNvPr>
          <p:cNvSpPr>
            <a:spLocks noGrp="1"/>
          </p:cNvSpPr>
          <p:nvPr>
            <p:ph type="sldNum" sz="quarter" idx="10"/>
          </p:nvPr>
        </p:nvSpPr>
        <p:spPr/>
        <p:txBody>
          <a:bodyPr/>
          <a:lstStyle/>
          <a:p>
            <a:fld id="{234755BD-B4AC-9044-BCE4-27904766F8BB}" type="slidenum">
              <a:rPr lang="en-US" smtClean="0"/>
              <a:pPr/>
              <a:t>18</a:t>
            </a:fld>
            <a:endParaRPr lang="en-US" dirty="0"/>
          </a:p>
        </p:txBody>
      </p:sp>
      <p:sp>
        <p:nvSpPr>
          <p:cNvPr id="7" name="Title 6">
            <a:extLst>
              <a:ext uri="{FF2B5EF4-FFF2-40B4-BE49-F238E27FC236}">
                <a16:creationId xmlns:a16="http://schemas.microsoft.com/office/drawing/2014/main" id="{B3373F18-6426-354A-953E-DEE100738A51}"/>
              </a:ext>
            </a:extLst>
          </p:cNvPr>
          <p:cNvSpPr>
            <a:spLocks noGrp="1"/>
          </p:cNvSpPr>
          <p:nvPr>
            <p:ph type="title"/>
          </p:nvPr>
        </p:nvSpPr>
        <p:spPr>
          <a:xfrm>
            <a:off x="912571" y="349506"/>
            <a:ext cx="9414770" cy="798177"/>
          </a:xfrm>
        </p:spPr>
        <p:txBody>
          <a:bodyPr/>
          <a:lstStyle/>
          <a:p>
            <a:r>
              <a:rPr lang="en-US" dirty="0"/>
              <a:t>Limited PSLF Waiver: Through 10/31/22</a:t>
            </a:r>
          </a:p>
        </p:txBody>
      </p:sp>
      <p:sp>
        <p:nvSpPr>
          <p:cNvPr id="8" name="Text Placeholder 7">
            <a:extLst>
              <a:ext uri="{FF2B5EF4-FFF2-40B4-BE49-F238E27FC236}">
                <a16:creationId xmlns:a16="http://schemas.microsoft.com/office/drawing/2014/main" id="{3CF7E62B-7E9D-6248-916B-BE3CB9C09F3B}"/>
              </a:ext>
            </a:extLst>
          </p:cNvPr>
          <p:cNvSpPr>
            <a:spLocks noGrp="1"/>
          </p:cNvSpPr>
          <p:nvPr>
            <p:ph type="body" sz="quarter" idx="20"/>
          </p:nvPr>
        </p:nvSpPr>
        <p:spPr>
          <a:xfrm>
            <a:off x="5659115" y="1676318"/>
            <a:ext cx="6308367" cy="1120670"/>
          </a:xfrm>
        </p:spPr>
        <p:txBody>
          <a:bodyPr/>
          <a:lstStyle/>
          <a:p>
            <a:pPr marL="285750" indent="-285750">
              <a:lnSpc>
                <a:spcPct val="100000"/>
              </a:lnSpc>
              <a:spcBef>
                <a:spcPts val="0"/>
              </a:spcBef>
              <a:buFont typeface="Arial" panose="020B0604020202020204" pitchFamily="34" charset="0"/>
              <a:buChar char="•"/>
            </a:pPr>
            <a:r>
              <a:rPr lang="en-US" dirty="0"/>
              <a:t>No matter the loan program (DL, FFEL, Perkins)</a:t>
            </a:r>
          </a:p>
          <a:p>
            <a:pPr marL="285750" indent="-285750">
              <a:lnSpc>
                <a:spcPct val="100000"/>
              </a:lnSpc>
              <a:spcBef>
                <a:spcPts val="0"/>
              </a:spcBef>
              <a:buFont typeface="Arial" panose="020B0604020202020204" pitchFamily="34" charset="0"/>
              <a:buChar char="•"/>
            </a:pPr>
            <a:r>
              <a:rPr lang="en-US" dirty="0"/>
              <a:t>No matter the repayment plan</a:t>
            </a:r>
          </a:p>
          <a:p>
            <a:pPr marL="285750" indent="-285750">
              <a:lnSpc>
                <a:spcPct val="100000"/>
              </a:lnSpc>
              <a:spcBef>
                <a:spcPts val="0"/>
              </a:spcBef>
              <a:buFont typeface="Arial" panose="020B0604020202020204" pitchFamily="34" charset="0"/>
              <a:buChar char="•"/>
            </a:pPr>
            <a:r>
              <a:rPr lang="en-US" dirty="0"/>
              <a:t>No matter the loan type (with the exception of Parent PLUS)</a:t>
            </a:r>
          </a:p>
        </p:txBody>
      </p:sp>
      <p:sp>
        <p:nvSpPr>
          <p:cNvPr id="12" name="Text Placeholder 11">
            <a:extLst>
              <a:ext uri="{FF2B5EF4-FFF2-40B4-BE49-F238E27FC236}">
                <a16:creationId xmlns:a16="http://schemas.microsoft.com/office/drawing/2014/main" id="{9BAB9DBF-C469-0E41-8AD0-CCF806F84ACC}"/>
              </a:ext>
            </a:extLst>
          </p:cNvPr>
          <p:cNvSpPr>
            <a:spLocks noGrp="1"/>
          </p:cNvSpPr>
          <p:nvPr>
            <p:ph type="body" sz="quarter" idx="31"/>
          </p:nvPr>
        </p:nvSpPr>
        <p:spPr>
          <a:xfrm>
            <a:off x="2081759" y="1602422"/>
            <a:ext cx="3080263" cy="605466"/>
          </a:xfrm>
        </p:spPr>
        <p:txBody>
          <a:bodyPr/>
          <a:lstStyle/>
          <a:p>
            <a:r>
              <a:rPr lang="en-US" cap="none" dirty="0"/>
              <a:t>Payments made prior to consolidation are now eligible</a:t>
            </a:r>
          </a:p>
        </p:txBody>
      </p:sp>
      <p:sp>
        <p:nvSpPr>
          <p:cNvPr id="13" name="Text Placeholder 12">
            <a:extLst>
              <a:ext uri="{FF2B5EF4-FFF2-40B4-BE49-F238E27FC236}">
                <a16:creationId xmlns:a16="http://schemas.microsoft.com/office/drawing/2014/main" id="{DE61A3CF-DF00-894D-A296-93F257E68090}"/>
              </a:ext>
            </a:extLst>
          </p:cNvPr>
          <p:cNvSpPr>
            <a:spLocks noGrp="1"/>
          </p:cNvSpPr>
          <p:nvPr>
            <p:ph type="body" sz="quarter" idx="32"/>
          </p:nvPr>
        </p:nvSpPr>
        <p:spPr>
          <a:xfrm>
            <a:off x="5659115" y="3190585"/>
            <a:ext cx="6236572" cy="1265045"/>
          </a:xfrm>
        </p:spPr>
        <p:txBody>
          <a:bodyPr/>
          <a:lstStyle/>
          <a:p>
            <a:pPr>
              <a:lnSpc>
                <a:spcPct val="100000"/>
              </a:lnSpc>
              <a:spcBef>
                <a:spcPts val="0"/>
              </a:spcBef>
            </a:pPr>
            <a:r>
              <a:rPr lang="en-US" dirty="0"/>
              <a:t>Must have been employed </a:t>
            </a:r>
          </a:p>
          <a:p>
            <a:pPr marL="285750" indent="-285750">
              <a:lnSpc>
                <a:spcPct val="100000"/>
              </a:lnSpc>
              <a:spcBef>
                <a:spcPts val="0"/>
              </a:spcBef>
              <a:buFont typeface="Arial" panose="020B0604020202020204" pitchFamily="34" charset="0"/>
              <a:buChar char="•"/>
            </a:pPr>
            <a:r>
              <a:rPr lang="en-US" dirty="0"/>
              <a:t>full-time and</a:t>
            </a:r>
          </a:p>
          <a:p>
            <a:pPr marL="285750" indent="-285750">
              <a:lnSpc>
                <a:spcPct val="100000"/>
              </a:lnSpc>
              <a:spcBef>
                <a:spcPts val="0"/>
              </a:spcBef>
              <a:buFont typeface="Arial" panose="020B0604020202020204" pitchFamily="34" charset="0"/>
              <a:buChar char="•"/>
            </a:pPr>
            <a:r>
              <a:rPr lang="en-US" dirty="0"/>
              <a:t>for a qualifying employer</a:t>
            </a:r>
          </a:p>
          <a:p>
            <a:pPr>
              <a:lnSpc>
                <a:spcPct val="100000"/>
              </a:lnSpc>
              <a:spcBef>
                <a:spcPts val="0"/>
              </a:spcBef>
            </a:pPr>
            <a:r>
              <a:rPr lang="en-US" dirty="0"/>
              <a:t>when prior payments were made</a:t>
            </a:r>
          </a:p>
          <a:p>
            <a:pPr marL="285750" indent="-285750">
              <a:lnSpc>
                <a:spcPct val="100000"/>
              </a:lnSpc>
              <a:spcBef>
                <a:spcPts val="0"/>
              </a:spcBef>
              <a:buFont typeface="Arial" panose="020B0604020202020204" pitchFamily="34" charset="0"/>
              <a:buChar char="•"/>
            </a:pPr>
            <a:endParaRPr lang="en-US" dirty="0"/>
          </a:p>
        </p:txBody>
      </p:sp>
      <p:sp>
        <p:nvSpPr>
          <p:cNvPr id="14" name="Text Placeholder 13">
            <a:extLst>
              <a:ext uri="{FF2B5EF4-FFF2-40B4-BE49-F238E27FC236}">
                <a16:creationId xmlns:a16="http://schemas.microsoft.com/office/drawing/2014/main" id="{6C85F8A9-18E3-AB44-BA7D-259A9F425A09}"/>
              </a:ext>
            </a:extLst>
          </p:cNvPr>
          <p:cNvSpPr>
            <a:spLocks noGrp="1"/>
          </p:cNvSpPr>
          <p:nvPr>
            <p:ph type="body" sz="quarter" idx="33"/>
          </p:nvPr>
        </p:nvSpPr>
        <p:spPr>
          <a:xfrm>
            <a:off x="2081757" y="3520375"/>
            <a:ext cx="3080263" cy="605466"/>
          </a:xfrm>
        </p:spPr>
        <p:txBody>
          <a:bodyPr/>
          <a:lstStyle/>
          <a:p>
            <a:r>
              <a:rPr lang="en-US" cap="none" dirty="0"/>
              <a:t>Employment requirements still apply</a:t>
            </a:r>
          </a:p>
        </p:txBody>
      </p:sp>
      <p:sp>
        <p:nvSpPr>
          <p:cNvPr id="15" name="Text Placeholder 14">
            <a:extLst>
              <a:ext uri="{FF2B5EF4-FFF2-40B4-BE49-F238E27FC236}">
                <a16:creationId xmlns:a16="http://schemas.microsoft.com/office/drawing/2014/main" id="{BA7DA8AF-4185-5E4A-B90A-950E49F28F48}"/>
              </a:ext>
            </a:extLst>
          </p:cNvPr>
          <p:cNvSpPr>
            <a:spLocks noGrp="1"/>
          </p:cNvSpPr>
          <p:nvPr>
            <p:ph type="body" sz="quarter" idx="34"/>
          </p:nvPr>
        </p:nvSpPr>
        <p:spPr>
          <a:xfrm>
            <a:off x="5659115" y="5061418"/>
            <a:ext cx="5846693" cy="607131"/>
          </a:xfrm>
        </p:spPr>
        <p:txBody>
          <a:bodyPr/>
          <a:lstStyle/>
          <a:p>
            <a:r>
              <a:rPr lang="en-US" dirty="0"/>
              <a:t>Borrowers who still have FFEL and Perkins Loans can only get credit for past payments if they consolidate into DL and file PSLF Forms for prior employment before Oct. 31, 2022</a:t>
            </a:r>
          </a:p>
        </p:txBody>
      </p:sp>
      <p:sp>
        <p:nvSpPr>
          <p:cNvPr id="16" name="Text Placeholder 15">
            <a:extLst>
              <a:ext uri="{FF2B5EF4-FFF2-40B4-BE49-F238E27FC236}">
                <a16:creationId xmlns:a16="http://schemas.microsoft.com/office/drawing/2014/main" id="{AB73A9FE-340C-AC4D-A815-7D4D937AC8F7}"/>
              </a:ext>
            </a:extLst>
          </p:cNvPr>
          <p:cNvSpPr>
            <a:spLocks noGrp="1"/>
          </p:cNvSpPr>
          <p:nvPr>
            <p:ph type="body" sz="quarter" idx="35"/>
          </p:nvPr>
        </p:nvSpPr>
        <p:spPr>
          <a:xfrm>
            <a:off x="2081758" y="5286572"/>
            <a:ext cx="3080263" cy="397052"/>
          </a:xfrm>
        </p:spPr>
        <p:txBody>
          <a:bodyPr/>
          <a:lstStyle/>
          <a:p>
            <a:r>
              <a:rPr lang="en-US" cap="none" dirty="0"/>
              <a:t>Borrowers must act now</a:t>
            </a:r>
          </a:p>
        </p:txBody>
      </p:sp>
      <p:pic>
        <p:nvPicPr>
          <p:cNvPr id="17" name="Graphic 16">
            <a:extLst>
              <a:ext uri="{FF2B5EF4-FFF2-40B4-BE49-F238E27FC236}">
                <a16:creationId xmlns:a16="http://schemas.microsoft.com/office/drawing/2014/main" id="{F5DE5CD3-F8B9-9D43-B49D-CB231BE54132}"/>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979779" y="5061418"/>
            <a:ext cx="813162" cy="813162"/>
          </a:xfrm>
          <a:prstGeom prst="rect">
            <a:avLst/>
          </a:prstGeom>
        </p:spPr>
      </p:pic>
      <p:pic>
        <p:nvPicPr>
          <p:cNvPr id="21" name="Graphic 20">
            <a:extLst>
              <a:ext uri="{FF2B5EF4-FFF2-40B4-BE49-F238E27FC236}">
                <a16:creationId xmlns:a16="http://schemas.microsoft.com/office/drawing/2014/main" id="{56694093-915D-0C4E-9877-66D3E5B6C1F9}"/>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979779" y="3370922"/>
            <a:ext cx="667512" cy="904372"/>
          </a:xfrm>
          <a:prstGeom prst="rect">
            <a:avLst/>
          </a:prstGeom>
        </p:spPr>
      </p:pic>
      <p:pic>
        <p:nvPicPr>
          <p:cNvPr id="22" name="Graphic 21">
            <a:extLst>
              <a:ext uri="{FF2B5EF4-FFF2-40B4-BE49-F238E27FC236}">
                <a16:creationId xmlns:a16="http://schemas.microsoft.com/office/drawing/2014/main" id="{E7891925-1E01-8141-9955-30E3D9440608}"/>
              </a:ext>
            </a:extLst>
          </p:cNvPr>
          <p:cNvPicPr>
            <a:picLocks noChangeAspect="1"/>
          </p:cNvPicPr>
          <p:nvPr/>
        </p:nvPicPr>
        <p:blipFill>
          <a:blip r:embed="rId7">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912571" y="1623246"/>
            <a:ext cx="880370" cy="880370"/>
          </a:xfrm>
          <a:prstGeom prst="rect">
            <a:avLst/>
          </a:prstGeom>
        </p:spPr>
      </p:pic>
    </p:spTree>
    <p:extLst>
      <p:ext uri="{BB962C8B-B14F-4D97-AF65-F5344CB8AC3E}">
        <p14:creationId xmlns:p14="http://schemas.microsoft.com/office/powerpoint/2010/main" val="73386780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6860BA0-2FE6-AD42-9E55-B741A8AC5183}"/>
              </a:ext>
            </a:extLst>
          </p:cNvPr>
          <p:cNvSpPr>
            <a:spLocks noGrp="1"/>
          </p:cNvSpPr>
          <p:nvPr>
            <p:ph type="sldNum" sz="quarter" idx="10"/>
          </p:nvPr>
        </p:nvSpPr>
        <p:spPr/>
        <p:txBody>
          <a:bodyPr/>
          <a:lstStyle/>
          <a:p>
            <a:fld id="{234755BD-B4AC-9044-BCE4-27904766F8BB}" type="slidenum">
              <a:rPr lang="en-US" smtClean="0"/>
              <a:t>19</a:t>
            </a:fld>
            <a:endParaRPr lang="en-US" dirty="0"/>
          </a:p>
        </p:txBody>
      </p:sp>
      <p:sp>
        <p:nvSpPr>
          <p:cNvPr id="3" name="Title 2">
            <a:extLst>
              <a:ext uri="{FF2B5EF4-FFF2-40B4-BE49-F238E27FC236}">
                <a16:creationId xmlns:a16="http://schemas.microsoft.com/office/drawing/2014/main" id="{E9CE96CE-1851-FD48-88CE-FA74E578EF99}"/>
              </a:ext>
            </a:extLst>
          </p:cNvPr>
          <p:cNvSpPr>
            <a:spLocks noGrp="1"/>
          </p:cNvSpPr>
          <p:nvPr>
            <p:ph type="title"/>
          </p:nvPr>
        </p:nvSpPr>
        <p:spPr>
          <a:xfrm>
            <a:off x="912570" y="349504"/>
            <a:ext cx="9863006" cy="798177"/>
          </a:xfrm>
        </p:spPr>
        <p:txBody>
          <a:bodyPr/>
          <a:lstStyle/>
          <a:p>
            <a:r>
              <a:rPr lang="en-US" dirty="0"/>
              <a:t>PSLF Limited Waiver: Borrower groups</a:t>
            </a:r>
          </a:p>
        </p:txBody>
      </p:sp>
      <p:sp>
        <p:nvSpPr>
          <p:cNvPr id="26" name="Text Placeholder 25">
            <a:extLst>
              <a:ext uri="{FF2B5EF4-FFF2-40B4-BE49-F238E27FC236}">
                <a16:creationId xmlns:a16="http://schemas.microsoft.com/office/drawing/2014/main" id="{7E1B0FB6-4D9A-8840-9D77-21C51CFE02B8}"/>
              </a:ext>
            </a:extLst>
          </p:cNvPr>
          <p:cNvSpPr>
            <a:spLocks noGrp="1"/>
          </p:cNvSpPr>
          <p:nvPr>
            <p:ph type="body" sz="quarter" idx="30"/>
          </p:nvPr>
        </p:nvSpPr>
        <p:spPr/>
        <p:txBody>
          <a:bodyPr/>
          <a:lstStyle/>
          <a:p>
            <a:r>
              <a:rPr lang="en-US" dirty="0" err="1"/>
              <a:t>StudentAid.gov</a:t>
            </a:r>
            <a:r>
              <a:rPr lang="en-US" dirty="0"/>
              <a:t>/</a:t>
            </a:r>
            <a:r>
              <a:rPr lang="en-US" dirty="0" err="1"/>
              <a:t>PSLFWaiver</a:t>
            </a:r>
            <a:endParaRPr lang="en-US" dirty="0"/>
          </a:p>
        </p:txBody>
      </p:sp>
      <p:sp>
        <p:nvSpPr>
          <p:cNvPr id="22" name="Text Placeholder 21">
            <a:extLst>
              <a:ext uri="{FF2B5EF4-FFF2-40B4-BE49-F238E27FC236}">
                <a16:creationId xmlns:a16="http://schemas.microsoft.com/office/drawing/2014/main" id="{2F540D3C-5865-164A-B25A-92AD05233DB4}"/>
              </a:ext>
            </a:extLst>
          </p:cNvPr>
          <p:cNvSpPr>
            <a:spLocks noGrp="1"/>
          </p:cNvSpPr>
          <p:nvPr>
            <p:ph type="body" sz="quarter" idx="20"/>
          </p:nvPr>
        </p:nvSpPr>
        <p:spPr>
          <a:xfrm>
            <a:off x="897120" y="3939002"/>
            <a:ext cx="2742931" cy="1754249"/>
          </a:xfrm>
        </p:spPr>
        <p:txBody>
          <a:bodyPr/>
          <a:lstStyle/>
          <a:p>
            <a:r>
              <a:rPr lang="en-US" dirty="0"/>
              <a:t>File a PSLF Form for each eligible employer you had since you borrowed the loan (or since Oct. 1, 2007, whichever is later)</a:t>
            </a:r>
          </a:p>
        </p:txBody>
      </p:sp>
      <p:sp>
        <p:nvSpPr>
          <p:cNvPr id="27" name="Text Placeholder 26">
            <a:extLst>
              <a:ext uri="{FF2B5EF4-FFF2-40B4-BE49-F238E27FC236}">
                <a16:creationId xmlns:a16="http://schemas.microsoft.com/office/drawing/2014/main" id="{C6B360B1-6CBC-F145-9386-00E5940CDAFF}"/>
              </a:ext>
            </a:extLst>
          </p:cNvPr>
          <p:cNvSpPr>
            <a:spLocks noGrp="1"/>
          </p:cNvSpPr>
          <p:nvPr>
            <p:ph type="body" sz="quarter" idx="31"/>
          </p:nvPr>
        </p:nvSpPr>
        <p:spPr>
          <a:xfrm>
            <a:off x="897120" y="2924307"/>
            <a:ext cx="3118289" cy="605466"/>
          </a:xfrm>
        </p:spPr>
        <p:txBody>
          <a:bodyPr/>
          <a:lstStyle/>
          <a:p>
            <a:r>
              <a:rPr lang="en-US" dirty="0"/>
              <a:t>If You only borrowed direct loans…</a:t>
            </a:r>
          </a:p>
        </p:txBody>
      </p:sp>
      <p:sp>
        <p:nvSpPr>
          <p:cNvPr id="28" name="Text Placeholder 27">
            <a:extLst>
              <a:ext uri="{FF2B5EF4-FFF2-40B4-BE49-F238E27FC236}">
                <a16:creationId xmlns:a16="http://schemas.microsoft.com/office/drawing/2014/main" id="{B5D10864-B1E8-2E4B-BA98-FD48A345A22D}"/>
              </a:ext>
            </a:extLst>
          </p:cNvPr>
          <p:cNvSpPr>
            <a:spLocks noGrp="1"/>
          </p:cNvSpPr>
          <p:nvPr>
            <p:ph type="body" sz="quarter" idx="36"/>
          </p:nvPr>
        </p:nvSpPr>
        <p:spPr>
          <a:xfrm>
            <a:off x="4711080" y="3938586"/>
            <a:ext cx="2742931" cy="1754249"/>
          </a:xfrm>
        </p:spPr>
        <p:txBody>
          <a:bodyPr/>
          <a:lstStyle/>
          <a:p>
            <a:r>
              <a:rPr lang="en-US" dirty="0"/>
              <a:t>File a PSLF Form for each eligible employer you had since you borrowed any loans </a:t>
            </a:r>
            <a:r>
              <a:rPr lang="en-US" u="sng" dirty="0"/>
              <a:t>underlying</a:t>
            </a:r>
            <a:r>
              <a:rPr lang="en-US" dirty="0"/>
              <a:t> the Direct Consolidation Loan (or since Oct. 1, 2007, whichever is later)</a:t>
            </a:r>
          </a:p>
        </p:txBody>
      </p:sp>
      <p:sp>
        <p:nvSpPr>
          <p:cNvPr id="21" name="Text Placeholder 20">
            <a:extLst>
              <a:ext uri="{FF2B5EF4-FFF2-40B4-BE49-F238E27FC236}">
                <a16:creationId xmlns:a16="http://schemas.microsoft.com/office/drawing/2014/main" id="{292DB146-6AFE-084B-BA93-22CD4D0803BA}"/>
              </a:ext>
            </a:extLst>
          </p:cNvPr>
          <p:cNvSpPr>
            <a:spLocks noGrp="1"/>
          </p:cNvSpPr>
          <p:nvPr>
            <p:ph type="body" sz="quarter" idx="37"/>
          </p:nvPr>
        </p:nvSpPr>
        <p:spPr>
          <a:xfrm>
            <a:off x="4711080" y="2923891"/>
            <a:ext cx="3118289" cy="605466"/>
          </a:xfrm>
        </p:spPr>
        <p:txBody>
          <a:bodyPr>
            <a:noAutofit/>
          </a:bodyPr>
          <a:lstStyle/>
          <a:p>
            <a:r>
              <a:rPr lang="en-US" dirty="0"/>
              <a:t>If you previously consolidated into  Direct Loan(s)</a:t>
            </a:r>
          </a:p>
        </p:txBody>
      </p:sp>
      <p:sp>
        <p:nvSpPr>
          <p:cNvPr id="29" name="Text Placeholder 28">
            <a:extLst>
              <a:ext uri="{FF2B5EF4-FFF2-40B4-BE49-F238E27FC236}">
                <a16:creationId xmlns:a16="http://schemas.microsoft.com/office/drawing/2014/main" id="{B56F717A-6ADD-E844-BF51-0B83334981FA}"/>
              </a:ext>
            </a:extLst>
          </p:cNvPr>
          <p:cNvSpPr>
            <a:spLocks noGrp="1"/>
          </p:cNvSpPr>
          <p:nvPr>
            <p:ph type="body" sz="quarter" idx="38"/>
          </p:nvPr>
        </p:nvSpPr>
        <p:spPr>
          <a:xfrm>
            <a:off x="8525040" y="3938586"/>
            <a:ext cx="2967713" cy="1754249"/>
          </a:xfrm>
        </p:spPr>
        <p:txBody>
          <a:bodyPr/>
          <a:lstStyle/>
          <a:p>
            <a:r>
              <a:rPr lang="en-US" dirty="0"/>
              <a:t>Consolidate your loans into the Direct Loan Program and file a PSLF Form for each eligible employer since you borrowed the loans you are consolidating (or since Oct. 1, 2007, whichever is later)</a:t>
            </a:r>
          </a:p>
        </p:txBody>
      </p:sp>
      <p:sp>
        <p:nvSpPr>
          <p:cNvPr id="30" name="Text Placeholder 29">
            <a:extLst>
              <a:ext uri="{FF2B5EF4-FFF2-40B4-BE49-F238E27FC236}">
                <a16:creationId xmlns:a16="http://schemas.microsoft.com/office/drawing/2014/main" id="{11219E9F-F612-5742-AC93-A51261586E3B}"/>
              </a:ext>
            </a:extLst>
          </p:cNvPr>
          <p:cNvSpPr>
            <a:spLocks noGrp="1"/>
          </p:cNvSpPr>
          <p:nvPr>
            <p:ph type="body" sz="quarter" idx="39"/>
          </p:nvPr>
        </p:nvSpPr>
        <p:spPr>
          <a:xfrm>
            <a:off x="8525040" y="2923891"/>
            <a:ext cx="2967713" cy="605466"/>
          </a:xfrm>
        </p:spPr>
        <p:txBody>
          <a:bodyPr/>
          <a:lstStyle/>
          <a:p>
            <a:r>
              <a:rPr lang="en-US" dirty="0"/>
              <a:t>If you still have FFEL or Perkins Loans…</a:t>
            </a:r>
          </a:p>
        </p:txBody>
      </p:sp>
      <p:pic>
        <p:nvPicPr>
          <p:cNvPr id="32" name="Graphic 31">
            <a:extLst>
              <a:ext uri="{FF2B5EF4-FFF2-40B4-BE49-F238E27FC236}">
                <a16:creationId xmlns:a16="http://schemas.microsoft.com/office/drawing/2014/main" id="{F9C91E50-A128-B241-961C-B3C79ADE2061}"/>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8525040" y="2077881"/>
            <a:ext cx="667512" cy="667512"/>
          </a:xfrm>
          <a:prstGeom prst="rect">
            <a:avLst/>
          </a:prstGeom>
        </p:spPr>
      </p:pic>
      <p:pic>
        <p:nvPicPr>
          <p:cNvPr id="34" name="Graphic 33">
            <a:extLst>
              <a:ext uri="{FF2B5EF4-FFF2-40B4-BE49-F238E27FC236}">
                <a16:creationId xmlns:a16="http://schemas.microsoft.com/office/drawing/2014/main" id="{B3F7D043-0EE7-D74C-B651-C2A6E46B2252}"/>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897120" y="2073332"/>
            <a:ext cx="488423" cy="667512"/>
          </a:xfrm>
          <a:prstGeom prst="rect">
            <a:avLst/>
          </a:prstGeom>
        </p:spPr>
      </p:pic>
      <p:pic>
        <p:nvPicPr>
          <p:cNvPr id="35" name="Graphic 34">
            <a:extLst>
              <a:ext uri="{FF2B5EF4-FFF2-40B4-BE49-F238E27FC236}">
                <a16:creationId xmlns:a16="http://schemas.microsoft.com/office/drawing/2014/main" id="{D36D355F-B667-1443-9F59-B771583DB612}"/>
              </a:ext>
            </a:extLst>
          </p:cNvPr>
          <p:cNvPicPr>
            <a:picLocks noChangeAspect="1"/>
          </p:cNvPicPr>
          <p:nvPr/>
        </p:nvPicPr>
        <p:blipFill>
          <a:blip r:embed="rId7">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4711080" y="2073332"/>
            <a:ext cx="700074" cy="667512"/>
          </a:xfrm>
          <a:prstGeom prst="rect">
            <a:avLst/>
          </a:prstGeom>
        </p:spPr>
      </p:pic>
    </p:spTree>
    <p:extLst>
      <p:ext uri="{BB962C8B-B14F-4D97-AF65-F5344CB8AC3E}">
        <p14:creationId xmlns:p14="http://schemas.microsoft.com/office/powerpoint/2010/main" val="40721057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4F8B932-EA61-E64A-879D-2E4C54C647CE}"/>
              </a:ext>
            </a:extLst>
          </p:cNvPr>
          <p:cNvSpPr>
            <a:spLocks noGrp="1"/>
          </p:cNvSpPr>
          <p:nvPr>
            <p:ph type="sldNum" sz="quarter" idx="4"/>
          </p:nvPr>
        </p:nvSpPr>
        <p:spPr/>
        <p:txBody>
          <a:bodyPr/>
          <a:lstStyle/>
          <a:p>
            <a:fld id="{234755BD-B4AC-9044-BCE4-27904766F8BB}" type="slidenum">
              <a:rPr lang="en-US" smtClean="0"/>
              <a:pPr/>
              <a:t>2</a:t>
            </a:fld>
            <a:endParaRPr lang="en-US"/>
          </a:p>
        </p:txBody>
      </p:sp>
      <p:sp>
        <p:nvSpPr>
          <p:cNvPr id="3" name="Title 2">
            <a:extLst>
              <a:ext uri="{FF2B5EF4-FFF2-40B4-BE49-F238E27FC236}">
                <a16:creationId xmlns:a16="http://schemas.microsoft.com/office/drawing/2014/main" id="{84EEFAE4-7A0B-F342-B7BE-2B60A3DA13D0}"/>
              </a:ext>
            </a:extLst>
          </p:cNvPr>
          <p:cNvSpPr>
            <a:spLocks noGrp="1"/>
          </p:cNvSpPr>
          <p:nvPr>
            <p:ph type="title"/>
          </p:nvPr>
        </p:nvSpPr>
        <p:spPr/>
        <p:txBody>
          <a:bodyPr/>
          <a:lstStyle/>
          <a:p>
            <a:r>
              <a:rPr lang="en-US" dirty="0"/>
              <a:t>Agenda</a:t>
            </a:r>
          </a:p>
        </p:txBody>
      </p:sp>
      <p:sp>
        <p:nvSpPr>
          <p:cNvPr id="5" name="Text Placeholder 3">
            <a:extLst>
              <a:ext uri="{FF2B5EF4-FFF2-40B4-BE49-F238E27FC236}">
                <a16:creationId xmlns:a16="http://schemas.microsoft.com/office/drawing/2014/main" id="{3C763BB8-F9DD-C947-A897-27FFA14BC632}"/>
              </a:ext>
            </a:extLst>
          </p:cNvPr>
          <p:cNvSpPr txBox="1">
            <a:spLocks/>
          </p:cNvSpPr>
          <p:nvPr/>
        </p:nvSpPr>
        <p:spPr>
          <a:xfrm>
            <a:off x="896938" y="1550988"/>
            <a:ext cx="10234612" cy="4803248"/>
          </a:xfrm>
          <a:prstGeom prst="rect">
            <a:avLst/>
          </a:prstGeom>
        </p:spPr>
        <p:txBody>
          <a:bodyPr/>
          <a:lstStyle>
            <a:lvl1pPr marL="228544" indent="-228544" algn="l" defTabSz="914173" rtl="0" eaLnBrk="1" latinLnBrk="0" hangingPunct="1">
              <a:lnSpc>
                <a:spcPct val="90000"/>
              </a:lnSpc>
              <a:spcBef>
                <a:spcPts val="1000"/>
              </a:spcBef>
              <a:buClr>
                <a:schemeClr val="accent2"/>
              </a:buClr>
              <a:buFont typeface="Arial" panose="020B0604020202020204" pitchFamily="34" charset="0"/>
              <a:buChar char="•"/>
              <a:defRPr sz="2800" b="0" i="0" kern="1200">
                <a:solidFill>
                  <a:schemeClr val="tx1"/>
                </a:solidFill>
                <a:latin typeface="Cambria" panose="02040503050406030204" pitchFamily="18" charset="0"/>
                <a:ea typeface="+mn-ea"/>
                <a:cs typeface="Arial" panose="020B0604020202020204" pitchFamily="34" charset="0"/>
              </a:defRPr>
            </a:lvl1pPr>
            <a:lvl2pPr marL="685630" indent="-228544" algn="l" defTabSz="914173" rtl="0" eaLnBrk="1" latinLnBrk="0" hangingPunct="1">
              <a:lnSpc>
                <a:spcPct val="90000"/>
              </a:lnSpc>
              <a:spcBef>
                <a:spcPts val="500"/>
              </a:spcBef>
              <a:buClr>
                <a:schemeClr val="accent2"/>
              </a:buClr>
              <a:buFont typeface="Arial" panose="020B0604020202020204" pitchFamily="34" charset="0"/>
              <a:buChar char="•"/>
              <a:defRPr sz="2000" b="0" i="0" kern="1200">
                <a:solidFill>
                  <a:schemeClr val="tx1"/>
                </a:solidFill>
                <a:latin typeface="Cambria" panose="02040503050406030204" pitchFamily="18" charset="0"/>
                <a:ea typeface="+mn-ea"/>
                <a:cs typeface="Arial" panose="020B0604020202020204" pitchFamily="34" charset="0"/>
              </a:defRPr>
            </a:lvl2pPr>
            <a:lvl3pPr marL="1142717" indent="-228544" algn="l" defTabSz="914173" rtl="0" eaLnBrk="1" latinLnBrk="0" hangingPunct="1">
              <a:lnSpc>
                <a:spcPct val="90000"/>
              </a:lnSpc>
              <a:spcBef>
                <a:spcPts val="500"/>
              </a:spcBef>
              <a:buClr>
                <a:schemeClr val="accent2"/>
              </a:buClr>
              <a:buFont typeface="Arial" panose="020B0604020202020204" pitchFamily="34" charset="0"/>
              <a:buChar char="•"/>
              <a:defRPr sz="1800" b="0" i="0" kern="1200">
                <a:solidFill>
                  <a:schemeClr val="tx1"/>
                </a:solidFill>
                <a:latin typeface="Cambria" panose="02040503050406030204" pitchFamily="18" charset="0"/>
                <a:ea typeface="+mn-ea"/>
                <a:cs typeface="Arial" panose="020B0604020202020204" pitchFamily="34" charset="0"/>
              </a:defRPr>
            </a:lvl3pPr>
            <a:lvl4pPr marL="1599803" indent="-228544" algn="l" defTabSz="914173" rtl="0" eaLnBrk="1" latinLnBrk="0" hangingPunct="1">
              <a:lnSpc>
                <a:spcPct val="90000"/>
              </a:lnSpc>
              <a:spcBef>
                <a:spcPts val="500"/>
              </a:spcBef>
              <a:buClr>
                <a:schemeClr val="accent2"/>
              </a:buClr>
              <a:buFont typeface="Arial" panose="020B0604020202020204" pitchFamily="34" charset="0"/>
              <a:buChar char="•"/>
              <a:defRPr sz="1600" b="0" i="0" kern="1200">
                <a:solidFill>
                  <a:schemeClr val="tx1"/>
                </a:solidFill>
                <a:latin typeface="Cambria" panose="02040503050406030204" pitchFamily="18" charset="0"/>
                <a:ea typeface="+mn-ea"/>
                <a:cs typeface="Arial" panose="020B0604020202020204" pitchFamily="34" charset="0"/>
              </a:defRPr>
            </a:lvl4pPr>
            <a:lvl5pPr marL="2056890" indent="-228544" algn="l" defTabSz="914173" rtl="0" eaLnBrk="1" latinLnBrk="0" hangingPunct="1">
              <a:lnSpc>
                <a:spcPct val="90000"/>
              </a:lnSpc>
              <a:spcBef>
                <a:spcPts val="500"/>
              </a:spcBef>
              <a:buClr>
                <a:schemeClr val="accent2"/>
              </a:buClr>
              <a:buFont typeface="Arial" panose="020B0604020202020204" pitchFamily="34" charset="0"/>
              <a:buChar char="•"/>
              <a:defRPr sz="1400" b="0" i="0" kern="1200">
                <a:solidFill>
                  <a:schemeClr val="tx1"/>
                </a:solidFill>
                <a:latin typeface="Cambria" panose="02040503050406030204" pitchFamily="18" charset="0"/>
                <a:ea typeface="+mn-ea"/>
                <a:cs typeface="Arial" panose="020B0604020202020204" pitchFamily="34" charset="0"/>
              </a:defRPr>
            </a:lvl5pPr>
            <a:lvl6pPr marL="2513976"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062"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149"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238"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14350" indent="-514350">
              <a:lnSpc>
                <a:spcPct val="100000"/>
              </a:lnSpc>
              <a:spcAft>
                <a:spcPts val="1000"/>
              </a:spcAft>
              <a:buSzPct val="100000"/>
              <a:buFont typeface="+mj-lt"/>
              <a:buAutoNum type="arabicPeriod"/>
            </a:pPr>
            <a:r>
              <a:rPr lang="en-US" dirty="0"/>
              <a:t>PSLF Basics</a:t>
            </a:r>
          </a:p>
          <a:p>
            <a:pPr marL="514350" indent="-514350">
              <a:lnSpc>
                <a:spcPct val="100000"/>
              </a:lnSpc>
              <a:spcAft>
                <a:spcPts val="1000"/>
              </a:spcAft>
              <a:buSzPct val="100000"/>
              <a:buFont typeface="+mj-lt"/>
              <a:buAutoNum type="arabicPeriod"/>
            </a:pPr>
            <a:r>
              <a:rPr lang="en-US" dirty="0"/>
              <a:t>TEPSLF</a:t>
            </a:r>
          </a:p>
          <a:p>
            <a:pPr marL="514350" indent="-514350">
              <a:lnSpc>
                <a:spcPct val="100000"/>
              </a:lnSpc>
              <a:spcAft>
                <a:spcPts val="1000"/>
              </a:spcAft>
              <a:buSzPct val="100000"/>
              <a:buFont typeface="+mj-lt"/>
              <a:buAutoNum type="arabicPeriod"/>
            </a:pPr>
            <a:r>
              <a:rPr lang="en-US" dirty="0"/>
              <a:t>COVID-19</a:t>
            </a:r>
          </a:p>
          <a:p>
            <a:pPr marL="514350" indent="-514350">
              <a:lnSpc>
                <a:spcPct val="100000"/>
              </a:lnSpc>
              <a:spcAft>
                <a:spcPts val="1000"/>
              </a:spcAft>
              <a:buSzPct val="100000"/>
              <a:buFont typeface="+mj-lt"/>
              <a:buAutoNum type="arabicPeriod"/>
            </a:pPr>
            <a:r>
              <a:rPr lang="en-US" dirty="0"/>
              <a:t>Limited PSLF Waiver</a:t>
            </a:r>
          </a:p>
          <a:p>
            <a:pPr marL="514350" indent="-514350">
              <a:lnSpc>
                <a:spcPct val="100000"/>
              </a:lnSpc>
              <a:spcAft>
                <a:spcPts val="1000"/>
              </a:spcAft>
              <a:buSzPct val="100000"/>
              <a:buFont typeface="+mj-lt"/>
              <a:buAutoNum type="arabicPeriod"/>
            </a:pPr>
            <a:r>
              <a:rPr lang="en-US" dirty="0"/>
              <a:t>PSLF Help Tool</a:t>
            </a:r>
          </a:p>
        </p:txBody>
      </p:sp>
    </p:spTree>
    <p:extLst>
      <p:ext uri="{BB962C8B-B14F-4D97-AF65-F5344CB8AC3E}">
        <p14:creationId xmlns:p14="http://schemas.microsoft.com/office/powerpoint/2010/main" val="49827510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E48326B-935D-ED47-99D3-D093822DD91D}"/>
              </a:ext>
            </a:extLst>
          </p:cNvPr>
          <p:cNvSpPr>
            <a:spLocks noGrp="1"/>
          </p:cNvSpPr>
          <p:nvPr>
            <p:ph type="sldNum" sz="quarter" idx="4"/>
          </p:nvPr>
        </p:nvSpPr>
        <p:spPr/>
        <p:txBody>
          <a:bodyPr/>
          <a:lstStyle/>
          <a:p>
            <a:fld id="{234755BD-B4AC-9044-BCE4-27904766F8BB}" type="slidenum">
              <a:rPr lang="en-US" smtClean="0"/>
              <a:t>20</a:t>
            </a:fld>
            <a:endParaRPr lang="en-US" dirty="0"/>
          </a:p>
        </p:txBody>
      </p:sp>
      <p:sp>
        <p:nvSpPr>
          <p:cNvPr id="14" name="Title 13">
            <a:extLst>
              <a:ext uri="{FF2B5EF4-FFF2-40B4-BE49-F238E27FC236}">
                <a16:creationId xmlns:a16="http://schemas.microsoft.com/office/drawing/2014/main" id="{15CED9F2-93A0-814D-933C-2192D9BF4578}"/>
              </a:ext>
            </a:extLst>
          </p:cNvPr>
          <p:cNvSpPr>
            <a:spLocks noGrp="1"/>
          </p:cNvSpPr>
          <p:nvPr>
            <p:ph type="title"/>
          </p:nvPr>
        </p:nvSpPr>
        <p:spPr/>
        <p:txBody>
          <a:bodyPr/>
          <a:lstStyle/>
          <a:p>
            <a:r>
              <a:rPr lang="en-US" dirty="0"/>
              <a:t>Counting Eligible Payments</a:t>
            </a:r>
          </a:p>
        </p:txBody>
      </p:sp>
      <p:graphicFrame>
        <p:nvGraphicFramePr>
          <p:cNvPr id="15" name="Table 15">
            <a:extLst>
              <a:ext uri="{FF2B5EF4-FFF2-40B4-BE49-F238E27FC236}">
                <a16:creationId xmlns:a16="http://schemas.microsoft.com/office/drawing/2014/main" id="{330C2FBF-17BB-3D48-BA41-178F848468A1}"/>
              </a:ext>
            </a:extLst>
          </p:cNvPr>
          <p:cNvGraphicFramePr>
            <a:graphicFrameLocks noGrp="1"/>
          </p:cNvGraphicFramePr>
          <p:nvPr>
            <p:extLst>
              <p:ext uri="{D42A27DB-BD31-4B8C-83A1-F6EECF244321}">
                <p14:modId xmlns:p14="http://schemas.microsoft.com/office/powerpoint/2010/main" val="1220917118"/>
              </p:ext>
            </p:extLst>
          </p:nvPr>
        </p:nvGraphicFramePr>
        <p:xfrm>
          <a:off x="767711" y="1619747"/>
          <a:ext cx="10656577" cy="4294820"/>
        </p:xfrm>
        <a:graphic>
          <a:graphicData uri="http://schemas.openxmlformats.org/drawingml/2006/table">
            <a:tbl>
              <a:tblPr firstRow="1" bandRow="1">
                <a:tableStyleId>{5C22544A-7EE6-4342-B048-85BDC9FD1C3A}</a:tableStyleId>
              </a:tblPr>
              <a:tblGrid>
                <a:gridCol w="1531583">
                  <a:extLst>
                    <a:ext uri="{9D8B030D-6E8A-4147-A177-3AD203B41FA5}">
                      <a16:colId xmlns:a16="http://schemas.microsoft.com/office/drawing/2014/main" val="1239612120"/>
                    </a:ext>
                  </a:extLst>
                </a:gridCol>
                <a:gridCol w="1090475">
                  <a:extLst>
                    <a:ext uri="{9D8B030D-6E8A-4147-A177-3AD203B41FA5}">
                      <a16:colId xmlns:a16="http://schemas.microsoft.com/office/drawing/2014/main" val="1353983758"/>
                    </a:ext>
                  </a:extLst>
                </a:gridCol>
                <a:gridCol w="1315667">
                  <a:extLst>
                    <a:ext uri="{9D8B030D-6E8A-4147-A177-3AD203B41FA5}">
                      <a16:colId xmlns:a16="http://schemas.microsoft.com/office/drawing/2014/main" val="1656676225"/>
                    </a:ext>
                  </a:extLst>
                </a:gridCol>
                <a:gridCol w="1277716">
                  <a:extLst>
                    <a:ext uri="{9D8B030D-6E8A-4147-A177-3AD203B41FA5}">
                      <a16:colId xmlns:a16="http://schemas.microsoft.com/office/drawing/2014/main" val="1223539743"/>
                    </a:ext>
                  </a:extLst>
                </a:gridCol>
                <a:gridCol w="1173936">
                  <a:extLst>
                    <a:ext uri="{9D8B030D-6E8A-4147-A177-3AD203B41FA5}">
                      <a16:colId xmlns:a16="http://schemas.microsoft.com/office/drawing/2014/main" val="558718923"/>
                    </a:ext>
                  </a:extLst>
                </a:gridCol>
                <a:gridCol w="1258956">
                  <a:extLst>
                    <a:ext uri="{9D8B030D-6E8A-4147-A177-3AD203B41FA5}">
                      <a16:colId xmlns:a16="http://schemas.microsoft.com/office/drawing/2014/main" val="2437886871"/>
                    </a:ext>
                  </a:extLst>
                </a:gridCol>
                <a:gridCol w="1315572">
                  <a:extLst>
                    <a:ext uri="{9D8B030D-6E8A-4147-A177-3AD203B41FA5}">
                      <a16:colId xmlns:a16="http://schemas.microsoft.com/office/drawing/2014/main" val="2394902094"/>
                    </a:ext>
                  </a:extLst>
                </a:gridCol>
                <a:gridCol w="1692672">
                  <a:extLst>
                    <a:ext uri="{9D8B030D-6E8A-4147-A177-3AD203B41FA5}">
                      <a16:colId xmlns:a16="http://schemas.microsoft.com/office/drawing/2014/main" val="2594992904"/>
                    </a:ext>
                  </a:extLst>
                </a:gridCol>
              </a:tblGrid>
              <a:tr h="444403">
                <a:tc gridSpan="8">
                  <a:txBody>
                    <a:bodyPr/>
                    <a:lstStyle/>
                    <a:p>
                      <a:r>
                        <a:rPr lang="en-US" sz="1800" dirty="0">
                          <a:latin typeface="Cambria" panose="02040503050406030204" pitchFamily="18" charset="0"/>
                        </a:rPr>
                        <a:t>For a payment to count, a borrower must…</a:t>
                      </a:r>
                    </a:p>
                  </a:txBody>
                  <a:tcPr/>
                </a:tc>
                <a:tc hMerge="1">
                  <a:txBody>
                    <a:bodyPr/>
                    <a:lstStyle/>
                    <a:p>
                      <a:endParaRPr lang="en-US" dirty="0"/>
                    </a:p>
                  </a:txBody>
                  <a:tcPr/>
                </a:tc>
                <a:tc hMerge="1">
                  <a:txBody>
                    <a:bodyPr/>
                    <a:lstStyle/>
                    <a:p>
                      <a:endParaRPr lang="en-US" dirty="0"/>
                    </a:p>
                  </a:txBody>
                  <a:tcPr/>
                </a:tc>
                <a:tc hMerge="1">
                  <a:txBody>
                    <a:bodyPr/>
                    <a:lstStyle/>
                    <a:p>
                      <a:endParaRPr lang="en-US"/>
                    </a:p>
                  </a:txBody>
                  <a:tcPr/>
                </a:tc>
                <a:tc hMerge="1">
                  <a:txBody>
                    <a:bodyPr/>
                    <a:lstStyle/>
                    <a:p>
                      <a:endParaRPr lang="en-US"/>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1554119469"/>
                  </a:ext>
                </a:extLst>
              </a:tr>
              <a:tr h="1278418">
                <a:tc>
                  <a:txBody>
                    <a:bodyPr/>
                    <a:lstStyle/>
                    <a:p>
                      <a:endParaRPr lang="en-US" sz="1800" dirty="0">
                        <a:latin typeface="Cambria" panose="02040503050406030204" pitchFamily="18" charset="0"/>
                      </a:endParaRPr>
                    </a:p>
                  </a:txBody>
                  <a:tcPr/>
                </a:tc>
                <a:tc>
                  <a:txBody>
                    <a:bodyPr/>
                    <a:lstStyle/>
                    <a:p>
                      <a:pPr algn="ctr"/>
                      <a:r>
                        <a:rPr lang="en-US" sz="1600" dirty="0">
                          <a:latin typeface="Cambria" panose="02040503050406030204" pitchFamily="18" charset="0"/>
                        </a:rPr>
                        <a:t>Make 120 payments</a:t>
                      </a:r>
                    </a:p>
                  </a:txBody>
                  <a:tcPr/>
                </a:tc>
                <a:tc>
                  <a:txBody>
                    <a:bodyPr/>
                    <a:lstStyle/>
                    <a:p>
                      <a:pPr algn="ctr"/>
                      <a:r>
                        <a:rPr lang="en-US" sz="1600" dirty="0">
                          <a:latin typeface="Cambria" panose="02040503050406030204" pitchFamily="18" charset="0"/>
                        </a:rPr>
                        <a:t>Have qualifying employment</a:t>
                      </a:r>
                    </a:p>
                  </a:txBody>
                  <a:tcPr/>
                </a:tc>
                <a:tc>
                  <a:txBody>
                    <a:bodyPr/>
                    <a:lstStyle/>
                    <a:p>
                      <a:pPr algn="ctr"/>
                      <a:r>
                        <a:rPr lang="en-US" sz="1600" dirty="0">
                          <a:latin typeface="Cambria" panose="02040503050406030204" pitchFamily="18" charset="0"/>
                        </a:rPr>
                        <a:t>Consolidate into the Direct Loan Program</a:t>
                      </a:r>
                    </a:p>
                  </a:txBody>
                  <a:tcPr/>
                </a:tc>
                <a:tc>
                  <a:txBody>
                    <a:bodyPr/>
                    <a:lstStyle/>
                    <a:p>
                      <a:pPr algn="ctr"/>
                      <a:r>
                        <a:rPr lang="en-US" sz="1600" dirty="0">
                          <a:latin typeface="Cambria" panose="02040503050406030204" pitchFamily="18" charset="0"/>
                        </a:rPr>
                        <a:t>File a PSLF Form to update their payment count</a:t>
                      </a:r>
                    </a:p>
                  </a:txBody>
                  <a:tcPr/>
                </a:tc>
                <a:tc>
                  <a:txBody>
                    <a:bodyPr/>
                    <a:lstStyle/>
                    <a:p>
                      <a:pPr algn="ctr"/>
                      <a:r>
                        <a:rPr lang="en-US" sz="1600" dirty="0">
                          <a:latin typeface="Cambria" panose="02040503050406030204" pitchFamily="18" charset="0"/>
                        </a:rPr>
                        <a:t>Be in a qualifying repayment plan</a:t>
                      </a:r>
                    </a:p>
                  </a:txBody>
                  <a:tcPr/>
                </a:tc>
                <a:tc>
                  <a:txBody>
                    <a:bodyPr/>
                    <a:lstStyle/>
                    <a:p>
                      <a:pPr algn="ctr"/>
                      <a:r>
                        <a:rPr lang="en-US" sz="1600" dirty="0">
                          <a:latin typeface="Cambria" panose="02040503050406030204" pitchFamily="18" charset="0"/>
                        </a:rPr>
                        <a:t>Have been in an “In Repayment” status</a:t>
                      </a:r>
                    </a:p>
                  </a:txBody>
                  <a:tcPr/>
                </a:tc>
                <a:tc>
                  <a:txBody>
                    <a:bodyPr/>
                    <a:lstStyle/>
                    <a:p>
                      <a:pPr algn="ctr"/>
                      <a:r>
                        <a:rPr lang="en-US" sz="1600" dirty="0">
                          <a:latin typeface="Cambria" panose="02040503050406030204" pitchFamily="18" charset="0"/>
                        </a:rPr>
                        <a:t>Be currently employed at a qualifying employer in order to receive forgiveness</a:t>
                      </a:r>
                    </a:p>
                  </a:txBody>
                  <a:tcPr/>
                </a:tc>
                <a:extLst>
                  <a:ext uri="{0D108BD9-81ED-4DB2-BD59-A6C34878D82A}">
                    <a16:rowId xmlns:a16="http://schemas.microsoft.com/office/drawing/2014/main" val="1425229763"/>
                  </a:ext>
                </a:extLst>
              </a:tr>
              <a:tr h="444403">
                <a:tc>
                  <a:txBody>
                    <a:bodyPr/>
                    <a:lstStyle/>
                    <a:p>
                      <a:r>
                        <a:rPr lang="en-US" sz="1800" dirty="0">
                          <a:latin typeface="Cambria" panose="02040503050406030204" pitchFamily="18" charset="0"/>
                        </a:rPr>
                        <a:t>PSLF</a:t>
                      </a:r>
                    </a:p>
                  </a:txBody>
                  <a:tcPr/>
                </a:tc>
                <a:tc>
                  <a:txBody>
                    <a:bodyPr/>
                    <a:lstStyle/>
                    <a:p>
                      <a:pPr algn="ctr"/>
                      <a:r>
                        <a:rPr lang="en-US" sz="1600" dirty="0">
                          <a:latin typeface="Cambria" panose="02040503050406030204" pitchFamily="18" charset="0"/>
                        </a:rPr>
                        <a:t>✓</a:t>
                      </a:r>
                    </a:p>
                  </a:txBody>
                  <a:tcPr anchor="ctr"/>
                </a:tc>
                <a:tc>
                  <a:txBody>
                    <a:bodyPr/>
                    <a:lstStyle/>
                    <a:p>
                      <a:pPr algn="ctr"/>
                      <a:r>
                        <a:rPr lang="en-US" sz="1600" dirty="0">
                          <a:latin typeface="Cambria" panose="02040503050406030204" pitchFamily="18" charset="0"/>
                        </a:rPr>
                        <a:t>✓</a:t>
                      </a:r>
                    </a:p>
                  </a:txBody>
                  <a:tcPr anchor="ctr"/>
                </a:tc>
                <a:tc>
                  <a:txBody>
                    <a:bodyPr/>
                    <a:lstStyle/>
                    <a:p>
                      <a:pPr algn="ctr"/>
                      <a:r>
                        <a:rPr lang="en-US" sz="1600" dirty="0">
                          <a:latin typeface="Cambria" panose="02040503050406030204" pitchFamily="18" charset="0"/>
                        </a:rPr>
                        <a:t>✓</a:t>
                      </a:r>
                    </a:p>
                  </a:txBody>
                  <a:tcPr anchor="ctr"/>
                </a:tc>
                <a:tc>
                  <a:txBody>
                    <a:bodyPr/>
                    <a:lstStyle/>
                    <a:p>
                      <a:pPr algn="ctr"/>
                      <a:r>
                        <a:rPr lang="en-US" sz="1600" dirty="0">
                          <a:latin typeface="Cambria" panose="02040503050406030204" pitchFamily="18" charset="0"/>
                        </a:rPr>
                        <a:t>✓</a:t>
                      </a:r>
                    </a:p>
                  </a:txBody>
                  <a:tcPr anchor="ctr"/>
                </a:tc>
                <a:tc>
                  <a:txBody>
                    <a:bodyPr/>
                    <a:lstStyle/>
                    <a:p>
                      <a:pPr algn="ctr"/>
                      <a:r>
                        <a:rPr lang="en-US" sz="1600" dirty="0">
                          <a:latin typeface="Cambria" panose="02040503050406030204" pitchFamily="18" charset="0"/>
                        </a:rPr>
                        <a:t>✓</a:t>
                      </a:r>
                    </a:p>
                  </a:txBody>
                  <a:tcPr anchor="ctr"/>
                </a:tc>
                <a:tc>
                  <a:txBody>
                    <a:bodyPr/>
                    <a:lstStyle/>
                    <a:p>
                      <a:pPr algn="ctr"/>
                      <a:r>
                        <a:rPr lang="en-US" sz="1600" dirty="0">
                          <a:latin typeface="Cambria" panose="02040503050406030204" pitchFamily="18" charset="0"/>
                        </a:rPr>
                        <a:t>✓</a:t>
                      </a:r>
                    </a:p>
                  </a:txBody>
                  <a:tcPr anchor="ctr"/>
                </a:tc>
                <a:tc>
                  <a:txBody>
                    <a:bodyPr/>
                    <a:lstStyle/>
                    <a:p>
                      <a:pPr algn="ctr"/>
                      <a:r>
                        <a:rPr lang="en-US" sz="1600" dirty="0">
                          <a:latin typeface="Cambria" panose="02040503050406030204" pitchFamily="18" charset="0"/>
                        </a:rPr>
                        <a:t>✓</a:t>
                      </a:r>
                    </a:p>
                  </a:txBody>
                  <a:tcPr anchor="ctr"/>
                </a:tc>
                <a:extLst>
                  <a:ext uri="{0D108BD9-81ED-4DB2-BD59-A6C34878D82A}">
                    <a16:rowId xmlns:a16="http://schemas.microsoft.com/office/drawing/2014/main" val="393960223"/>
                  </a:ext>
                </a:extLst>
              </a:tr>
              <a:tr h="444403">
                <a:tc>
                  <a:txBody>
                    <a:bodyPr/>
                    <a:lstStyle/>
                    <a:p>
                      <a:r>
                        <a:rPr lang="en-US" sz="1800" dirty="0">
                          <a:latin typeface="Cambria" panose="02040503050406030204" pitchFamily="18" charset="0"/>
                        </a:rPr>
                        <a:t>TEPSLF</a:t>
                      </a:r>
                    </a:p>
                  </a:txBody>
                  <a:tcPr/>
                </a:tc>
                <a:tc>
                  <a:txBody>
                    <a:bodyPr/>
                    <a:lstStyle/>
                    <a:p>
                      <a:pPr algn="ctr"/>
                      <a:r>
                        <a:rPr lang="en-US" sz="1600" dirty="0">
                          <a:latin typeface="Cambria" panose="02040503050406030204" pitchFamily="18" charset="0"/>
                        </a:rPr>
                        <a:t>✓</a:t>
                      </a:r>
                    </a:p>
                  </a:txBody>
                  <a:tcPr anchor="ctr"/>
                </a:tc>
                <a:tc>
                  <a:txBody>
                    <a:bodyPr/>
                    <a:lstStyle/>
                    <a:p>
                      <a:pPr algn="ctr"/>
                      <a:r>
                        <a:rPr lang="en-US" sz="1600" dirty="0">
                          <a:latin typeface="Cambria" panose="02040503050406030204" pitchFamily="18" charset="0"/>
                        </a:rPr>
                        <a:t>✓</a:t>
                      </a:r>
                    </a:p>
                  </a:txBody>
                  <a:tcPr anchor="ctr"/>
                </a:tc>
                <a:tc>
                  <a:txBody>
                    <a:bodyPr/>
                    <a:lstStyle/>
                    <a:p>
                      <a:pPr algn="ctr"/>
                      <a:r>
                        <a:rPr lang="en-US" sz="1600" dirty="0">
                          <a:latin typeface="Cambria" panose="02040503050406030204" pitchFamily="18" charset="0"/>
                        </a:rPr>
                        <a:t>✓</a:t>
                      </a:r>
                    </a:p>
                  </a:txBody>
                  <a:tcPr anchor="ctr"/>
                </a:tc>
                <a:tc>
                  <a:txBody>
                    <a:bodyPr/>
                    <a:lstStyle/>
                    <a:p>
                      <a:pPr algn="ctr"/>
                      <a:r>
                        <a:rPr lang="en-US" sz="1600" dirty="0">
                          <a:latin typeface="Cambria" panose="02040503050406030204" pitchFamily="18" charset="0"/>
                        </a:rPr>
                        <a:t>✓</a:t>
                      </a:r>
                    </a:p>
                  </a:txBody>
                  <a:tcPr anchor="ctr"/>
                </a:tc>
                <a:tc>
                  <a:txBody>
                    <a:bodyPr/>
                    <a:lstStyle/>
                    <a:p>
                      <a:pPr algn="ctr"/>
                      <a:r>
                        <a:rPr lang="en-US" sz="1600" dirty="0">
                          <a:latin typeface="Cambria" panose="02040503050406030204" pitchFamily="18" charset="0"/>
                        </a:rPr>
                        <a:t>✓</a:t>
                      </a:r>
                    </a:p>
                  </a:txBody>
                  <a:tcPr anchor="ctr"/>
                </a:tc>
                <a:tc>
                  <a:txBody>
                    <a:bodyPr/>
                    <a:lstStyle/>
                    <a:p>
                      <a:pPr algn="ctr"/>
                      <a:r>
                        <a:rPr lang="en-US" sz="1600" dirty="0">
                          <a:latin typeface="Cambria" panose="02040503050406030204" pitchFamily="18" charset="0"/>
                        </a:rPr>
                        <a:t>✓</a:t>
                      </a:r>
                    </a:p>
                  </a:txBody>
                  <a:tcPr anchor="ctr"/>
                </a:tc>
                <a:tc>
                  <a:txBody>
                    <a:bodyPr/>
                    <a:lstStyle/>
                    <a:p>
                      <a:pPr algn="ctr"/>
                      <a:r>
                        <a:rPr lang="en-US" sz="1600" dirty="0">
                          <a:latin typeface="Cambria" panose="02040503050406030204" pitchFamily="18" charset="0"/>
                        </a:rPr>
                        <a:t>✓</a:t>
                      </a:r>
                    </a:p>
                  </a:txBody>
                  <a:tcPr anchor="ctr"/>
                </a:tc>
                <a:extLst>
                  <a:ext uri="{0D108BD9-81ED-4DB2-BD59-A6C34878D82A}">
                    <a16:rowId xmlns:a16="http://schemas.microsoft.com/office/drawing/2014/main" val="752469999"/>
                  </a:ext>
                </a:extLst>
              </a:tr>
              <a:tr h="767051">
                <a:tc>
                  <a:txBody>
                    <a:bodyPr/>
                    <a:lstStyle/>
                    <a:p>
                      <a:r>
                        <a:rPr lang="en-US" sz="1800" dirty="0">
                          <a:latin typeface="Cambria" panose="02040503050406030204" pitchFamily="18" charset="0"/>
                        </a:rPr>
                        <a:t>COVID-19 Forbearance</a:t>
                      </a:r>
                    </a:p>
                  </a:txBody>
                  <a:tcPr/>
                </a:tc>
                <a:tc>
                  <a:txBody>
                    <a:bodyPr/>
                    <a:lstStyle/>
                    <a:p>
                      <a:pPr algn="ctr"/>
                      <a:r>
                        <a:rPr lang="en-US" sz="1600" dirty="0">
                          <a:latin typeface="Cambria" panose="02040503050406030204" pitchFamily="18" charset="0"/>
                        </a:rPr>
                        <a:t>✓</a:t>
                      </a:r>
                    </a:p>
                  </a:txBody>
                  <a:tcPr anchor="ctr"/>
                </a:tc>
                <a:tc>
                  <a:txBody>
                    <a:bodyPr/>
                    <a:lstStyle/>
                    <a:p>
                      <a:pPr algn="ctr"/>
                      <a:r>
                        <a:rPr lang="en-US" sz="1600" dirty="0">
                          <a:latin typeface="Cambria" panose="02040503050406030204" pitchFamily="18" charset="0"/>
                        </a:rPr>
                        <a:t>✓</a:t>
                      </a:r>
                    </a:p>
                  </a:txBody>
                  <a:tcPr anchor="ctr"/>
                </a:tc>
                <a:tc>
                  <a:txBody>
                    <a:bodyPr/>
                    <a:lstStyle/>
                    <a:p>
                      <a:pPr algn="ctr"/>
                      <a:r>
                        <a:rPr lang="en-US" sz="1600" dirty="0">
                          <a:latin typeface="Cambria" panose="02040503050406030204" pitchFamily="18" charset="0"/>
                        </a:rPr>
                        <a:t>✓</a:t>
                      </a:r>
                    </a:p>
                  </a:txBody>
                  <a:tcPr anchor="ctr"/>
                </a:tc>
                <a:tc>
                  <a:txBody>
                    <a:bodyPr/>
                    <a:lstStyle/>
                    <a:p>
                      <a:pPr algn="ctr"/>
                      <a:r>
                        <a:rPr lang="en-US" sz="1600" dirty="0">
                          <a:latin typeface="Cambria" panose="02040503050406030204" pitchFamily="18" charset="0"/>
                        </a:rPr>
                        <a:t>✓</a:t>
                      </a:r>
                    </a:p>
                  </a:txBody>
                  <a:tcPr anchor="ctr"/>
                </a:tc>
                <a:tc>
                  <a:txBody>
                    <a:bodyPr/>
                    <a:lstStyle/>
                    <a:p>
                      <a:pPr algn="ctr"/>
                      <a:endParaRPr lang="en-US" sz="1600" dirty="0">
                        <a:latin typeface="Cambria" panose="02040503050406030204" pitchFamily="18" charset="0"/>
                      </a:endParaRPr>
                    </a:p>
                  </a:txBody>
                  <a:tcPr anchor="ctr"/>
                </a:tc>
                <a:tc>
                  <a:txBody>
                    <a:bodyPr/>
                    <a:lstStyle/>
                    <a:p>
                      <a:pPr algn="ctr"/>
                      <a:endParaRPr lang="en-US" sz="1600" dirty="0">
                        <a:latin typeface="Cambria" panose="02040503050406030204" pitchFamily="18" charset="0"/>
                      </a:endParaRPr>
                    </a:p>
                  </a:txBody>
                  <a:tcPr anchor="ctr"/>
                </a:tc>
                <a:tc>
                  <a:txBody>
                    <a:bodyPr/>
                    <a:lstStyle/>
                    <a:p>
                      <a:pPr algn="ctr"/>
                      <a:r>
                        <a:rPr lang="en-US" sz="1600" dirty="0">
                          <a:latin typeface="Cambria" panose="02040503050406030204" pitchFamily="18" charset="0"/>
                        </a:rPr>
                        <a:t>✓</a:t>
                      </a:r>
                    </a:p>
                  </a:txBody>
                  <a:tcPr anchor="ctr"/>
                </a:tc>
                <a:extLst>
                  <a:ext uri="{0D108BD9-81ED-4DB2-BD59-A6C34878D82A}">
                    <a16:rowId xmlns:a16="http://schemas.microsoft.com/office/drawing/2014/main" val="1627829100"/>
                  </a:ext>
                </a:extLst>
              </a:tr>
              <a:tr h="0">
                <a:tc>
                  <a:txBody>
                    <a:bodyPr/>
                    <a:lstStyle/>
                    <a:p>
                      <a:r>
                        <a:rPr lang="en-US" sz="1800" dirty="0">
                          <a:latin typeface="Cambria" panose="02040503050406030204" pitchFamily="18" charset="0"/>
                        </a:rPr>
                        <a:t>Limited PSLF Waiver</a:t>
                      </a:r>
                    </a:p>
                  </a:txBody>
                  <a:tcPr/>
                </a:tc>
                <a:tc>
                  <a:txBody>
                    <a:bodyPr/>
                    <a:lstStyle/>
                    <a:p>
                      <a:pPr algn="ctr"/>
                      <a:r>
                        <a:rPr lang="en-US" sz="1600" dirty="0">
                          <a:latin typeface="Cambria" panose="02040503050406030204" pitchFamily="18" charset="0"/>
                        </a:rPr>
                        <a:t>✓</a:t>
                      </a:r>
                    </a:p>
                  </a:txBody>
                  <a:tcPr anchor="ctr"/>
                </a:tc>
                <a:tc>
                  <a:txBody>
                    <a:bodyPr/>
                    <a:lstStyle/>
                    <a:p>
                      <a:pPr algn="ctr"/>
                      <a:r>
                        <a:rPr lang="en-US" sz="1600" dirty="0">
                          <a:latin typeface="Cambria" panose="02040503050406030204" pitchFamily="18" charset="0"/>
                        </a:rPr>
                        <a:t>✓</a:t>
                      </a:r>
                    </a:p>
                  </a:txBody>
                  <a:tcPr anchor="ctr"/>
                </a:tc>
                <a:tc>
                  <a:txBody>
                    <a:bodyPr/>
                    <a:lstStyle/>
                    <a:p>
                      <a:pPr algn="ctr"/>
                      <a:r>
                        <a:rPr lang="en-US" sz="1600" dirty="0">
                          <a:latin typeface="Cambria" panose="02040503050406030204" pitchFamily="18" charset="0"/>
                        </a:rPr>
                        <a:t>✓</a:t>
                      </a:r>
                    </a:p>
                  </a:txBody>
                  <a:tcPr anchor="ctr"/>
                </a:tc>
                <a:tc>
                  <a:txBody>
                    <a:bodyPr/>
                    <a:lstStyle/>
                    <a:p>
                      <a:pPr algn="ctr"/>
                      <a:r>
                        <a:rPr lang="en-US" sz="1600" dirty="0">
                          <a:latin typeface="Cambria" panose="02040503050406030204" pitchFamily="18" charset="0"/>
                        </a:rPr>
                        <a:t>✓</a:t>
                      </a:r>
                    </a:p>
                  </a:txBody>
                  <a:tcPr anchor="ctr"/>
                </a:tc>
                <a:tc>
                  <a:txBody>
                    <a:bodyPr/>
                    <a:lstStyle/>
                    <a:p>
                      <a:pPr algn="ctr"/>
                      <a:endParaRPr lang="en-US" sz="1600" dirty="0">
                        <a:latin typeface="Cambria" panose="02040503050406030204" pitchFamily="18" charset="0"/>
                      </a:endParaRPr>
                    </a:p>
                  </a:txBody>
                  <a:tcPr anchor="ctr"/>
                </a:tc>
                <a:tc>
                  <a:txBody>
                    <a:bodyPr/>
                    <a:lstStyle/>
                    <a:p>
                      <a:pPr algn="ctr"/>
                      <a:r>
                        <a:rPr lang="en-US" sz="1600" dirty="0">
                          <a:latin typeface="Cambria" panose="02040503050406030204" pitchFamily="18" charset="0"/>
                        </a:rPr>
                        <a:t>✓</a:t>
                      </a:r>
                    </a:p>
                  </a:txBody>
                  <a:tcPr anchor="ctr"/>
                </a:tc>
                <a:tc>
                  <a:txBody>
                    <a:bodyPr/>
                    <a:lstStyle/>
                    <a:p>
                      <a:pPr algn="ctr"/>
                      <a:endParaRPr lang="en-US" sz="1600" dirty="0">
                        <a:latin typeface="Cambria" panose="02040503050406030204" pitchFamily="18" charset="0"/>
                      </a:endParaRPr>
                    </a:p>
                  </a:txBody>
                  <a:tcPr anchor="ctr"/>
                </a:tc>
                <a:extLst>
                  <a:ext uri="{0D108BD9-81ED-4DB2-BD59-A6C34878D82A}">
                    <a16:rowId xmlns:a16="http://schemas.microsoft.com/office/drawing/2014/main" val="1717343928"/>
                  </a:ext>
                </a:extLst>
              </a:tr>
            </a:tbl>
          </a:graphicData>
        </a:graphic>
      </p:graphicFrame>
    </p:spTree>
    <p:extLst>
      <p:ext uri="{BB962C8B-B14F-4D97-AF65-F5344CB8AC3E}">
        <p14:creationId xmlns:p14="http://schemas.microsoft.com/office/powerpoint/2010/main" val="419383862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E3F0560-1940-7443-B083-3ABA5255FE10}"/>
              </a:ext>
            </a:extLst>
          </p:cNvPr>
          <p:cNvSpPr>
            <a:spLocks noGrp="1"/>
          </p:cNvSpPr>
          <p:nvPr>
            <p:ph type="sldNum" sz="quarter" idx="10"/>
          </p:nvPr>
        </p:nvSpPr>
        <p:spPr/>
        <p:txBody>
          <a:bodyPr/>
          <a:lstStyle/>
          <a:p>
            <a:fld id="{234755BD-B4AC-9044-BCE4-27904766F8BB}" type="slidenum">
              <a:rPr lang="en-US" smtClean="0"/>
              <a:pPr/>
              <a:t>21</a:t>
            </a:fld>
            <a:endParaRPr lang="en-US" dirty="0"/>
          </a:p>
        </p:txBody>
      </p:sp>
      <p:sp>
        <p:nvSpPr>
          <p:cNvPr id="6" name="Text Placeholder 5">
            <a:extLst>
              <a:ext uri="{FF2B5EF4-FFF2-40B4-BE49-F238E27FC236}">
                <a16:creationId xmlns:a16="http://schemas.microsoft.com/office/drawing/2014/main" id="{AA760134-F112-5942-9C10-F079589F4866}"/>
              </a:ext>
            </a:extLst>
          </p:cNvPr>
          <p:cNvSpPr>
            <a:spLocks noGrp="1"/>
          </p:cNvSpPr>
          <p:nvPr>
            <p:ph type="body" sz="quarter" idx="20"/>
          </p:nvPr>
        </p:nvSpPr>
        <p:spPr>
          <a:xfrm>
            <a:off x="897120" y="2586325"/>
            <a:ext cx="4597400" cy="2521403"/>
          </a:xfrm>
        </p:spPr>
        <p:txBody>
          <a:bodyPr/>
          <a:lstStyle/>
          <a:p>
            <a:pPr marL="285750" indent="-285750">
              <a:lnSpc>
                <a:spcPct val="100000"/>
              </a:lnSpc>
              <a:buFont typeface="Arial" panose="020B0604020202020204" pitchFamily="34" charset="0"/>
              <a:buChar char="•"/>
            </a:pPr>
            <a:r>
              <a:rPr lang="en-US" sz="1800" dirty="0" err="1">
                <a:latin typeface="Cambria" panose="02040503050406030204" pitchFamily="18" charset="0"/>
              </a:rPr>
              <a:t>FedLoan</a:t>
            </a:r>
            <a:r>
              <a:rPr lang="en-US" sz="1800" dirty="0">
                <a:latin typeface="Cambria" panose="02040503050406030204" pitchFamily="18" charset="0"/>
              </a:rPr>
              <a:t> Servicing announced that they would be leaving the DL Program as a servicer in July 2021.</a:t>
            </a:r>
          </a:p>
          <a:p>
            <a:pPr marL="285750" indent="-285750">
              <a:lnSpc>
                <a:spcPct val="100000"/>
              </a:lnSpc>
              <a:buFont typeface="Arial" panose="020B0604020202020204" pitchFamily="34" charset="0"/>
              <a:buChar char="•"/>
            </a:pPr>
            <a:r>
              <a:rPr lang="en-US" sz="1800" dirty="0">
                <a:latin typeface="Cambria" panose="02040503050406030204" pitchFamily="18" charset="0"/>
              </a:rPr>
              <a:t>Transfers will pause as we approach return to repayment, then will recommence</a:t>
            </a:r>
          </a:p>
          <a:p>
            <a:pPr marL="285750" indent="-285750">
              <a:lnSpc>
                <a:spcPct val="100000"/>
              </a:lnSpc>
              <a:buFont typeface="Arial" panose="020B0604020202020204" pitchFamily="34" charset="0"/>
              <a:buChar char="•"/>
            </a:pPr>
            <a:r>
              <a:rPr lang="en-US" sz="1800" dirty="0">
                <a:latin typeface="Cambria" panose="02040503050406030204" pitchFamily="18" charset="0"/>
              </a:rPr>
              <a:t>We anticipate all accounts will be transferred by the end of 2022</a:t>
            </a:r>
          </a:p>
        </p:txBody>
      </p:sp>
      <p:sp>
        <p:nvSpPr>
          <p:cNvPr id="7" name="Text Placeholder 6">
            <a:extLst>
              <a:ext uri="{FF2B5EF4-FFF2-40B4-BE49-F238E27FC236}">
                <a16:creationId xmlns:a16="http://schemas.microsoft.com/office/drawing/2014/main" id="{0B57E837-CE0B-5943-8525-DF896552B114}"/>
              </a:ext>
            </a:extLst>
          </p:cNvPr>
          <p:cNvSpPr>
            <a:spLocks noGrp="1"/>
          </p:cNvSpPr>
          <p:nvPr>
            <p:ph type="body" sz="quarter" idx="21"/>
          </p:nvPr>
        </p:nvSpPr>
        <p:spPr>
          <a:xfrm>
            <a:off x="6219810" y="2586325"/>
            <a:ext cx="5039107" cy="2521403"/>
          </a:xfrm>
        </p:spPr>
        <p:txBody>
          <a:bodyPr/>
          <a:lstStyle/>
          <a:p>
            <a:pPr marL="285750" indent="-285750">
              <a:lnSpc>
                <a:spcPct val="100000"/>
              </a:lnSpc>
              <a:buFont typeface="Arial" panose="020B0604020202020204" pitchFamily="34" charset="0"/>
              <a:buChar char="•"/>
            </a:pPr>
            <a:r>
              <a:rPr lang="en-US" sz="1800" dirty="0">
                <a:latin typeface="Cambria" panose="02040503050406030204" pitchFamily="18" charset="0"/>
              </a:rPr>
              <a:t>We strongly encourage borrowers to complete a PSLF Form using the PSLF Help Tool</a:t>
            </a:r>
          </a:p>
          <a:p>
            <a:pPr marL="285750" indent="-285750">
              <a:lnSpc>
                <a:spcPct val="100000"/>
              </a:lnSpc>
              <a:buFont typeface="Arial" panose="020B0604020202020204" pitchFamily="34" charset="0"/>
              <a:buChar char="•"/>
            </a:pPr>
            <a:r>
              <a:rPr lang="en-US" sz="1800" dirty="0">
                <a:latin typeface="Cambria" panose="02040503050406030204" pitchFamily="18" charset="0"/>
              </a:rPr>
              <a:t>If a borrower manually enters an employer using the PSLF Help Tool they will experience delays in receiving their form</a:t>
            </a:r>
          </a:p>
          <a:p>
            <a:pPr marL="285750" indent="-285750">
              <a:lnSpc>
                <a:spcPct val="100000"/>
              </a:lnSpc>
              <a:buFont typeface="Arial" panose="020B0604020202020204" pitchFamily="34" charset="0"/>
              <a:buChar char="•"/>
            </a:pPr>
            <a:r>
              <a:rPr lang="en-US" sz="1800" dirty="0">
                <a:latin typeface="Cambria" panose="02040503050406030204" pitchFamily="18" charset="0"/>
              </a:rPr>
              <a:t>Borrowers will continue to receive targeted emails about the PSLF Limited Waiver</a:t>
            </a:r>
          </a:p>
          <a:p>
            <a:pPr marL="285750" indent="-285750">
              <a:lnSpc>
                <a:spcPct val="100000"/>
              </a:lnSpc>
              <a:buFont typeface="Arial" panose="020B0604020202020204" pitchFamily="34" charset="0"/>
              <a:buChar char="•"/>
            </a:pPr>
            <a:r>
              <a:rPr lang="en-US" sz="1800" dirty="0">
                <a:latin typeface="Cambria" panose="02040503050406030204" pitchFamily="18" charset="0"/>
              </a:rPr>
              <a:t>Forgiveness will be automatically processed when possible</a:t>
            </a:r>
          </a:p>
          <a:p>
            <a:pPr marL="742837" lvl="1" indent="-285750">
              <a:lnSpc>
                <a:spcPct val="100000"/>
              </a:lnSpc>
              <a:buFont typeface="Arial" panose="020B0604020202020204" pitchFamily="34" charset="0"/>
              <a:buChar char="•"/>
            </a:pPr>
            <a:r>
              <a:rPr lang="en-US" sz="1801" dirty="0"/>
              <a:t>As of mid-November, 25K borrowers have received $1.7B in forgiveness</a:t>
            </a:r>
          </a:p>
        </p:txBody>
      </p:sp>
      <p:sp>
        <p:nvSpPr>
          <p:cNvPr id="3" name="Title 2">
            <a:extLst>
              <a:ext uri="{FF2B5EF4-FFF2-40B4-BE49-F238E27FC236}">
                <a16:creationId xmlns:a16="http://schemas.microsoft.com/office/drawing/2014/main" id="{7E72AE93-DE4D-1C4E-8192-5A0C01CE9AEE}"/>
              </a:ext>
            </a:extLst>
          </p:cNvPr>
          <p:cNvSpPr>
            <a:spLocks noGrp="1"/>
          </p:cNvSpPr>
          <p:nvPr>
            <p:ph type="title"/>
          </p:nvPr>
        </p:nvSpPr>
        <p:spPr>
          <a:xfrm>
            <a:off x="912570" y="349506"/>
            <a:ext cx="10352873" cy="798177"/>
          </a:xfrm>
        </p:spPr>
        <p:txBody>
          <a:bodyPr/>
          <a:lstStyle/>
          <a:p>
            <a:r>
              <a:rPr lang="en-US" dirty="0"/>
              <a:t>What to expect when you’re expecting</a:t>
            </a:r>
          </a:p>
        </p:txBody>
      </p:sp>
      <p:sp>
        <p:nvSpPr>
          <p:cNvPr id="8" name="Text Placeholder 7">
            <a:extLst>
              <a:ext uri="{FF2B5EF4-FFF2-40B4-BE49-F238E27FC236}">
                <a16:creationId xmlns:a16="http://schemas.microsoft.com/office/drawing/2014/main" id="{1ACE5BCD-FBC9-5E44-A143-9C8BBA5F44C8}"/>
              </a:ext>
            </a:extLst>
          </p:cNvPr>
          <p:cNvSpPr>
            <a:spLocks noGrp="1"/>
          </p:cNvSpPr>
          <p:nvPr>
            <p:ph type="body" sz="quarter" idx="22"/>
          </p:nvPr>
        </p:nvSpPr>
        <p:spPr>
          <a:xfrm>
            <a:off x="6219812" y="1953525"/>
            <a:ext cx="4770920" cy="605466"/>
          </a:xfrm>
        </p:spPr>
        <p:txBody>
          <a:bodyPr/>
          <a:lstStyle/>
          <a:p>
            <a:r>
              <a:rPr lang="en-US" sz="2400" b="1" dirty="0">
                <a:latin typeface="Arial Narrow" panose="020B0604020202020204" pitchFamily="34" charset="0"/>
                <a:cs typeface="Arial Narrow" panose="020B0604020202020204" pitchFamily="34" charset="0"/>
              </a:rPr>
              <a:t>PSLF Employment certification and Forgiveness</a:t>
            </a:r>
          </a:p>
        </p:txBody>
      </p:sp>
      <p:sp>
        <p:nvSpPr>
          <p:cNvPr id="9" name="Text Placeholder 8">
            <a:extLst>
              <a:ext uri="{FF2B5EF4-FFF2-40B4-BE49-F238E27FC236}">
                <a16:creationId xmlns:a16="http://schemas.microsoft.com/office/drawing/2014/main" id="{25343EBA-830D-DE4F-A207-B726DF0FF111}"/>
              </a:ext>
            </a:extLst>
          </p:cNvPr>
          <p:cNvSpPr>
            <a:spLocks noGrp="1"/>
          </p:cNvSpPr>
          <p:nvPr>
            <p:ph type="body" sz="quarter" idx="23"/>
          </p:nvPr>
        </p:nvSpPr>
        <p:spPr>
          <a:xfrm>
            <a:off x="897120" y="1953525"/>
            <a:ext cx="3692809" cy="605466"/>
          </a:xfrm>
        </p:spPr>
        <p:txBody>
          <a:bodyPr/>
          <a:lstStyle/>
          <a:p>
            <a:r>
              <a:rPr lang="en-US" sz="2400" b="1" dirty="0" err="1">
                <a:latin typeface="Arial Narrow" panose="020B0604020202020204" pitchFamily="34" charset="0"/>
                <a:cs typeface="Arial Narrow" panose="020B0604020202020204" pitchFamily="34" charset="0"/>
              </a:rPr>
              <a:t>FedLoan</a:t>
            </a:r>
            <a:r>
              <a:rPr lang="en-US" sz="2400" b="1" dirty="0">
                <a:latin typeface="Arial Narrow" panose="020B0604020202020204" pitchFamily="34" charset="0"/>
                <a:cs typeface="Arial Narrow" panose="020B0604020202020204" pitchFamily="34" charset="0"/>
              </a:rPr>
              <a:t> Servicing Transition</a:t>
            </a:r>
          </a:p>
        </p:txBody>
      </p:sp>
      <p:sp>
        <p:nvSpPr>
          <p:cNvPr id="10" name="Text Placeholder 9">
            <a:extLst>
              <a:ext uri="{FF2B5EF4-FFF2-40B4-BE49-F238E27FC236}">
                <a16:creationId xmlns:a16="http://schemas.microsoft.com/office/drawing/2014/main" id="{FCACA780-17F2-2043-A29D-CE7B6C145147}"/>
              </a:ext>
            </a:extLst>
          </p:cNvPr>
          <p:cNvSpPr>
            <a:spLocks noGrp="1"/>
          </p:cNvSpPr>
          <p:nvPr>
            <p:ph type="body" sz="quarter" idx="24"/>
          </p:nvPr>
        </p:nvSpPr>
        <p:spPr/>
        <p:txBody>
          <a:bodyPr>
            <a:normAutofit lnSpcReduction="10000"/>
          </a:bodyPr>
          <a:lstStyle/>
          <a:p>
            <a:r>
              <a:rPr lang="en-US" dirty="0"/>
              <a:t>(a servicing transfer or loan forgiveness)</a:t>
            </a:r>
          </a:p>
        </p:txBody>
      </p:sp>
    </p:spTree>
    <p:extLst>
      <p:ext uri="{BB962C8B-B14F-4D97-AF65-F5344CB8AC3E}">
        <p14:creationId xmlns:p14="http://schemas.microsoft.com/office/powerpoint/2010/main" val="52120216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684A82-16AC-41D9-9621-B22A0D1024AE}"/>
              </a:ext>
            </a:extLst>
          </p:cNvPr>
          <p:cNvSpPr>
            <a:spLocks noGrp="1"/>
          </p:cNvSpPr>
          <p:nvPr>
            <p:ph type="title"/>
          </p:nvPr>
        </p:nvSpPr>
        <p:spPr/>
        <p:txBody>
          <a:bodyPr/>
          <a:lstStyle/>
          <a:p>
            <a:r>
              <a:rPr lang="en-US" dirty="0"/>
              <a:t>PSLF Help Tool</a:t>
            </a:r>
          </a:p>
        </p:txBody>
      </p:sp>
      <p:sp>
        <p:nvSpPr>
          <p:cNvPr id="3" name="Slide Number Placeholder 2">
            <a:extLst>
              <a:ext uri="{FF2B5EF4-FFF2-40B4-BE49-F238E27FC236}">
                <a16:creationId xmlns:a16="http://schemas.microsoft.com/office/drawing/2014/main" id="{CB43C921-BE83-40A7-A871-2407FC69BA43}"/>
              </a:ext>
            </a:extLst>
          </p:cNvPr>
          <p:cNvSpPr>
            <a:spLocks noGrp="1"/>
          </p:cNvSpPr>
          <p:nvPr>
            <p:ph type="sldNum" sz="quarter" idx="10"/>
          </p:nvPr>
        </p:nvSpPr>
        <p:spPr/>
        <p:txBody>
          <a:bodyPr/>
          <a:lstStyle/>
          <a:p>
            <a:fld id="{234755BD-B4AC-9044-BCE4-27904766F8BB}" type="slidenum">
              <a:rPr lang="en-US" smtClean="0"/>
              <a:pPr/>
              <a:t>22</a:t>
            </a:fld>
            <a:endParaRPr lang="en-US" dirty="0"/>
          </a:p>
        </p:txBody>
      </p:sp>
    </p:spTree>
    <p:extLst>
      <p:ext uri="{BB962C8B-B14F-4D97-AF65-F5344CB8AC3E}">
        <p14:creationId xmlns:p14="http://schemas.microsoft.com/office/powerpoint/2010/main" val="89367734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DFCB396-2436-0643-9A1A-300490B54F37}"/>
              </a:ext>
            </a:extLst>
          </p:cNvPr>
          <p:cNvSpPr>
            <a:spLocks noGrp="1"/>
          </p:cNvSpPr>
          <p:nvPr>
            <p:ph type="sldNum" sz="quarter" idx="4"/>
          </p:nvPr>
        </p:nvSpPr>
        <p:spPr/>
        <p:txBody>
          <a:bodyPr/>
          <a:lstStyle/>
          <a:p>
            <a:fld id="{234755BD-B4AC-9044-BCE4-27904766F8BB}" type="slidenum">
              <a:rPr lang="en-US" smtClean="0"/>
              <a:pPr/>
              <a:t>23</a:t>
            </a:fld>
            <a:endParaRPr lang="en-US" dirty="0"/>
          </a:p>
        </p:txBody>
      </p:sp>
      <p:sp>
        <p:nvSpPr>
          <p:cNvPr id="3" name="Title 2">
            <a:extLst>
              <a:ext uri="{FF2B5EF4-FFF2-40B4-BE49-F238E27FC236}">
                <a16:creationId xmlns:a16="http://schemas.microsoft.com/office/drawing/2014/main" id="{1E47BF68-89CF-A44A-A2D3-C491FB45C96D}"/>
              </a:ext>
            </a:extLst>
          </p:cNvPr>
          <p:cNvSpPr>
            <a:spLocks noGrp="1"/>
          </p:cNvSpPr>
          <p:nvPr>
            <p:ph type="title"/>
          </p:nvPr>
        </p:nvSpPr>
        <p:spPr/>
        <p:txBody>
          <a:bodyPr/>
          <a:lstStyle/>
          <a:p>
            <a:r>
              <a:rPr lang="en-US" dirty="0"/>
              <a:t>Pslf help tool navigation</a:t>
            </a:r>
          </a:p>
        </p:txBody>
      </p:sp>
      <p:grpSp>
        <p:nvGrpSpPr>
          <p:cNvPr id="85" name="Group 84">
            <a:extLst>
              <a:ext uri="{FF2B5EF4-FFF2-40B4-BE49-F238E27FC236}">
                <a16:creationId xmlns:a16="http://schemas.microsoft.com/office/drawing/2014/main" id="{5364CEB3-2F5E-4867-B29D-AD4F8DF31E8C}"/>
              </a:ext>
            </a:extLst>
          </p:cNvPr>
          <p:cNvGrpSpPr/>
          <p:nvPr/>
        </p:nvGrpSpPr>
        <p:grpSpPr>
          <a:xfrm>
            <a:off x="495581" y="783216"/>
            <a:ext cx="11200838" cy="5571024"/>
            <a:chOff x="479711" y="754641"/>
            <a:chExt cx="11200838" cy="5571024"/>
          </a:xfrm>
        </p:grpSpPr>
        <p:pic>
          <p:nvPicPr>
            <p:cNvPr id="4" name="Picture 3">
              <a:extLst>
                <a:ext uri="{FF2B5EF4-FFF2-40B4-BE49-F238E27FC236}">
                  <a16:creationId xmlns:a16="http://schemas.microsoft.com/office/drawing/2014/main" id="{888F050E-F212-4666-AAEE-DFC40AB90D75}"/>
                </a:ext>
              </a:extLst>
            </p:cNvPr>
            <p:cNvPicPr>
              <a:picLocks noChangeAspect="1"/>
            </p:cNvPicPr>
            <p:nvPr/>
          </p:nvPicPr>
          <p:blipFill>
            <a:blip r:embed="rId3"/>
            <a:stretch>
              <a:fillRect/>
            </a:stretch>
          </p:blipFill>
          <p:spPr>
            <a:xfrm>
              <a:off x="1653214" y="1470052"/>
              <a:ext cx="4727777" cy="2005602"/>
            </a:xfrm>
            <a:prstGeom prst="rect">
              <a:avLst/>
            </a:prstGeom>
            <a:ln>
              <a:solidFill>
                <a:schemeClr val="tx1"/>
              </a:solidFill>
            </a:ln>
          </p:spPr>
        </p:pic>
        <p:sp>
          <p:nvSpPr>
            <p:cNvPr id="14" name="Rectangle 13">
              <a:extLst>
                <a:ext uri="{FF2B5EF4-FFF2-40B4-BE49-F238E27FC236}">
                  <a16:creationId xmlns:a16="http://schemas.microsoft.com/office/drawing/2014/main" id="{E52A63F4-C3DE-42BF-AD7F-35364E1F640C}"/>
                </a:ext>
              </a:extLst>
            </p:cNvPr>
            <p:cNvSpPr/>
            <p:nvPr/>
          </p:nvSpPr>
          <p:spPr>
            <a:xfrm>
              <a:off x="4641923" y="2084960"/>
              <a:ext cx="800100" cy="123825"/>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a:extLst>
                <a:ext uri="{FF2B5EF4-FFF2-40B4-BE49-F238E27FC236}">
                  <a16:creationId xmlns:a16="http://schemas.microsoft.com/office/drawing/2014/main" id="{D11F0AD2-D2CA-42B8-81A8-C9C619C37D3F}"/>
                </a:ext>
              </a:extLst>
            </p:cNvPr>
            <p:cNvPicPr>
              <a:picLocks noChangeAspect="1"/>
            </p:cNvPicPr>
            <p:nvPr/>
          </p:nvPicPr>
          <p:blipFill>
            <a:blip r:embed="rId4"/>
            <a:stretch>
              <a:fillRect/>
            </a:stretch>
          </p:blipFill>
          <p:spPr>
            <a:xfrm>
              <a:off x="1286587" y="3030774"/>
              <a:ext cx="3475913" cy="3158653"/>
            </a:xfrm>
            <a:prstGeom prst="rect">
              <a:avLst/>
            </a:prstGeom>
            <a:ln>
              <a:solidFill>
                <a:schemeClr val="tx1"/>
              </a:solidFill>
            </a:ln>
          </p:spPr>
        </p:pic>
        <p:pic>
          <p:nvPicPr>
            <p:cNvPr id="23" name="Picture 22" descr="Graphical user interface, text, application, email&#10;&#10;Description automatically generated">
              <a:extLst>
                <a:ext uri="{FF2B5EF4-FFF2-40B4-BE49-F238E27FC236}">
                  <a16:creationId xmlns:a16="http://schemas.microsoft.com/office/drawing/2014/main" id="{E09DC5EE-3F0A-4B89-87DE-8F59CE153453}"/>
                </a:ext>
              </a:extLst>
            </p:cNvPr>
            <p:cNvPicPr>
              <a:picLocks noChangeAspect="1"/>
            </p:cNvPicPr>
            <p:nvPr/>
          </p:nvPicPr>
          <p:blipFill>
            <a:blip r:embed="rId5"/>
            <a:stretch>
              <a:fillRect/>
            </a:stretch>
          </p:blipFill>
          <p:spPr>
            <a:xfrm>
              <a:off x="3840989" y="3528585"/>
              <a:ext cx="4510021" cy="2797080"/>
            </a:xfrm>
            <a:prstGeom prst="rect">
              <a:avLst/>
            </a:prstGeom>
            <a:ln>
              <a:solidFill>
                <a:schemeClr val="tx1"/>
              </a:solidFill>
            </a:ln>
          </p:spPr>
        </p:pic>
        <p:pic>
          <p:nvPicPr>
            <p:cNvPr id="21" name="Picture 20" descr="Graphical user interface, website&#10;&#10;Description automatically generated">
              <a:extLst>
                <a:ext uri="{FF2B5EF4-FFF2-40B4-BE49-F238E27FC236}">
                  <a16:creationId xmlns:a16="http://schemas.microsoft.com/office/drawing/2014/main" id="{0E914975-F6FB-42B6-9C4A-69C9F0028F6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894113" y="754641"/>
              <a:ext cx="3786436" cy="3855459"/>
            </a:xfrm>
            <a:prstGeom prst="rect">
              <a:avLst/>
            </a:prstGeom>
            <a:ln>
              <a:solidFill>
                <a:schemeClr val="tx1"/>
              </a:solidFill>
            </a:ln>
          </p:spPr>
        </p:pic>
        <p:sp>
          <p:nvSpPr>
            <p:cNvPr id="24" name="Rectangle: Rounded Corners 23">
              <a:extLst>
                <a:ext uri="{FF2B5EF4-FFF2-40B4-BE49-F238E27FC236}">
                  <a16:creationId xmlns:a16="http://schemas.microsoft.com/office/drawing/2014/main" id="{8D6523D4-186F-420F-BADB-9A4BD11BC50E}"/>
                </a:ext>
              </a:extLst>
            </p:cNvPr>
            <p:cNvSpPr/>
            <p:nvPr/>
          </p:nvSpPr>
          <p:spPr>
            <a:xfrm>
              <a:off x="3010851" y="5158576"/>
              <a:ext cx="1029653" cy="929309"/>
            </a:xfrm>
            <a:prstGeom prst="roundRect">
              <a:avLst/>
            </a:prstGeom>
            <a:solidFill>
              <a:schemeClr val="tx1"/>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a:effectLst>
                    <a:outerShdw blurRad="38100" dist="38100" dir="2700000" algn="tl">
                      <a:srgbClr val="000000">
                        <a:alpha val="43137"/>
                      </a:srgbClr>
                    </a:outerShdw>
                  </a:effectLst>
                  <a:latin typeface="Oswald" panose="00000500000000000000" pitchFamily="2" charset="0"/>
                </a:rPr>
                <a:t>SCROLL</a:t>
              </a:r>
            </a:p>
          </p:txBody>
        </p:sp>
        <p:grpSp>
          <p:nvGrpSpPr>
            <p:cNvPr id="78" name="Group 77">
              <a:extLst>
                <a:ext uri="{FF2B5EF4-FFF2-40B4-BE49-F238E27FC236}">
                  <a16:creationId xmlns:a16="http://schemas.microsoft.com/office/drawing/2014/main" id="{C1DB7AAB-4704-4906-8E92-CB75C6418E64}"/>
                </a:ext>
              </a:extLst>
            </p:cNvPr>
            <p:cNvGrpSpPr/>
            <p:nvPr/>
          </p:nvGrpSpPr>
          <p:grpSpPr>
            <a:xfrm>
              <a:off x="479711" y="2682370"/>
              <a:ext cx="1006189" cy="2137247"/>
              <a:chOff x="479711" y="2472853"/>
              <a:chExt cx="1006189" cy="2137247"/>
            </a:xfrm>
          </p:grpSpPr>
          <p:cxnSp>
            <p:nvCxnSpPr>
              <p:cNvPr id="73" name="Straight Connector 72">
                <a:extLst>
                  <a:ext uri="{FF2B5EF4-FFF2-40B4-BE49-F238E27FC236}">
                    <a16:creationId xmlns:a16="http://schemas.microsoft.com/office/drawing/2014/main" id="{7635967F-EA4B-4DE8-BF8A-8656E4E9D928}"/>
                  </a:ext>
                </a:extLst>
              </p:cNvPr>
              <p:cNvCxnSpPr/>
              <p:nvPr/>
            </p:nvCxnSpPr>
            <p:spPr>
              <a:xfrm flipH="1">
                <a:off x="479711" y="2472853"/>
                <a:ext cx="1006189"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5" name="Straight Connector 74">
                <a:extLst>
                  <a:ext uri="{FF2B5EF4-FFF2-40B4-BE49-F238E27FC236}">
                    <a16:creationId xmlns:a16="http://schemas.microsoft.com/office/drawing/2014/main" id="{1D9F3940-28EB-4C0A-9E0A-18532B81E477}"/>
                  </a:ext>
                </a:extLst>
              </p:cNvPr>
              <p:cNvCxnSpPr/>
              <p:nvPr/>
            </p:nvCxnSpPr>
            <p:spPr>
              <a:xfrm>
                <a:off x="479711" y="2472853"/>
                <a:ext cx="0" cy="2137247"/>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7" name="Straight Arrow Connector 76">
                <a:extLst>
                  <a:ext uri="{FF2B5EF4-FFF2-40B4-BE49-F238E27FC236}">
                    <a16:creationId xmlns:a16="http://schemas.microsoft.com/office/drawing/2014/main" id="{771BD917-F2AC-4130-9793-0B61BA4803B1}"/>
                  </a:ext>
                </a:extLst>
              </p:cNvPr>
              <p:cNvCxnSpPr/>
              <p:nvPr/>
            </p:nvCxnSpPr>
            <p:spPr>
              <a:xfrm>
                <a:off x="479711" y="4610100"/>
                <a:ext cx="606139"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cxnSp>
          <p:nvCxnSpPr>
            <p:cNvPr id="80" name="Straight Connector 79">
              <a:extLst>
                <a:ext uri="{FF2B5EF4-FFF2-40B4-BE49-F238E27FC236}">
                  <a16:creationId xmlns:a16="http://schemas.microsoft.com/office/drawing/2014/main" id="{69E07E90-70AF-448A-B6A3-83032589D12D}"/>
                </a:ext>
              </a:extLst>
            </p:cNvPr>
            <p:cNvCxnSpPr/>
            <p:nvPr/>
          </p:nvCxnSpPr>
          <p:spPr>
            <a:xfrm>
              <a:off x="8499041" y="5623230"/>
              <a:ext cx="2802765"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2" name="Straight Arrow Connector 81">
              <a:extLst>
                <a:ext uri="{FF2B5EF4-FFF2-40B4-BE49-F238E27FC236}">
                  <a16:creationId xmlns:a16="http://schemas.microsoft.com/office/drawing/2014/main" id="{C7F99156-D148-4FE3-B6E4-1C0822D9DFDA}"/>
                </a:ext>
              </a:extLst>
            </p:cNvPr>
            <p:cNvCxnSpPr/>
            <p:nvPr/>
          </p:nvCxnSpPr>
          <p:spPr>
            <a:xfrm flipV="1">
              <a:off x="11301806" y="4686300"/>
              <a:ext cx="0" cy="93693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83" name="Rectangle 82">
              <a:extLst>
                <a:ext uri="{FF2B5EF4-FFF2-40B4-BE49-F238E27FC236}">
                  <a16:creationId xmlns:a16="http://schemas.microsoft.com/office/drawing/2014/main" id="{139F15EF-C9FB-4D7F-AF6F-AC02A4EA547D}"/>
                </a:ext>
              </a:extLst>
            </p:cNvPr>
            <p:cNvSpPr/>
            <p:nvPr/>
          </p:nvSpPr>
          <p:spPr>
            <a:xfrm>
              <a:off x="10734675" y="2410940"/>
              <a:ext cx="704850" cy="27143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4" name="Rectangle 83">
              <a:extLst>
                <a:ext uri="{FF2B5EF4-FFF2-40B4-BE49-F238E27FC236}">
                  <a16:creationId xmlns:a16="http://schemas.microsoft.com/office/drawing/2014/main" id="{C54DCD75-3D55-4B32-9858-27172BF2E5D1}"/>
                </a:ext>
              </a:extLst>
            </p:cNvPr>
            <p:cNvSpPr/>
            <p:nvPr/>
          </p:nvSpPr>
          <p:spPr>
            <a:xfrm>
              <a:off x="4870642" y="5697269"/>
              <a:ext cx="1000125" cy="159287"/>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148527960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8F7702F-BD16-4137-B516-7D9F4BA544CA}"/>
              </a:ext>
            </a:extLst>
          </p:cNvPr>
          <p:cNvSpPr>
            <a:spLocks noGrp="1"/>
          </p:cNvSpPr>
          <p:nvPr>
            <p:ph type="sldNum" sz="quarter" idx="4"/>
          </p:nvPr>
        </p:nvSpPr>
        <p:spPr/>
        <p:txBody>
          <a:bodyPr/>
          <a:lstStyle/>
          <a:p>
            <a:fld id="{234755BD-B4AC-9044-BCE4-27904766F8BB}" type="slidenum">
              <a:rPr lang="en-US" smtClean="0"/>
              <a:pPr/>
              <a:t>24</a:t>
            </a:fld>
            <a:endParaRPr lang="en-US" dirty="0"/>
          </a:p>
        </p:txBody>
      </p:sp>
      <p:sp>
        <p:nvSpPr>
          <p:cNvPr id="3" name="Title 2">
            <a:extLst>
              <a:ext uri="{FF2B5EF4-FFF2-40B4-BE49-F238E27FC236}">
                <a16:creationId xmlns:a16="http://schemas.microsoft.com/office/drawing/2014/main" id="{55722BFC-D042-4AE0-843A-0D3F451109A9}"/>
              </a:ext>
            </a:extLst>
          </p:cNvPr>
          <p:cNvSpPr>
            <a:spLocks noGrp="1"/>
          </p:cNvSpPr>
          <p:nvPr>
            <p:ph type="title"/>
          </p:nvPr>
        </p:nvSpPr>
        <p:spPr/>
        <p:txBody>
          <a:bodyPr/>
          <a:lstStyle/>
          <a:p>
            <a:r>
              <a:rPr lang="en-US" dirty="0"/>
              <a:t>Pslf help tool navigation</a:t>
            </a:r>
          </a:p>
        </p:txBody>
      </p:sp>
      <p:pic>
        <p:nvPicPr>
          <p:cNvPr id="4" name="Picture 3">
            <a:extLst>
              <a:ext uri="{FF2B5EF4-FFF2-40B4-BE49-F238E27FC236}">
                <a16:creationId xmlns:a16="http://schemas.microsoft.com/office/drawing/2014/main" id="{758F7102-831D-4282-BCC0-6E59C025C3B1}"/>
              </a:ext>
            </a:extLst>
          </p:cNvPr>
          <p:cNvPicPr>
            <a:picLocks noChangeAspect="1"/>
          </p:cNvPicPr>
          <p:nvPr/>
        </p:nvPicPr>
        <p:blipFill>
          <a:blip r:embed="rId3"/>
          <a:stretch>
            <a:fillRect/>
          </a:stretch>
        </p:blipFill>
        <p:spPr>
          <a:xfrm>
            <a:off x="1046190" y="1632683"/>
            <a:ext cx="4368543" cy="1713083"/>
          </a:xfrm>
          <a:prstGeom prst="rect">
            <a:avLst/>
          </a:prstGeom>
          <a:ln w="6350">
            <a:solidFill>
              <a:schemeClr val="tx1"/>
            </a:solidFill>
          </a:ln>
        </p:spPr>
      </p:pic>
      <p:sp>
        <p:nvSpPr>
          <p:cNvPr id="6" name="Rectangle 5">
            <a:extLst>
              <a:ext uri="{FF2B5EF4-FFF2-40B4-BE49-F238E27FC236}">
                <a16:creationId xmlns:a16="http://schemas.microsoft.com/office/drawing/2014/main" id="{D78BC575-820F-4AEA-AA6F-A94F96455F1C}"/>
              </a:ext>
            </a:extLst>
          </p:cNvPr>
          <p:cNvSpPr/>
          <p:nvPr/>
        </p:nvSpPr>
        <p:spPr>
          <a:xfrm>
            <a:off x="3230461" y="2654747"/>
            <a:ext cx="800100" cy="123825"/>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5" name="Group 24">
            <a:extLst>
              <a:ext uri="{FF2B5EF4-FFF2-40B4-BE49-F238E27FC236}">
                <a16:creationId xmlns:a16="http://schemas.microsoft.com/office/drawing/2014/main" id="{C206BAF8-8763-4F2B-8D75-8264A16DBC95}"/>
              </a:ext>
            </a:extLst>
          </p:cNvPr>
          <p:cNvGrpSpPr/>
          <p:nvPr/>
        </p:nvGrpSpPr>
        <p:grpSpPr>
          <a:xfrm>
            <a:off x="3050119" y="4041274"/>
            <a:ext cx="6091762" cy="1714032"/>
            <a:chOff x="5755879" y="4183008"/>
            <a:chExt cx="6091762" cy="1714032"/>
          </a:xfrm>
        </p:grpSpPr>
        <p:grpSp>
          <p:nvGrpSpPr>
            <p:cNvPr id="17" name="Group 16">
              <a:extLst>
                <a:ext uri="{FF2B5EF4-FFF2-40B4-BE49-F238E27FC236}">
                  <a16:creationId xmlns:a16="http://schemas.microsoft.com/office/drawing/2014/main" id="{4E9FD83C-1C6E-4800-8D8A-C942C0D29EA8}"/>
                </a:ext>
              </a:extLst>
            </p:cNvPr>
            <p:cNvGrpSpPr/>
            <p:nvPr/>
          </p:nvGrpSpPr>
          <p:grpSpPr>
            <a:xfrm>
              <a:off x="5755879" y="4183008"/>
              <a:ext cx="6091762" cy="1714032"/>
              <a:chOff x="4833413" y="4640208"/>
              <a:chExt cx="6091762" cy="1714032"/>
            </a:xfrm>
          </p:grpSpPr>
          <p:pic>
            <p:nvPicPr>
              <p:cNvPr id="16" name="Picture 15" descr="Text&#10;&#10;Description automatically generated with medium confidence">
                <a:extLst>
                  <a:ext uri="{FF2B5EF4-FFF2-40B4-BE49-F238E27FC236}">
                    <a16:creationId xmlns:a16="http://schemas.microsoft.com/office/drawing/2014/main" id="{E531CDBE-986F-461D-B614-5FC03B8C6275}"/>
                  </a:ext>
                </a:extLst>
              </p:cNvPr>
              <p:cNvPicPr>
                <a:picLocks noChangeAspect="1"/>
              </p:cNvPicPr>
              <p:nvPr/>
            </p:nvPicPr>
            <p:blipFill>
              <a:blip r:embed="rId4"/>
              <a:stretch>
                <a:fillRect/>
              </a:stretch>
            </p:blipFill>
            <p:spPr>
              <a:xfrm>
                <a:off x="4833413" y="4640208"/>
                <a:ext cx="6091762" cy="1714032"/>
              </a:xfrm>
              <a:prstGeom prst="rect">
                <a:avLst/>
              </a:prstGeom>
              <a:ln>
                <a:solidFill>
                  <a:schemeClr val="tx1"/>
                </a:solidFill>
              </a:ln>
            </p:spPr>
          </p:pic>
          <p:sp>
            <p:nvSpPr>
              <p:cNvPr id="8" name="Rectangle 7">
                <a:extLst>
                  <a:ext uri="{FF2B5EF4-FFF2-40B4-BE49-F238E27FC236}">
                    <a16:creationId xmlns:a16="http://schemas.microsoft.com/office/drawing/2014/main" id="{A0339BE8-AFFC-48DE-A66A-99A7821FB6F8}"/>
                  </a:ext>
                </a:extLst>
              </p:cNvPr>
              <p:cNvSpPr/>
              <p:nvPr/>
            </p:nvSpPr>
            <p:spPr>
              <a:xfrm>
                <a:off x="6096000" y="6108887"/>
                <a:ext cx="3691331" cy="168088"/>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8" name="Rectangle 17">
              <a:extLst>
                <a:ext uri="{FF2B5EF4-FFF2-40B4-BE49-F238E27FC236}">
                  <a16:creationId xmlns:a16="http://schemas.microsoft.com/office/drawing/2014/main" id="{AB4E80F3-4C78-4924-93D5-9F5FD06932B2}"/>
                </a:ext>
              </a:extLst>
            </p:cNvPr>
            <p:cNvSpPr/>
            <p:nvPr/>
          </p:nvSpPr>
          <p:spPr>
            <a:xfrm>
              <a:off x="5815270" y="5358031"/>
              <a:ext cx="1091137" cy="355153"/>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20" name="Picture 19" descr="Graphical user interface, text, application&#10;&#10;Description automatically generated">
            <a:extLst>
              <a:ext uri="{FF2B5EF4-FFF2-40B4-BE49-F238E27FC236}">
                <a16:creationId xmlns:a16="http://schemas.microsoft.com/office/drawing/2014/main" id="{1457FCEB-A211-4174-99CD-543508798524}"/>
              </a:ext>
            </a:extLst>
          </p:cNvPr>
          <p:cNvPicPr>
            <a:picLocks noChangeAspect="1"/>
          </p:cNvPicPr>
          <p:nvPr/>
        </p:nvPicPr>
        <p:blipFill>
          <a:blip r:embed="rId5"/>
          <a:stretch>
            <a:fillRect/>
          </a:stretch>
        </p:blipFill>
        <p:spPr>
          <a:xfrm>
            <a:off x="5868302" y="1487917"/>
            <a:ext cx="5277508" cy="2068357"/>
          </a:xfrm>
          <a:prstGeom prst="rect">
            <a:avLst/>
          </a:prstGeom>
          <a:ln>
            <a:solidFill>
              <a:schemeClr val="tx1"/>
            </a:solidFill>
          </a:ln>
        </p:spPr>
      </p:pic>
      <p:cxnSp>
        <p:nvCxnSpPr>
          <p:cNvPr id="22" name="Straight Arrow Connector 21">
            <a:extLst>
              <a:ext uri="{FF2B5EF4-FFF2-40B4-BE49-F238E27FC236}">
                <a16:creationId xmlns:a16="http://schemas.microsoft.com/office/drawing/2014/main" id="{368E8ED8-A8C3-478B-A6FE-35940728C7BB}"/>
              </a:ext>
            </a:extLst>
          </p:cNvPr>
          <p:cNvCxnSpPr/>
          <p:nvPr/>
        </p:nvCxnSpPr>
        <p:spPr>
          <a:xfrm>
            <a:off x="5495925" y="2390775"/>
            <a:ext cx="259954" cy="0"/>
          </a:xfrm>
          <a:prstGeom prst="straightConnector1">
            <a:avLst/>
          </a:prstGeom>
          <a:ln>
            <a:solidFill>
              <a:srgbClr val="FF0000"/>
            </a:solidFill>
            <a:tailEnd type="triangle"/>
          </a:ln>
        </p:spPr>
        <p:style>
          <a:lnRef idx="1">
            <a:schemeClr val="accent2"/>
          </a:lnRef>
          <a:fillRef idx="0">
            <a:schemeClr val="accent2"/>
          </a:fillRef>
          <a:effectRef idx="0">
            <a:schemeClr val="accent2"/>
          </a:effectRef>
          <a:fontRef idx="minor">
            <a:schemeClr val="tx1"/>
          </a:fontRef>
        </p:style>
      </p:cxnSp>
      <p:sp>
        <p:nvSpPr>
          <p:cNvPr id="23" name="Rectangle: Rounded Corners 22">
            <a:extLst>
              <a:ext uri="{FF2B5EF4-FFF2-40B4-BE49-F238E27FC236}">
                <a16:creationId xmlns:a16="http://schemas.microsoft.com/office/drawing/2014/main" id="{73F73AFE-7DEE-44FA-846E-4A3F6C2F6A21}"/>
              </a:ext>
            </a:extLst>
          </p:cNvPr>
          <p:cNvSpPr/>
          <p:nvPr/>
        </p:nvSpPr>
        <p:spPr>
          <a:xfrm>
            <a:off x="8224651" y="3334120"/>
            <a:ext cx="1029653" cy="929309"/>
          </a:xfrm>
          <a:prstGeom prst="roundRect">
            <a:avLst/>
          </a:prstGeom>
          <a:solidFill>
            <a:schemeClr val="tx1"/>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a:effectLst>
                  <a:outerShdw blurRad="38100" dist="38100" dir="2700000" algn="tl">
                    <a:srgbClr val="000000">
                      <a:alpha val="43137"/>
                    </a:srgbClr>
                  </a:outerShdw>
                </a:effectLst>
                <a:latin typeface="Oswald" panose="00000500000000000000" pitchFamily="2" charset="0"/>
              </a:rPr>
              <a:t>SCROLL</a:t>
            </a:r>
          </a:p>
        </p:txBody>
      </p:sp>
    </p:spTree>
    <p:extLst>
      <p:ext uri="{BB962C8B-B14F-4D97-AF65-F5344CB8AC3E}">
        <p14:creationId xmlns:p14="http://schemas.microsoft.com/office/powerpoint/2010/main" val="56160856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A7C3D4A-A93B-7B4D-9CC6-05CB32B15193}"/>
              </a:ext>
            </a:extLst>
          </p:cNvPr>
          <p:cNvSpPr>
            <a:spLocks noGrp="1"/>
          </p:cNvSpPr>
          <p:nvPr>
            <p:ph type="sldNum" sz="quarter" idx="4"/>
          </p:nvPr>
        </p:nvSpPr>
        <p:spPr>
          <a:xfrm>
            <a:off x="11707151" y="6354240"/>
            <a:ext cx="399651" cy="312098"/>
          </a:xfrm>
        </p:spPr>
        <p:txBody>
          <a:bodyPr/>
          <a:lstStyle/>
          <a:p>
            <a:fld id="{234755BD-B4AC-9044-BCE4-27904766F8BB}" type="slidenum">
              <a:rPr lang="en-US" smtClean="0"/>
              <a:pPr/>
              <a:t>25</a:t>
            </a:fld>
            <a:endParaRPr lang="en-US" dirty="0"/>
          </a:p>
        </p:txBody>
      </p:sp>
      <p:sp>
        <p:nvSpPr>
          <p:cNvPr id="3" name="Title 2">
            <a:extLst>
              <a:ext uri="{FF2B5EF4-FFF2-40B4-BE49-F238E27FC236}">
                <a16:creationId xmlns:a16="http://schemas.microsoft.com/office/drawing/2014/main" id="{F3B48C05-1875-624F-B236-86BCF7497EA8}"/>
              </a:ext>
            </a:extLst>
          </p:cNvPr>
          <p:cNvSpPr>
            <a:spLocks noGrp="1"/>
          </p:cNvSpPr>
          <p:nvPr>
            <p:ph type="title"/>
          </p:nvPr>
        </p:nvSpPr>
        <p:spPr/>
        <p:txBody>
          <a:bodyPr/>
          <a:lstStyle/>
          <a:p>
            <a:r>
              <a:rPr lang="en-US" dirty="0"/>
              <a:t>PSLF LANDING PAGE</a:t>
            </a:r>
          </a:p>
        </p:txBody>
      </p:sp>
      <p:pic>
        <p:nvPicPr>
          <p:cNvPr id="5" name="Picture 4">
            <a:extLst>
              <a:ext uri="{FF2B5EF4-FFF2-40B4-BE49-F238E27FC236}">
                <a16:creationId xmlns:a16="http://schemas.microsoft.com/office/drawing/2014/main" id="{F47F820A-5482-4582-AB1E-29E2CAAF799A}"/>
              </a:ext>
            </a:extLst>
          </p:cNvPr>
          <p:cNvPicPr>
            <a:picLocks noChangeAspect="1"/>
          </p:cNvPicPr>
          <p:nvPr/>
        </p:nvPicPr>
        <p:blipFill>
          <a:blip r:embed="rId3"/>
          <a:stretch>
            <a:fillRect/>
          </a:stretch>
        </p:blipFill>
        <p:spPr>
          <a:xfrm>
            <a:off x="4431202" y="1147683"/>
            <a:ext cx="7275949" cy="5084989"/>
          </a:xfrm>
          <a:prstGeom prst="rect">
            <a:avLst/>
          </a:prstGeom>
        </p:spPr>
      </p:pic>
      <p:sp>
        <p:nvSpPr>
          <p:cNvPr id="7" name="TextBox 6">
            <a:extLst>
              <a:ext uri="{FF2B5EF4-FFF2-40B4-BE49-F238E27FC236}">
                <a16:creationId xmlns:a16="http://schemas.microsoft.com/office/drawing/2014/main" id="{2E03518C-0519-4322-8DC1-565B5862E022}"/>
              </a:ext>
            </a:extLst>
          </p:cNvPr>
          <p:cNvSpPr txBox="1"/>
          <p:nvPr/>
        </p:nvSpPr>
        <p:spPr>
          <a:xfrm>
            <a:off x="691330" y="1851215"/>
            <a:ext cx="3459430" cy="400110"/>
          </a:xfrm>
          <a:prstGeom prst="rect">
            <a:avLst/>
          </a:prstGeom>
          <a:noFill/>
        </p:spPr>
        <p:txBody>
          <a:bodyPr wrap="square">
            <a:spAutoFit/>
          </a:bodyPr>
          <a:lstStyle/>
          <a:p>
            <a:r>
              <a:rPr lang="en-US" sz="2000" dirty="0">
                <a:latin typeface="+mj-lt"/>
                <a:ea typeface="Cambria" panose="02040503050406030204" pitchFamily="18" charset="0"/>
              </a:rPr>
              <a:t>URL: </a:t>
            </a:r>
            <a:r>
              <a:rPr lang="en-US" sz="2000" b="1" dirty="0">
                <a:solidFill>
                  <a:schemeClr val="accent1"/>
                </a:solidFill>
                <a:latin typeface="+mj-lt"/>
                <a:ea typeface="Cambria" panose="02040503050406030204" pitchFamily="18" charset="0"/>
              </a:rPr>
              <a:t>StudentAid.gov/PSLF</a:t>
            </a:r>
          </a:p>
        </p:txBody>
      </p:sp>
    </p:spTree>
    <p:extLst>
      <p:ext uri="{BB962C8B-B14F-4D97-AF65-F5344CB8AC3E}">
        <p14:creationId xmlns:p14="http://schemas.microsoft.com/office/powerpoint/2010/main" val="281282905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A7C3D4A-A93B-7B4D-9CC6-05CB32B15193}"/>
              </a:ext>
            </a:extLst>
          </p:cNvPr>
          <p:cNvSpPr>
            <a:spLocks noGrp="1"/>
          </p:cNvSpPr>
          <p:nvPr>
            <p:ph type="sldNum" sz="quarter" idx="4"/>
          </p:nvPr>
        </p:nvSpPr>
        <p:spPr>
          <a:xfrm>
            <a:off x="11707151" y="6354240"/>
            <a:ext cx="399651" cy="312098"/>
          </a:xfrm>
        </p:spPr>
        <p:txBody>
          <a:bodyPr/>
          <a:lstStyle/>
          <a:p>
            <a:fld id="{234755BD-B4AC-9044-BCE4-27904766F8BB}" type="slidenum">
              <a:rPr lang="en-US" smtClean="0"/>
              <a:pPr/>
              <a:t>26</a:t>
            </a:fld>
            <a:endParaRPr lang="en-US" dirty="0"/>
          </a:p>
        </p:txBody>
      </p:sp>
      <p:sp>
        <p:nvSpPr>
          <p:cNvPr id="3" name="Title 2">
            <a:extLst>
              <a:ext uri="{FF2B5EF4-FFF2-40B4-BE49-F238E27FC236}">
                <a16:creationId xmlns:a16="http://schemas.microsoft.com/office/drawing/2014/main" id="{F3B48C05-1875-624F-B236-86BCF7497EA8}"/>
              </a:ext>
            </a:extLst>
          </p:cNvPr>
          <p:cNvSpPr>
            <a:spLocks noGrp="1"/>
          </p:cNvSpPr>
          <p:nvPr>
            <p:ph type="title"/>
          </p:nvPr>
        </p:nvSpPr>
        <p:spPr/>
        <p:txBody>
          <a:bodyPr/>
          <a:lstStyle/>
          <a:p>
            <a:r>
              <a:rPr lang="en-US" dirty="0"/>
              <a:t>PSLF LANDING PAGE</a:t>
            </a:r>
          </a:p>
        </p:txBody>
      </p:sp>
      <p:pic>
        <p:nvPicPr>
          <p:cNvPr id="5" name="Picture 4" descr="Graphical user interface, website&#10;&#10;Description automatically generated">
            <a:extLst>
              <a:ext uri="{FF2B5EF4-FFF2-40B4-BE49-F238E27FC236}">
                <a16:creationId xmlns:a16="http://schemas.microsoft.com/office/drawing/2014/main" id="{AABD3026-2716-4749-80A5-5B9935B5174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51059" y="1731074"/>
            <a:ext cx="4399505" cy="4329300"/>
          </a:xfrm>
          <a:prstGeom prst="rect">
            <a:avLst/>
          </a:prstGeom>
        </p:spPr>
      </p:pic>
      <p:pic>
        <p:nvPicPr>
          <p:cNvPr id="7" name="Picture 6" descr="Graphical user interface, application&#10;&#10;Description automatically generated">
            <a:extLst>
              <a:ext uri="{FF2B5EF4-FFF2-40B4-BE49-F238E27FC236}">
                <a16:creationId xmlns:a16="http://schemas.microsoft.com/office/drawing/2014/main" id="{AF5299A1-C186-4766-AF94-EBE0D5A4A08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41437" y="1731074"/>
            <a:ext cx="4836405" cy="4338109"/>
          </a:xfrm>
          <a:prstGeom prst="rect">
            <a:avLst/>
          </a:prstGeom>
        </p:spPr>
      </p:pic>
      <p:cxnSp>
        <p:nvCxnSpPr>
          <p:cNvPr id="9" name="Straight Arrow Connector 8">
            <a:extLst>
              <a:ext uri="{FF2B5EF4-FFF2-40B4-BE49-F238E27FC236}">
                <a16:creationId xmlns:a16="http://schemas.microsoft.com/office/drawing/2014/main" id="{237EB0C4-1A0F-405E-B8F5-2E817E323716}"/>
              </a:ext>
            </a:extLst>
          </p:cNvPr>
          <p:cNvCxnSpPr/>
          <p:nvPr/>
        </p:nvCxnSpPr>
        <p:spPr>
          <a:xfrm>
            <a:off x="5715000" y="3933825"/>
            <a:ext cx="72390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99E63F4B-B71E-4B1D-A86B-012073F47DFA}"/>
              </a:ext>
            </a:extLst>
          </p:cNvPr>
          <p:cNvSpPr/>
          <p:nvPr/>
        </p:nvSpPr>
        <p:spPr>
          <a:xfrm>
            <a:off x="1930394" y="3702976"/>
            <a:ext cx="2355855" cy="230849"/>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95258907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A7C3D4A-A93B-7B4D-9CC6-05CB32B15193}"/>
              </a:ext>
            </a:extLst>
          </p:cNvPr>
          <p:cNvSpPr>
            <a:spLocks noGrp="1"/>
          </p:cNvSpPr>
          <p:nvPr>
            <p:ph type="sldNum" sz="quarter" idx="4"/>
          </p:nvPr>
        </p:nvSpPr>
        <p:spPr>
          <a:xfrm>
            <a:off x="11707151" y="6354240"/>
            <a:ext cx="399651" cy="312098"/>
          </a:xfrm>
        </p:spPr>
        <p:txBody>
          <a:bodyPr/>
          <a:lstStyle/>
          <a:p>
            <a:fld id="{234755BD-B4AC-9044-BCE4-27904766F8BB}" type="slidenum">
              <a:rPr lang="en-US" smtClean="0"/>
              <a:pPr/>
              <a:t>27</a:t>
            </a:fld>
            <a:endParaRPr lang="en-US" dirty="0"/>
          </a:p>
        </p:txBody>
      </p:sp>
      <p:sp>
        <p:nvSpPr>
          <p:cNvPr id="3" name="Title 2">
            <a:extLst>
              <a:ext uri="{FF2B5EF4-FFF2-40B4-BE49-F238E27FC236}">
                <a16:creationId xmlns:a16="http://schemas.microsoft.com/office/drawing/2014/main" id="{F3B48C05-1875-624F-B236-86BCF7497EA8}"/>
              </a:ext>
            </a:extLst>
          </p:cNvPr>
          <p:cNvSpPr>
            <a:spLocks noGrp="1"/>
          </p:cNvSpPr>
          <p:nvPr>
            <p:ph type="title"/>
          </p:nvPr>
        </p:nvSpPr>
        <p:spPr/>
        <p:txBody>
          <a:bodyPr/>
          <a:lstStyle/>
          <a:p>
            <a:r>
              <a:rPr lang="en-US" dirty="0"/>
              <a:t>authentication</a:t>
            </a:r>
          </a:p>
        </p:txBody>
      </p:sp>
      <p:grpSp>
        <p:nvGrpSpPr>
          <p:cNvPr id="8" name="Group 7">
            <a:extLst>
              <a:ext uri="{FF2B5EF4-FFF2-40B4-BE49-F238E27FC236}">
                <a16:creationId xmlns:a16="http://schemas.microsoft.com/office/drawing/2014/main" id="{C2E83BFF-200D-4602-AE7E-34CAEAE65062}"/>
              </a:ext>
            </a:extLst>
          </p:cNvPr>
          <p:cNvGrpSpPr/>
          <p:nvPr/>
        </p:nvGrpSpPr>
        <p:grpSpPr>
          <a:xfrm>
            <a:off x="1031094" y="3309092"/>
            <a:ext cx="9976152" cy="1224807"/>
            <a:chOff x="1886622" y="3147168"/>
            <a:chExt cx="8130208" cy="998174"/>
          </a:xfrm>
        </p:grpSpPr>
        <p:pic>
          <p:nvPicPr>
            <p:cNvPr id="6" name="Picture 5">
              <a:extLst>
                <a:ext uri="{FF2B5EF4-FFF2-40B4-BE49-F238E27FC236}">
                  <a16:creationId xmlns:a16="http://schemas.microsoft.com/office/drawing/2014/main" id="{56EEC637-5637-4E6E-95D0-76E854BD3D56}"/>
                </a:ext>
              </a:extLst>
            </p:cNvPr>
            <p:cNvPicPr>
              <a:picLocks noChangeAspect="1"/>
            </p:cNvPicPr>
            <p:nvPr/>
          </p:nvPicPr>
          <p:blipFill>
            <a:blip r:embed="rId3"/>
            <a:stretch>
              <a:fillRect/>
            </a:stretch>
          </p:blipFill>
          <p:spPr>
            <a:xfrm>
              <a:off x="2175170" y="3429000"/>
              <a:ext cx="7841660" cy="716342"/>
            </a:xfrm>
            <a:prstGeom prst="rect">
              <a:avLst/>
            </a:prstGeom>
            <a:ln>
              <a:solidFill>
                <a:schemeClr val="tx1"/>
              </a:solidFill>
            </a:ln>
          </p:spPr>
        </p:pic>
        <p:pic>
          <p:nvPicPr>
            <p:cNvPr id="12" name="Picture 11">
              <a:extLst>
                <a:ext uri="{FF2B5EF4-FFF2-40B4-BE49-F238E27FC236}">
                  <a16:creationId xmlns:a16="http://schemas.microsoft.com/office/drawing/2014/main" id="{061124E5-EF3F-4BAC-993D-8F893F880B6E}"/>
                </a:ext>
              </a:extLst>
            </p:cNvPr>
            <p:cNvPicPr>
              <a:picLocks noChangeAspect="1"/>
            </p:cNvPicPr>
            <p:nvPr/>
          </p:nvPicPr>
          <p:blipFill>
            <a:blip r:embed="rId4"/>
            <a:stretch>
              <a:fillRect/>
            </a:stretch>
          </p:blipFill>
          <p:spPr>
            <a:xfrm>
              <a:off x="1886622" y="3147168"/>
              <a:ext cx="1149472" cy="334067"/>
            </a:xfrm>
            <a:prstGeom prst="rect">
              <a:avLst/>
            </a:prstGeom>
            <a:effectLst>
              <a:outerShdw blurRad="50800" dist="38100" dir="2700000" algn="tl" rotWithShape="0">
                <a:prstClr val="black">
                  <a:alpha val="40000"/>
                </a:prstClr>
              </a:outerShdw>
            </a:effectLst>
          </p:spPr>
        </p:pic>
      </p:grpSp>
      <p:sp>
        <p:nvSpPr>
          <p:cNvPr id="14" name="TextBox 13">
            <a:extLst>
              <a:ext uri="{FF2B5EF4-FFF2-40B4-BE49-F238E27FC236}">
                <a16:creationId xmlns:a16="http://schemas.microsoft.com/office/drawing/2014/main" id="{9053BABE-9302-4078-B19C-ED66C5F29A65}"/>
              </a:ext>
            </a:extLst>
          </p:cNvPr>
          <p:cNvSpPr txBox="1"/>
          <p:nvPr/>
        </p:nvSpPr>
        <p:spPr>
          <a:xfrm>
            <a:off x="1238250" y="1654857"/>
            <a:ext cx="10144125" cy="1477328"/>
          </a:xfrm>
          <a:prstGeom prst="rect">
            <a:avLst/>
          </a:prstGeom>
          <a:noFill/>
        </p:spPr>
        <p:txBody>
          <a:bodyPr wrap="square" rtlCol="0">
            <a:spAutoFit/>
          </a:bodyPr>
          <a:lstStyle/>
          <a:p>
            <a:r>
              <a:rPr lang="en-US" dirty="0">
                <a:ea typeface="Cambria" panose="02040503050406030204" pitchFamily="18" charset="0"/>
              </a:rPr>
              <a:t>To access the PSLF Help Tool, a borrower must be authenticated with an SSA matched account username and password (FSA ID). </a:t>
            </a:r>
          </a:p>
          <a:p>
            <a:endParaRPr lang="en-US" dirty="0">
              <a:ea typeface="Cambria" panose="02040503050406030204" pitchFamily="18" charset="0"/>
            </a:endParaRPr>
          </a:p>
          <a:p>
            <a:r>
              <a:rPr lang="en-US" dirty="0">
                <a:ea typeface="Cambria" panose="02040503050406030204" pitchFamily="18" charset="0"/>
              </a:rPr>
              <a:t>Borrowers that are </a:t>
            </a:r>
            <a:r>
              <a:rPr lang="en-US" b="1" dirty="0">
                <a:solidFill>
                  <a:srgbClr val="FFC000"/>
                </a:solidFill>
                <a:ea typeface="Cambria" panose="02040503050406030204" pitchFamily="18" charset="0"/>
              </a:rPr>
              <a:t>pending matched status </a:t>
            </a:r>
            <a:r>
              <a:rPr lang="en-US" dirty="0">
                <a:ea typeface="Cambria" panose="02040503050406030204" pitchFamily="18" charset="0"/>
              </a:rPr>
              <a:t>or </a:t>
            </a:r>
            <a:r>
              <a:rPr lang="en-US" b="1" dirty="0">
                <a:solidFill>
                  <a:srgbClr val="C00000"/>
                </a:solidFill>
                <a:ea typeface="Cambria" panose="02040503050406030204" pitchFamily="18" charset="0"/>
              </a:rPr>
              <a:t>not matched </a:t>
            </a:r>
            <a:r>
              <a:rPr lang="en-US" dirty="0">
                <a:ea typeface="Cambria" panose="02040503050406030204" pitchFamily="18" charset="0"/>
              </a:rPr>
              <a:t>will see these warning banners and cannot continue in the PSLF Help Tool flow. </a:t>
            </a:r>
          </a:p>
        </p:txBody>
      </p:sp>
      <p:pic>
        <p:nvPicPr>
          <p:cNvPr id="7" name="Picture 6">
            <a:extLst>
              <a:ext uri="{FF2B5EF4-FFF2-40B4-BE49-F238E27FC236}">
                <a16:creationId xmlns:a16="http://schemas.microsoft.com/office/drawing/2014/main" id="{CFA96135-AEFF-48EA-8D7F-B66D8A919E0F}"/>
              </a:ext>
            </a:extLst>
          </p:cNvPr>
          <p:cNvPicPr>
            <a:picLocks noChangeAspect="1"/>
          </p:cNvPicPr>
          <p:nvPr/>
        </p:nvPicPr>
        <p:blipFill>
          <a:blip r:embed="rId5"/>
          <a:stretch>
            <a:fillRect/>
          </a:stretch>
        </p:blipFill>
        <p:spPr>
          <a:xfrm>
            <a:off x="1385156" y="5213120"/>
            <a:ext cx="9669224" cy="752580"/>
          </a:xfrm>
          <a:prstGeom prst="rect">
            <a:avLst/>
          </a:prstGeom>
          <a:ln>
            <a:solidFill>
              <a:schemeClr val="tx1"/>
            </a:solidFill>
          </a:ln>
        </p:spPr>
      </p:pic>
      <p:pic>
        <p:nvPicPr>
          <p:cNvPr id="13" name="Picture 12" descr="A red and white sign&#10;&#10;Description automatically generated">
            <a:extLst>
              <a:ext uri="{FF2B5EF4-FFF2-40B4-BE49-F238E27FC236}">
                <a16:creationId xmlns:a16="http://schemas.microsoft.com/office/drawing/2014/main" id="{4681D750-81B7-4A6C-9765-976BC7F092DA}"/>
              </a:ext>
            </a:extLst>
          </p:cNvPr>
          <p:cNvPicPr>
            <a:picLocks noChangeAspect="1"/>
          </p:cNvPicPr>
          <p:nvPr/>
        </p:nvPicPr>
        <p:blipFill>
          <a:blip r:embed="rId6"/>
          <a:stretch>
            <a:fillRect/>
          </a:stretch>
        </p:blipFill>
        <p:spPr>
          <a:xfrm>
            <a:off x="1041867" y="4972650"/>
            <a:ext cx="1840176" cy="361091"/>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83675672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90E058-F164-D344-8143-C508A0B617B6}"/>
              </a:ext>
            </a:extLst>
          </p:cNvPr>
          <p:cNvSpPr>
            <a:spLocks noGrp="1"/>
          </p:cNvSpPr>
          <p:nvPr>
            <p:ph type="title"/>
          </p:nvPr>
        </p:nvSpPr>
        <p:spPr>
          <a:xfrm>
            <a:off x="912569" y="1937665"/>
            <a:ext cx="10366861" cy="2057397"/>
          </a:xfrm>
        </p:spPr>
        <p:txBody>
          <a:bodyPr/>
          <a:lstStyle/>
          <a:p>
            <a:r>
              <a:rPr lang="en-US" dirty="0"/>
              <a:t>PSLF HELP TOOL FLOW</a:t>
            </a:r>
          </a:p>
        </p:txBody>
      </p:sp>
      <p:sp>
        <p:nvSpPr>
          <p:cNvPr id="4" name="Slide Number Placeholder 3">
            <a:extLst>
              <a:ext uri="{FF2B5EF4-FFF2-40B4-BE49-F238E27FC236}">
                <a16:creationId xmlns:a16="http://schemas.microsoft.com/office/drawing/2014/main" id="{C84044D0-AF26-5747-9FCF-31580DFC5833}"/>
              </a:ext>
            </a:extLst>
          </p:cNvPr>
          <p:cNvSpPr>
            <a:spLocks noGrp="1"/>
          </p:cNvSpPr>
          <p:nvPr>
            <p:ph type="sldNum" sz="quarter" idx="4"/>
          </p:nvPr>
        </p:nvSpPr>
        <p:spPr/>
        <p:txBody>
          <a:bodyPr/>
          <a:lstStyle/>
          <a:p>
            <a:fld id="{234755BD-B4AC-9044-BCE4-27904766F8BB}" type="slidenum">
              <a:rPr lang="en-US" smtClean="0"/>
              <a:pPr/>
              <a:t>28</a:t>
            </a:fld>
            <a:endParaRPr lang="en-US" dirty="0"/>
          </a:p>
        </p:txBody>
      </p:sp>
    </p:spTree>
    <p:extLst>
      <p:ext uri="{BB962C8B-B14F-4D97-AF65-F5344CB8AC3E}">
        <p14:creationId xmlns:p14="http://schemas.microsoft.com/office/powerpoint/2010/main" val="153883600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56B8EC9-28D9-488C-9FD8-8558401CC2C6}"/>
              </a:ext>
            </a:extLst>
          </p:cNvPr>
          <p:cNvPicPr>
            <a:picLocks noChangeAspect="1"/>
          </p:cNvPicPr>
          <p:nvPr/>
        </p:nvPicPr>
        <p:blipFill>
          <a:blip r:embed="rId3"/>
          <a:stretch>
            <a:fillRect/>
          </a:stretch>
        </p:blipFill>
        <p:spPr>
          <a:xfrm>
            <a:off x="680629" y="1862063"/>
            <a:ext cx="4078495" cy="4804275"/>
          </a:xfrm>
          <a:prstGeom prst="rect">
            <a:avLst/>
          </a:prstGeom>
          <a:ln>
            <a:solidFill>
              <a:schemeClr val="tx1"/>
            </a:solidFill>
          </a:ln>
        </p:spPr>
      </p:pic>
      <p:sp>
        <p:nvSpPr>
          <p:cNvPr id="2" name="Slide Number Placeholder 1">
            <a:extLst>
              <a:ext uri="{FF2B5EF4-FFF2-40B4-BE49-F238E27FC236}">
                <a16:creationId xmlns:a16="http://schemas.microsoft.com/office/drawing/2014/main" id="{08837C6E-3D2D-AE4F-A9B1-54DC6A4AB15B}"/>
              </a:ext>
            </a:extLst>
          </p:cNvPr>
          <p:cNvSpPr>
            <a:spLocks noGrp="1"/>
          </p:cNvSpPr>
          <p:nvPr>
            <p:ph type="sldNum" sz="quarter" idx="10"/>
          </p:nvPr>
        </p:nvSpPr>
        <p:spPr/>
        <p:txBody>
          <a:bodyPr/>
          <a:lstStyle/>
          <a:p>
            <a:fld id="{234755BD-B4AC-9044-BCE4-27904766F8BB}" type="slidenum">
              <a:rPr lang="en-US" dirty="0" smtClean="0"/>
              <a:pPr/>
              <a:t>29</a:t>
            </a:fld>
            <a:endParaRPr lang="en-US" dirty="0"/>
          </a:p>
        </p:txBody>
      </p:sp>
      <p:sp>
        <p:nvSpPr>
          <p:cNvPr id="8" name="Title 7">
            <a:extLst>
              <a:ext uri="{FF2B5EF4-FFF2-40B4-BE49-F238E27FC236}">
                <a16:creationId xmlns:a16="http://schemas.microsoft.com/office/drawing/2014/main" id="{04BFD3B3-736E-4429-958D-6BEBDF05FD2D}"/>
              </a:ext>
            </a:extLst>
          </p:cNvPr>
          <p:cNvSpPr>
            <a:spLocks noGrp="1"/>
          </p:cNvSpPr>
          <p:nvPr>
            <p:ph type="title"/>
          </p:nvPr>
        </p:nvSpPr>
        <p:spPr/>
        <p:txBody>
          <a:bodyPr/>
          <a:lstStyle/>
          <a:p>
            <a:r>
              <a:rPr lang="en-US" dirty="0"/>
              <a:t>Section 1: employment history	</a:t>
            </a:r>
          </a:p>
        </p:txBody>
      </p:sp>
      <p:sp>
        <p:nvSpPr>
          <p:cNvPr id="5" name="Rectangle 4">
            <a:extLst>
              <a:ext uri="{FF2B5EF4-FFF2-40B4-BE49-F238E27FC236}">
                <a16:creationId xmlns:a16="http://schemas.microsoft.com/office/drawing/2014/main" id="{996C21A3-9874-4094-B4FD-01B8E94EAFE9}"/>
              </a:ext>
            </a:extLst>
          </p:cNvPr>
          <p:cNvSpPr/>
          <p:nvPr/>
        </p:nvSpPr>
        <p:spPr>
          <a:xfrm>
            <a:off x="2254748" y="6020346"/>
            <a:ext cx="1062883" cy="25150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7" name="Straight Arrow Connector 6">
            <a:extLst>
              <a:ext uri="{FF2B5EF4-FFF2-40B4-BE49-F238E27FC236}">
                <a16:creationId xmlns:a16="http://schemas.microsoft.com/office/drawing/2014/main" id="{9F663C3C-AF60-4C5F-8B0C-C2BC767430A5}"/>
              </a:ext>
            </a:extLst>
          </p:cNvPr>
          <p:cNvCxnSpPr>
            <a:cxnSpLocks/>
            <a:stCxn id="5" idx="3"/>
            <a:endCxn id="11" idx="1"/>
          </p:cNvCxnSpPr>
          <p:nvPr/>
        </p:nvCxnSpPr>
        <p:spPr>
          <a:xfrm flipV="1">
            <a:off x="3317631" y="3804526"/>
            <a:ext cx="3164988" cy="2341570"/>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EA215F61-C5B6-419D-B0EB-7121FFB4DE55}"/>
              </a:ext>
            </a:extLst>
          </p:cNvPr>
          <p:cNvPicPr>
            <a:picLocks noChangeAspect="1"/>
          </p:cNvPicPr>
          <p:nvPr/>
        </p:nvPicPr>
        <p:blipFill>
          <a:blip r:embed="rId4"/>
          <a:stretch>
            <a:fillRect/>
          </a:stretch>
        </p:blipFill>
        <p:spPr>
          <a:xfrm>
            <a:off x="6482619" y="1254812"/>
            <a:ext cx="4921180" cy="5099428"/>
          </a:xfrm>
          <a:prstGeom prst="rect">
            <a:avLst/>
          </a:prstGeom>
          <a:ln>
            <a:solidFill>
              <a:schemeClr val="tx1"/>
            </a:solidFill>
          </a:ln>
        </p:spPr>
      </p:pic>
    </p:spTree>
    <p:extLst>
      <p:ext uri="{BB962C8B-B14F-4D97-AF65-F5344CB8AC3E}">
        <p14:creationId xmlns:p14="http://schemas.microsoft.com/office/powerpoint/2010/main" val="14996534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3F83D8-8291-FD4A-B18A-40841AB1C091}"/>
              </a:ext>
            </a:extLst>
          </p:cNvPr>
          <p:cNvSpPr>
            <a:spLocks noGrp="1"/>
          </p:cNvSpPr>
          <p:nvPr>
            <p:ph type="title"/>
          </p:nvPr>
        </p:nvSpPr>
        <p:spPr/>
        <p:txBody>
          <a:bodyPr/>
          <a:lstStyle/>
          <a:p>
            <a:r>
              <a:rPr lang="en-US" dirty="0"/>
              <a:t>PSLF Basics</a:t>
            </a:r>
          </a:p>
        </p:txBody>
      </p:sp>
      <p:sp>
        <p:nvSpPr>
          <p:cNvPr id="3" name="Slide Number Placeholder 2">
            <a:extLst>
              <a:ext uri="{FF2B5EF4-FFF2-40B4-BE49-F238E27FC236}">
                <a16:creationId xmlns:a16="http://schemas.microsoft.com/office/drawing/2014/main" id="{7A549382-6EC9-C647-9E49-390A0DD9B3BC}"/>
              </a:ext>
            </a:extLst>
          </p:cNvPr>
          <p:cNvSpPr>
            <a:spLocks noGrp="1"/>
          </p:cNvSpPr>
          <p:nvPr>
            <p:ph type="sldNum" sz="quarter" idx="10"/>
          </p:nvPr>
        </p:nvSpPr>
        <p:spPr/>
        <p:txBody>
          <a:bodyPr/>
          <a:lstStyle/>
          <a:p>
            <a:fld id="{234755BD-B4AC-9044-BCE4-27904766F8BB}" type="slidenum">
              <a:rPr lang="en-US" smtClean="0"/>
              <a:pPr/>
              <a:t>3</a:t>
            </a:fld>
            <a:endParaRPr lang="en-US" dirty="0"/>
          </a:p>
        </p:txBody>
      </p:sp>
    </p:spTree>
    <p:extLst>
      <p:ext uri="{BB962C8B-B14F-4D97-AF65-F5344CB8AC3E}">
        <p14:creationId xmlns:p14="http://schemas.microsoft.com/office/powerpoint/2010/main" val="15080796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E579E90-057B-48B1-91C2-6EE992D32B76}"/>
              </a:ext>
            </a:extLst>
          </p:cNvPr>
          <p:cNvSpPr>
            <a:spLocks noGrp="1"/>
          </p:cNvSpPr>
          <p:nvPr>
            <p:ph type="sldNum" sz="quarter" idx="4"/>
          </p:nvPr>
        </p:nvSpPr>
        <p:spPr/>
        <p:txBody>
          <a:bodyPr/>
          <a:lstStyle/>
          <a:p>
            <a:fld id="{234755BD-B4AC-9044-BCE4-27904766F8BB}" type="slidenum">
              <a:rPr lang="en-US" smtClean="0"/>
              <a:pPr/>
              <a:t>30</a:t>
            </a:fld>
            <a:endParaRPr lang="en-US" dirty="0"/>
          </a:p>
        </p:txBody>
      </p:sp>
      <p:sp>
        <p:nvSpPr>
          <p:cNvPr id="3" name="Title 2">
            <a:extLst>
              <a:ext uri="{FF2B5EF4-FFF2-40B4-BE49-F238E27FC236}">
                <a16:creationId xmlns:a16="http://schemas.microsoft.com/office/drawing/2014/main" id="{A1863F41-087D-454F-B52F-2A28EA6215D8}"/>
              </a:ext>
            </a:extLst>
          </p:cNvPr>
          <p:cNvSpPr>
            <a:spLocks noGrp="1"/>
          </p:cNvSpPr>
          <p:nvPr>
            <p:ph type="title"/>
          </p:nvPr>
        </p:nvSpPr>
        <p:spPr/>
        <p:txBody>
          <a:bodyPr/>
          <a:lstStyle/>
          <a:p>
            <a:r>
              <a:rPr lang="en-US" dirty="0"/>
              <a:t>Section 1: Employment History</a:t>
            </a:r>
          </a:p>
        </p:txBody>
      </p:sp>
      <p:sp>
        <p:nvSpPr>
          <p:cNvPr id="4" name="TextBox 3">
            <a:extLst>
              <a:ext uri="{FF2B5EF4-FFF2-40B4-BE49-F238E27FC236}">
                <a16:creationId xmlns:a16="http://schemas.microsoft.com/office/drawing/2014/main" id="{F8983237-0B33-42D7-A514-C89C0F174685}"/>
              </a:ext>
            </a:extLst>
          </p:cNvPr>
          <p:cNvSpPr txBox="1"/>
          <p:nvPr/>
        </p:nvSpPr>
        <p:spPr>
          <a:xfrm>
            <a:off x="289084" y="1458628"/>
            <a:ext cx="11817718" cy="923330"/>
          </a:xfrm>
          <a:prstGeom prst="rect">
            <a:avLst/>
          </a:prstGeom>
          <a:noFill/>
        </p:spPr>
        <p:txBody>
          <a:bodyPr wrap="square" rtlCol="0">
            <a:spAutoFit/>
          </a:bodyPr>
          <a:lstStyle/>
          <a:p>
            <a:r>
              <a:rPr lang="en-US" dirty="0"/>
              <a:t>You need your employer’s Federal Employer Identification Number (FEIN/EIN). You can find your EIN in box b of your W-2, or you can get it directly from your employer by asking them what EIN they will report on your W-2. </a:t>
            </a:r>
          </a:p>
          <a:p>
            <a:endParaRPr lang="en-US" dirty="0"/>
          </a:p>
        </p:txBody>
      </p:sp>
      <p:pic>
        <p:nvPicPr>
          <p:cNvPr id="9" name="Picture 2">
            <a:extLst>
              <a:ext uri="{FF2B5EF4-FFF2-40B4-BE49-F238E27FC236}">
                <a16:creationId xmlns:a16="http://schemas.microsoft.com/office/drawing/2014/main" id="{CF41FBF1-B026-4B52-B7E8-7AFDFE4E375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6276" y="2155048"/>
            <a:ext cx="6056415" cy="3830932"/>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A8872132-1C97-4269-84A8-6A7962ECF3AB}"/>
              </a:ext>
            </a:extLst>
          </p:cNvPr>
          <p:cNvSpPr txBox="1"/>
          <p:nvPr/>
        </p:nvSpPr>
        <p:spPr>
          <a:xfrm rot="10800000" flipV="1">
            <a:off x="673084" y="5985980"/>
            <a:ext cx="10648057" cy="646331"/>
          </a:xfrm>
          <a:prstGeom prst="rect">
            <a:avLst/>
          </a:prstGeom>
          <a:noFill/>
        </p:spPr>
        <p:txBody>
          <a:bodyPr wrap="square">
            <a:spAutoFit/>
          </a:bodyPr>
          <a:lstStyle/>
          <a:p>
            <a:r>
              <a:rPr lang="en-US" dirty="0"/>
              <a:t>Note: The Federal Employer Identification Number is different from the state ID number that also appears on your W-2. As PSLF is a federal program, we want the federal number, not the state number.</a:t>
            </a:r>
          </a:p>
        </p:txBody>
      </p:sp>
      <p:sp>
        <p:nvSpPr>
          <p:cNvPr id="14" name="TextBox 13">
            <a:extLst>
              <a:ext uri="{FF2B5EF4-FFF2-40B4-BE49-F238E27FC236}">
                <a16:creationId xmlns:a16="http://schemas.microsoft.com/office/drawing/2014/main" id="{45765F08-BF6C-4D7D-B160-5A5A56EEF941}"/>
              </a:ext>
            </a:extLst>
          </p:cNvPr>
          <p:cNvSpPr txBox="1"/>
          <p:nvPr/>
        </p:nvSpPr>
        <p:spPr>
          <a:xfrm>
            <a:off x="6859960" y="2752808"/>
            <a:ext cx="5047016" cy="2862322"/>
          </a:xfrm>
          <a:prstGeom prst="rect">
            <a:avLst/>
          </a:prstGeom>
          <a:noFill/>
        </p:spPr>
        <p:txBody>
          <a:bodyPr wrap="square">
            <a:spAutoFit/>
          </a:bodyPr>
          <a:lstStyle/>
          <a:p>
            <a:r>
              <a:rPr lang="en-US" dirty="0"/>
              <a:t>Please note that many state and local governments use a common EIN to pay their employees so you should select the appropriate result below if one displays. Likewise, many federal agencies share EINs so you may need to click through multiple pages to find your employer. As a last resort, you can manually add the name of your employer, however, doing so will add review time and delay your PSLF form. </a:t>
            </a:r>
          </a:p>
        </p:txBody>
      </p:sp>
    </p:spTree>
    <p:extLst>
      <p:ext uri="{BB962C8B-B14F-4D97-AF65-F5344CB8AC3E}">
        <p14:creationId xmlns:p14="http://schemas.microsoft.com/office/powerpoint/2010/main" val="370902603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21F104A-989B-48C6-8B54-09DBBCA614DF}"/>
              </a:ext>
            </a:extLst>
          </p:cNvPr>
          <p:cNvSpPr>
            <a:spLocks noGrp="1"/>
          </p:cNvSpPr>
          <p:nvPr>
            <p:ph type="sldNum" sz="quarter" idx="4"/>
          </p:nvPr>
        </p:nvSpPr>
        <p:spPr/>
        <p:txBody>
          <a:bodyPr/>
          <a:lstStyle/>
          <a:p>
            <a:fld id="{234755BD-B4AC-9044-BCE4-27904766F8BB}" type="slidenum">
              <a:rPr lang="en-US" smtClean="0"/>
              <a:pPr/>
              <a:t>31</a:t>
            </a:fld>
            <a:endParaRPr lang="en-US" dirty="0"/>
          </a:p>
        </p:txBody>
      </p:sp>
      <p:sp>
        <p:nvSpPr>
          <p:cNvPr id="3" name="Title 2">
            <a:extLst>
              <a:ext uri="{FF2B5EF4-FFF2-40B4-BE49-F238E27FC236}">
                <a16:creationId xmlns:a16="http://schemas.microsoft.com/office/drawing/2014/main" id="{E6C81E5A-B123-4850-B795-03AD3516E483}"/>
              </a:ext>
            </a:extLst>
          </p:cNvPr>
          <p:cNvSpPr>
            <a:spLocks noGrp="1"/>
          </p:cNvSpPr>
          <p:nvPr>
            <p:ph type="title"/>
          </p:nvPr>
        </p:nvSpPr>
        <p:spPr/>
        <p:txBody>
          <a:bodyPr/>
          <a:lstStyle/>
          <a:p>
            <a:r>
              <a:rPr lang="en-US" dirty="0"/>
              <a:t>Section 1: Employment history</a:t>
            </a:r>
          </a:p>
        </p:txBody>
      </p:sp>
      <p:sp>
        <p:nvSpPr>
          <p:cNvPr id="4" name="TextBox 3">
            <a:extLst>
              <a:ext uri="{FF2B5EF4-FFF2-40B4-BE49-F238E27FC236}">
                <a16:creationId xmlns:a16="http://schemas.microsoft.com/office/drawing/2014/main" id="{4D229035-FD61-400D-A1CE-6A0D3729CE3E}"/>
              </a:ext>
            </a:extLst>
          </p:cNvPr>
          <p:cNvSpPr txBox="1"/>
          <p:nvPr/>
        </p:nvSpPr>
        <p:spPr>
          <a:xfrm>
            <a:off x="3462670" y="1153182"/>
            <a:ext cx="8729330" cy="5355312"/>
          </a:xfrm>
          <a:prstGeom prst="rect">
            <a:avLst/>
          </a:prstGeom>
          <a:noFill/>
        </p:spPr>
        <p:txBody>
          <a:bodyPr wrap="square" rtlCol="0">
            <a:spAutoFit/>
          </a:bodyPr>
          <a:lstStyle/>
          <a:p>
            <a:r>
              <a:rPr lang="en-US" dirty="0"/>
              <a:t>A special note about PEOs</a:t>
            </a:r>
          </a:p>
          <a:p>
            <a:endParaRPr lang="en-US" dirty="0"/>
          </a:p>
          <a:p>
            <a:r>
              <a:rPr lang="en-US" dirty="0"/>
              <a:t>A professional employer organization (or PEO) is an organization that might employ you on paper for things like tax reporting or benefits. </a:t>
            </a:r>
          </a:p>
          <a:p>
            <a:endParaRPr lang="en-US" dirty="0"/>
          </a:p>
          <a:p>
            <a:pPr marL="285750" indent="-285750">
              <a:buFont typeface="Arial" panose="020B0604020202020204" pitchFamily="34" charset="0"/>
              <a:buChar char="•"/>
            </a:pPr>
            <a:r>
              <a:rPr lang="en-US" dirty="0"/>
              <a:t>PEOs often issue your W-2 under your true employer’s name but with their EIN. </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Some examples of PEOs are ADP, Insperity, and TriNet (just to name a few).</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This is the only time you’ll hear us say this: In this case, you shouldn’t use your W-2 to guide your submission on the PSLF Help Tool. </a:t>
            </a:r>
          </a:p>
          <a:p>
            <a:endParaRPr lang="en-US" dirty="0"/>
          </a:p>
          <a:p>
            <a:r>
              <a:rPr lang="en-US" dirty="0"/>
              <a:t>We recommend asking your employer about the name of the company. Specifically, ask whether they are partnered with this PEO to handle some of the human resources work that goes into employing you. If the answer is yes, ask your employer for their EIN, not the one on your W-2, and enter that into the PSLF Help Tool instead. If you make your submission using the EIN of the PEO provider, then when we review your submission, we will ask you to use the PSLF Help Tool again using the EIN of your actual employer instead of the PEO provider.</a:t>
            </a:r>
          </a:p>
        </p:txBody>
      </p:sp>
      <p:pic>
        <p:nvPicPr>
          <p:cNvPr id="5" name="Picture 4" descr="Graphical user interface, application&#10;&#10;Description automatically generated">
            <a:extLst>
              <a:ext uri="{FF2B5EF4-FFF2-40B4-BE49-F238E27FC236}">
                <a16:creationId xmlns:a16="http://schemas.microsoft.com/office/drawing/2014/main" id="{7D50FDBE-0FFF-47B1-9231-7FB38F62CA4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625599"/>
            <a:ext cx="3479014" cy="3120571"/>
          </a:xfrm>
          <a:prstGeom prst="rect">
            <a:avLst/>
          </a:prstGeom>
        </p:spPr>
      </p:pic>
    </p:spTree>
    <p:extLst>
      <p:ext uri="{BB962C8B-B14F-4D97-AF65-F5344CB8AC3E}">
        <p14:creationId xmlns:p14="http://schemas.microsoft.com/office/powerpoint/2010/main" val="269052787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F841B8B3-264B-4B35-A092-8E79D17C8002}"/>
              </a:ext>
            </a:extLst>
          </p:cNvPr>
          <p:cNvPicPr>
            <a:picLocks noChangeAspect="1"/>
          </p:cNvPicPr>
          <p:nvPr/>
        </p:nvPicPr>
        <p:blipFill>
          <a:blip r:embed="rId3"/>
          <a:stretch>
            <a:fillRect/>
          </a:stretch>
        </p:blipFill>
        <p:spPr>
          <a:xfrm>
            <a:off x="1700437" y="1894993"/>
            <a:ext cx="4395563" cy="3487947"/>
          </a:xfrm>
          <a:prstGeom prst="rect">
            <a:avLst/>
          </a:prstGeom>
          <a:ln>
            <a:solidFill>
              <a:schemeClr val="tx1"/>
            </a:solidFill>
          </a:ln>
        </p:spPr>
      </p:pic>
      <p:sp>
        <p:nvSpPr>
          <p:cNvPr id="2" name="Slide Number Placeholder 1">
            <a:extLst>
              <a:ext uri="{FF2B5EF4-FFF2-40B4-BE49-F238E27FC236}">
                <a16:creationId xmlns:a16="http://schemas.microsoft.com/office/drawing/2014/main" id="{08837C6E-3D2D-AE4F-A9B1-54DC6A4AB15B}"/>
              </a:ext>
            </a:extLst>
          </p:cNvPr>
          <p:cNvSpPr>
            <a:spLocks noGrp="1"/>
          </p:cNvSpPr>
          <p:nvPr>
            <p:ph type="sldNum" sz="quarter" idx="10"/>
          </p:nvPr>
        </p:nvSpPr>
        <p:spPr/>
        <p:txBody>
          <a:bodyPr/>
          <a:lstStyle/>
          <a:p>
            <a:fld id="{234755BD-B4AC-9044-BCE4-27904766F8BB}" type="slidenum">
              <a:rPr lang="en-US" dirty="0" smtClean="0"/>
              <a:pPr/>
              <a:t>32</a:t>
            </a:fld>
            <a:endParaRPr lang="en-US" dirty="0"/>
          </a:p>
        </p:txBody>
      </p:sp>
      <p:sp>
        <p:nvSpPr>
          <p:cNvPr id="8" name="Title 7">
            <a:extLst>
              <a:ext uri="{FF2B5EF4-FFF2-40B4-BE49-F238E27FC236}">
                <a16:creationId xmlns:a16="http://schemas.microsoft.com/office/drawing/2014/main" id="{04BFD3B3-736E-4429-958D-6BEBDF05FD2D}"/>
              </a:ext>
            </a:extLst>
          </p:cNvPr>
          <p:cNvSpPr>
            <a:spLocks noGrp="1"/>
          </p:cNvSpPr>
          <p:nvPr>
            <p:ph type="title"/>
          </p:nvPr>
        </p:nvSpPr>
        <p:spPr/>
        <p:txBody>
          <a:bodyPr/>
          <a:lstStyle/>
          <a:p>
            <a:r>
              <a:rPr lang="en-US" dirty="0"/>
              <a:t>Section 1: employment history	</a:t>
            </a:r>
          </a:p>
        </p:txBody>
      </p:sp>
      <p:sp>
        <p:nvSpPr>
          <p:cNvPr id="13" name="Text Placeholder 12">
            <a:extLst>
              <a:ext uri="{FF2B5EF4-FFF2-40B4-BE49-F238E27FC236}">
                <a16:creationId xmlns:a16="http://schemas.microsoft.com/office/drawing/2014/main" id="{012DA6C2-3E34-4B9F-9F21-48FAF065A31B}"/>
              </a:ext>
            </a:extLst>
          </p:cNvPr>
          <p:cNvSpPr>
            <a:spLocks noGrp="1"/>
          </p:cNvSpPr>
          <p:nvPr>
            <p:ph type="body" sz="quarter" idx="24"/>
          </p:nvPr>
        </p:nvSpPr>
        <p:spPr/>
        <p:txBody>
          <a:bodyPr>
            <a:normAutofit lnSpcReduction="10000"/>
          </a:bodyPr>
          <a:lstStyle/>
          <a:p>
            <a:r>
              <a:rPr lang="en-US" dirty="0"/>
              <a:t>Using the Employer Search Feature</a:t>
            </a:r>
          </a:p>
        </p:txBody>
      </p:sp>
      <p:sp>
        <p:nvSpPr>
          <p:cNvPr id="5" name="Rectangle 4">
            <a:extLst>
              <a:ext uri="{FF2B5EF4-FFF2-40B4-BE49-F238E27FC236}">
                <a16:creationId xmlns:a16="http://schemas.microsoft.com/office/drawing/2014/main" id="{996C21A3-9874-4094-B4FD-01B8E94EAFE9}"/>
              </a:ext>
            </a:extLst>
          </p:cNvPr>
          <p:cNvSpPr/>
          <p:nvPr/>
        </p:nvSpPr>
        <p:spPr>
          <a:xfrm>
            <a:off x="2091835" y="4843083"/>
            <a:ext cx="890190" cy="251274"/>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 Placeholder 2">
            <a:extLst>
              <a:ext uri="{FF2B5EF4-FFF2-40B4-BE49-F238E27FC236}">
                <a16:creationId xmlns:a16="http://schemas.microsoft.com/office/drawing/2014/main" id="{5B11A6A6-C76F-4D51-9A84-5335CD00BBF8}"/>
              </a:ext>
            </a:extLst>
          </p:cNvPr>
          <p:cNvSpPr>
            <a:spLocks noGrp="1"/>
          </p:cNvSpPr>
          <p:nvPr>
            <p:ph type="body" sz="quarter" idx="20"/>
          </p:nvPr>
        </p:nvSpPr>
        <p:spPr>
          <a:xfrm>
            <a:off x="521314" y="5382940"/>
            <a:ext cx="5765186" cy="798178"/>
          </a:xfrm>
        </p:spPr>
        <p:txBody>
          <a:bodyPr vert="horz" lIns="0" tIns="45720" rIns="91440" bIns="45720" rtlCol="0" anchor="t">
            <a:noAutofit/>
          </a:bodyPr>
          <a:lstStyle/>
          <a:p>
            <a:r>
              <a:rPr lang="en-US" sz="1600" dirty="0">
                <a:latin typeface="+mn-lt"/>
                <a:ea typeface="Cambria" panose="02040503050406030204" pitchFamily="18" charset="0"/>
                <a:cs typeface="Calibri"/>
              </a:rPr>
              <a:t>After entering employer details and selecting </a:t>
            </a:r>
            <a:r>
              <a:rPr lang="en-US" sz="1600" b="1" dirty="0">
                <a:latin typeface="+mn-lt"/>
                <a:ea typeface="Cambria" panose="02040503050406030204" pitchFamily="18" charset="0"/>
                <a:cs typeface="Calibri"/>
              </a:rPr>
              <a:t>Search</a:t>
            </a:r>
            <a:r>
              <a:rPr lang="en-US" sz="1600" dirty="0">
                <a:latin typeface="+mn-lt"/>
                <a:ea typeface="Cambria" panose="02040503050406030204" pitchFamily="18" charset="0"/>
                <a:cs typeface="Calibri"/>
              </a:rPr>
              <a:t>, the borrower will be presented with a list of all employers in the employer database that are related to the EIN he or she entered</a:t>
            </a:r>
            <a:r>
              <a:rPr lang="en-US" sz="1600" dirty="0">
                <a:latin typeface="Cambria" panose="02040503050406030204" pitchFamily="18" charset="0"/>
                <a:ea typeface="Cambria" panose="02040503050406030204" pitchFamily="18" charset="0"/>
                <a:cs typeface="Calibri"/>
              </a:rPr>
              <a:t>.</a:t>
            </a:r>
          </a:p>
          <a:p>
            <a:endParaRPr lang="en-US" sz="1600" dirty="0">
              <a:latin typeface="Cambria" panose="02040503050406030204" pitchFamily="18" charset="0"/>
              <a:ea typeface="Cambria" panose="02040503050406030204" pitchFamily="18" charset="0"/>
            </a:endParaRPr>
          </a:p>
        </p:txBody>
      </p:sp>
      <p:pic>
        <p:nvPicPr>
          <p:cNvPr id="17" name="Picture 16">
            <a:extLst>
              <a:ext uri="{FF2B5EF4-FFF2-40B4-BE49-F238E27FC236}">
                <a16:creationId xmlns:a16="http://schemas.microsoft.com/office/drawing/2014/main" id="{9F281301-101E-495F-8C34-1A9C8633FA90}"/>
              </a:ext>
            </a:extLst>
          </p:cNvPr>
          <p:cNvPicPr>
            <a:picLocks noChangeAspect="1"/>
          </p:cNvPicPr>
          <p:nvPr/>
        </p:nvPicPr>
        <p:blipFill>
          <a:blip r:embed="rId4"/>
          <a:stretch>
            <a:fillRect/>
          </a:stretch>
        </p:blipFill>
        <p:spPr>
          <a:xfrm>
            <a:off x="6096000" y="1814979"/>
            <a:ext cx="5176817" cy="4279501"/>
          </a:xfrm>
          <a:prstGeom prst="rect">
            <a:avLst/>
          </a:prstGeom>
          <a:ln>
            <a:solidFill>
              <a:schemeClr val="tx1"/>
            </a:solidFill>
          </a:ln>
        </p:spPr>
      </p:pic>
    </p:spTree>
    <p:extLst>
      <p:ext uri="{BB962C8B-B14F-4D97-AF65-F5344CB8AC3E}">
        <p14:creationId xmlns:p14="http://schemas.microsoft.com/office/powerpoint/2010/main" val="380361429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8837C6E-3D2D-AE4F-A9B1-54DC6A4AB15B}"/>
              </a:ext>
            </a:extLst>
          </p:cNvPr>
          <p:cNvSpPr>
            <a:spLocks noGrp="1"/>
          </p:cNvSpPr>
          <p:nvPr>
            <p:ph type="sldNum" sz="quarter" idx="10"/>
          </p:nvPr>
        </p:nvSpPr>
        <p:spPr/>
        <p:txBody>
          <a:bodyPr/>
          <a:lstStyle/>
          <a:p>
            <a:fld id="{234755BD-B4AC-9044-BCE4-27904766F8BB}" type="slidenum">
              <a:rPr lang="en-US" dirty="0" smtClean="0"/>
              <a:pPr/>
              <a:t>33</a:t>
            </a:fld>
            <a:endParaRPr lang="en-US" dirty="0"/>
          </a:p>
        </p:txBody>
      </p:sp>
      <p:sp>
        <p:nvSpPr>
          <p:cNvPr id="8" name="Title 7">
            <a:extLst>
              <a:ext uri="{FF2B5EF4-FFF2-40B4-BE49-F238E27FC236}">
                <a16:creationId xmlns:a16="http://schemas.microsoft.com/office/drawing/2014/main" id="{04BFD3B3-736E-4429-958D-6BEBDF05FD2D}"/>
              </a:ext>
            </a:extLst>
          </p:cNvPr>
          <p:cNvSpPr>
            <a:spLocks noGrp="1"/>
          </p:cNvSpPr>
          <p:nvPr>
            <p:ph type="title"/>
          </p:nvPr>
        </p:nvSpPr>
        <p:spPr/>
        <p:txBody>
          <a:bodyPr/>
          <a:lstStyle/>
          <a:p>
            <a:r>
              <a:rPr lang="en-US" dirty="0"/>
              <a:t>Section 1: employment history	</a:t>
            </a:r>
          </a:p>
        </p:txBody>
      </p:sp>
      <p:sp>
        <p:nvSpPr>
          <p:cNvPr id="13" name="Text Placeholder 12">
            <a:extLst>
              <a:ext uri="{FF2B5EF4-FFF2-40B4-BE49-F238E27FC236}">
                <a16:creationId xmlns:a16="http://schemas.microsoft.com/office/drawing/2014/main" id="{012DA6C2-3E34-4B9F-9F21-48FAF065A31B}"/>
              </a:ext>
            </a:extLst>
          </p:cNvPr>
          <p:cNvSpPr>
            <a:spLocks noGrp="1"/>
          </p:cNvSpPr>
          <p:nvPr>
            <p:ph type="body" sz="quarter" idx="24"/>
          </p:nvPr>
        </p:nvSpPr>
        <p:spPr/>
        <p:txBody>
          <a:bodyPr>
            <a:normAutofit lnSpcReduction="10000"/>
          </a:bodyPr>
          <a:lstStyle/>
          <a:p>
            <a:r>
              <a:rPr lang="en-US" dirty="0"/>
              <a:t>Employer Eligibility</a:t>
            </a:r>
          </a:p>
        </p:txBody>
      </p:sp>
      <p:pic>
        <p:nvPicPr>
          <p:cNvPr id="10" name="Picture 9">
            <a:extLst>
              <a:ext uri="{FF2B5EF4-FFF2-40B4-BE49-F238E27FC236}">
                <a16:creationId xmlns:a16="http://schemas.microsoft.com/office/drawing/2014/main" id="{F62E749D-B6C3-45A3-83B2-2F1C34D3A802}"/>
              </a:ext>
            </a:extLst>
          </p:cNvPr>
          <p:cNvPicPr>
            <a:picLocks noChangeAspect="1"/>
          </p:cNvPicPr>
          <p:nvPr/>
        </p:nvPicPr>
        <p:blipFill rotWithShape="1">
          <a:blip r:embed="rId3"/>
          <a:srcRect t="15256" b="14266"/>
          <a:stretch/>
        </p:blipFill>
        <p:spPr>
          <a:xfrm>
            <a:off x="4396202" y="1395398"/>
            <a:ext cx="3969783" cy="3503447"/>
          </a:xfrm>
          <a:prstGeom prst="rect">
            <a:avLst/>
          </a:prstGeom>
          <a:ln>
            <a:solidFill>
              <a:schemeClr val="tx1"/>
            </a:solidFill>
          </a:ln>
        </p:spPr>
      </p:pic>
      <p:sp>
        <p:nvSpPr>
          <p:cNvPr id="14" name="Text Placeholder 2">
            <a:extLst>
              <a:ext uri="{FF2B5EF4-FFF2-40B4-BE49-F238E27FC236}">
                <a16:creationId xmlns:a16="http://schemas.microsoft.com/office/drawing/2014/main" id="{5B11A6A6-C76F-4D51-9A84-5335CD00BBF8}"/>
              </a:ext>
            </a:extLst>
          </p:cNvPr>
          <p:cNvSpPr>
            <a:spLocks noGrp="1"/>
          </p:cNvSpPr>
          <p:nvPr>
            <p:ph type="body" sz="quarter" idx="20"/>
          </p:nvPr>
        </p:nvSpPr>
        <p:spPr>
          <a:xfrm>
            <a:off x="8691937" y="2835667"/>
            <a:ext cx="3500062" cy="3171635"/>
          </a:xfrm>
        </p:spPr>
        <p:txBody>
          <a:bodyPr/>
          <a:lstStyle/>
          <a:p>
            <a:r>
              <a:rPr lang="en-US" sz="1600" dirty="0">
                <a:latin typeface="+mn-lt"/>
                <a:ea typeface="Cambria" panose="02040503050406030204" pitchFamily="18" charset="0"/>
              </a:rPr>
              <a:t>The following information will display for each employer on the list: </a:t>
            </a:r>
          </a:p>
          <a:p>
            <a:pPr marL="285750" indent="-285750">
              <a:lnSpc>
                <a:spcPct val="100000"/>
              </a:lnSpc>
              <a:buClr>
                <a:schemeClr val="accent2"/>
              </a:buClr>
              <a:buFont typeface="Arial" panose="020B0604020202020204" pitchFamily="34" charset="0"/>
              <a:buChar char="•"/>
            </a:pPr>
            <a:r>
              <a:rPr lang="en-US" sz="1600" dirty="0">
                <a:latin typeface="+mn-lt"/>
                <a:ea typeface="Cambria" panose="02040503050406030204" pitchFamily="18" charset="0"/>
              </a:rPr>
              <a:t>EIN</a:t>
            </a:r>
          </a:p>
          <a:p>
            <a:pPr marL="285750" indent="-285750">
              <a:lnSpc>
                <a:spcPct val="100000"/>
              </a:lnSpc>
              <a:buClr>
                <a:schemeClr val="accent2"/>
              </a:buClr>
              <a:buFont typeface="Arial" panose="020B0604020202020204" pitchFamily="34" charset="0"/>
              <a:buChar char="•"/>
            </a:pPr>
            <a:r>
              <a:rPr lang="en-US" sz="1600" dirty="0">
                <a:latin typeface="+mn-lt"/>
                <a:ea typeface="Cambria" panose="02040503050406030204" pitchFamily="18" charset="0"/>
              </a:rPr>
              <a:t>Name</a:t>
            </a:r>
          </a:p>
          <a:p>
            <a:pPr marL="285750" indent="-285750">
              <a:lnSpc>
                <a:spcPct val="100000"/>
              </a:lnSpc>
              <a:buClr>
                <a:schemeClr val="accent2"/>
              </a:buClr>
              <a:buFont typeface="Arial" panose="020B0604020202020204" pitchFamily="34" charset="0"/>
              <a:buChar char="•"/>
            </a:pPr>
            <a:r>
              <a:rPr lang="en-US" sz="1600" dirty="0">
                <a:latin typeface="+mn-lt"/>
                <a:ea typeface="Cambria" panose="02040503050406030204" pitchFamily="18" charset="0"/>
              </a:rPr>
              <a:t>Address</a:t>
            </a:r>
          </a:p>
          <a:p>
            <a:pPr marL="285750" indent="-285750">
              <a:lnSpc>
                <a:spcPct val="100000"/>
              </a:lnSpc>
              <a:buClr>
                <a:schemeClr val="accent2"/>
              </a:buClr>
              <a:buFont typeface="Arial" panose="020B0604020202020204" pitchFamily="34" charset="0"/>
              <a:buChar char="•"/>
            </a:pPr>
            <a:r>
              <a:rPr lang="en-US" sz="1600" dirty="0">
                <a:latin typeface="+mn-lt"/>
                <a:ea typeface="Cambria" panose="02040503050406030204" pitchFamily="18" charset="0"/>
              </a:rPr>
              <a:t>Eligibility Status </a:t>
            </a:r>
          </a:p>
          <a:p>
            <a:r>
              <a:rPr lang="en-US" sz="1600" dirty="0">
                <a:latin typeface="+mn-lt"/>
                <a:ea typeface="Cambria" panose="02040503050406030204" pitchFamily="18" charset="0"/>
              </a:rPr>
              <a:t>Eligibility statuses include Eligible, Likely Ineligible, and Not Eligible.</a:t>
            </a:r>
          </a:p>
        </p:txBody>
      </p:sp>
      <p:pic>
        <p:nvPicPr>
          <p:cNvPr id="15" name="Picture 14">
            <a:extLst>
              <a:ext uri="{FF2B5EF4-FFF2-40B4-BE49-F238E27FC236}">
                <a16:creationId xmlns:a16="http://schemas.microsoft.com/office/drawing/2014/main" id="{0200EC8A-969F-4B1E-9472-E96EAA8135B2}"/>
              </a:ext>
            </a:extLst>
          </p:cNvPr>
          <p:cNvPicPr>
            <a:picLocks noChangeAspect="1"/>
          </p:cNvPicPr>
          <p:nvPr/>
        </p:nvPicPr>
        <p:blipFill rotWithShape="1">
          <a:blip r:embed="rId4"/>
          <a:srcRect r="1570"/>
          <a:stretch/>
        </p:blipFill>
        <p:spPr>
          <a:xfrm>
            <a:off x="8578921" y="954203"/>
            <a:ext cx="3530432" cy="612707"/>
          </a:xfrm>
          <a:prstGeom prst="rect">
            <a:avLst/>
          </a:prstGeom>
          <a:ln>
            <a:solidFill>
              <a:schemeClr val="tx1"/>
            </a:solidFill>
          </a:ln>
        </p:spPr>
      </p:pic>
      <p:pic>
        <p:nvPicPr>
          <p:cNvPr id="16" name="Picture 15">
            <a:extLst>
              <a:ext uri="{FF2B5EF4-FFF2-40B4-BE49-F238E27FC236}">
                <a16:creationId xmlns:a16="http://schemas.microsoft.com/office/drawing/2014/main" id="{F655BA60-2203-426D-B6C2-644D9C813CEA}"/>
              </a:ext>
            </a:extLst>
          </p:cNvPr>
          <p:cNvPicPr>
            <a:picLocks noChangeAspect="1"/>
          </p:cNvPicPr>
          <p:nvPr/>
        </p:nvPicPr>
        <p:blipFill rotWithShape="1">
          <a:blip r:embed="rId5"/>
          <a:srcRect b="5271"/>
          <a:stretch/>
        </p:blipFill>
        <p:spPr>
          <a:xfrm>
            <a:off x="8207748" y="2011960"/>
            <a:ext cx="3908028" cy="678239"/>
          </a:xfrm>
          <a:prstGeom prst="rect">
            <a:avLst/>
          </a:prstGeom>
          <a:ln>
            <a:solidFill>
              <a:schemeClr val="tx1"/>
            </a:solidFill>
          </a:ln>
        </p:spPr>
      </p:pic>
      <p:cxnSp>
        <p:nvCxnSpPr>
          <p:cNvPr id="18" name="Straight Arrow Connector 17">
            <a:extLst>
              <a:ext uri="{FF2B5EF4-FFF2-40B4-BE49-F238E27FC236}">
                <a16:creationId xmlns:a16="http://schemas.microsoft.com/office/drawing/2014/main" id="{98EC6642-9723-43D3-8010-D7BE3D5EA4B0}"/>
              </a:ext>
            </a:extLst>
          </p:cNvPr>
          <p:cNvCxnSpPr>
            <a:cxnSpLocks/>
            <a:endCxn id="15" idx="1"/>
          </p:cNvCxnSpPr>
          <p:nvPr/>
        </p:nvCxnSpPr>
        <p:spPr>
          <a:xfrm flipV="1">
            <a:off x="7587477" y="1260557"/>
            <a:ext cx="991444" cy="71347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18C10DAB-440D-4F1E-ADB8-45148B2996F6}"/>
              </a:ext>
            </a:extLst>
          </p:cNvPr>
          <p:cNvCxnSpPr>
            <a:endCxn id="16" idx="1"/>
          </p:cNvCxnSpPr>
          <p:nvPr/>
        </p:nvCxnSpPr>
        <p:spPr>
          <a:xfrm>
            <a:off x="7593900" y="2011960"/>
            <a:ext cx="613848" cy="33912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8DF9C7C7-BB56-41E5-971B-3966E6CEDD2C}"/>
              </a:ext>
            </a:extLst>
          </p:cNvPr>
          <p:cNvSpPr txBox="1"/>
          <p:nvPr/>
        </p:nvSpPr>
        <p:spPr>
          <a:xfrm flipH="1">
            <a:off x="206450" y="1939183"/>
            <a:ext cx="4189752" cy="4278094"/>
          </a:xfrm>
          <a:prstGeom prst="rect">
            <a:avLst/>
          </a:prstGeom>
          <a:noFill/>
        </p:spPr>
        <p:txBody>
          <a:bodyPr wrap="square">
            <a:spAutoFit/>
          </a:bodyPr>
          <a:lstStyle/>
          <a:p>
            <a:r>
              <a:rPr lang="en-US" sz="1600" dirty="0"/>
              <a:t>If you recognize the name of the employer that resulted from your search, we strongly encourage you to select a result that relates to your employer’s name. You should do this even if  </a:t>
            </a:r>
          </a:p>
          <a:p>
            <a:endParaRPr lang="en-US" sz="1600" dirty="0"/>
          </a:p>
          <a:p>
            <a:pPr marL="285750" indent="-285750">
              <a:buFont typeface="Arial" panose="020B0604020202020204" pitchFamily="34" charset="0"/>
              <a:buChar char="•"/>
            </a:pPr>
            <a:r>
              <a:rPr lang="en-US" sz="1600" dirty="0"/>
              <a:t>the name differs slightly, </a:t>
            </a:r>
          </a:p>
          <a:p>
            <a:endParaRPr lang="en-US" sz="1600" dirty="0"/>
          </a:p>
          <a:p>
            <a:pPr marL="285750" indent="-285750">
              <a:buFont typeface="Arial" panose="020B0604020202020204" pitchFamily="34" charset="0"/>
              <a:buChar char="•"/>
            </a:pPr>
            <a:r>
              <a:rPr lang="en-US" sz="1600" dirty="0"/>
              <a:t>the name is for a larger organization or agency that your employer belongs to, </a:t>
            </a:r>
          </a:p>
          <a:p>
            <a:endParaRPr lang="en-US" sz="1600" dirty="0"/>
          </a:p>
          <a:p>
            <a:pPr marL="285750" indent="-285750">
              <a:buFont typeface="Arial" panose="020B0604020202020204" pitchFamily="34" charset="0"/>
              <a:buChar char="•"/>
            </a:pPr>
            <a:r>
              <a:rPr lang="en-US" sz="1600" dirty="0"/>
              <a:t>there is no address, </a:t>
            </a:r>
          </a:p>
          <a:p>
            <a:endParaRPr lang="en-US" sz="1600" dirty="0"/>
          </a:p>
          <a:p>
            <a:pPr marL="285750" indent="-285750">
              <a:buFont typeface="Arial" panose="020B0604020202020204" pitchFamily="34" charset="0"/>
              <a:buChar char="•"/>
            </a:pPr>
            <a:r>
              <a:rPr lang="en-US" sz="1600" dirty="0"/>
              <a:t>the address is different from where you typically work, or  </a:t>
            </a:r>
          </a:p>
          <a:p>
            <a:endParaRPr lang="en-US" sz="1600" dirty="0"/>
          </a:p>
          <a:p>
            <a:pPr marL="285750" indent="-285750">
              <a:buFont typeface="Arial" panose="020B0604020202020204" pitchFamily="34" charset="0"/>
              <a:buChar char="•"/>
            </a:pPr>
            <a:r>
              <a:rPr lang="en-US" sz="1600" dirty="0"/>
              <a:t>the address is a P. O. Box.</a:t>
            </a:r>
          </a:p>
        </p:txBody>
      </p:sp>
    </p:spTree>
    <p:extLst>
      <p:ext uri="{BB962C8B-B14F-4D97-AF65-F5344CB8AC3E}">
        <p14:creationId xmlns:p14="http://schemas.microsoft.com/office/powerpoint/2010/main" val="240487130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B9FF9E24-DB22-4620-85E7-532EE97355A5}"/>
              </a:ext>
            </a:extLst>
          </p:cNvPr>
          <p:cNvPicPr/>
          <p:nvPr/>
        </p:nvPicPr>
        <p:blipFill rotWithShape="1">
          <a:blip r:embed="rId3"/>
          <a:srcRect l="3135"/>
          <a:stretch/>
        </p:blipFill>
        <p:spPr bwMode="auto">
          <a:xfrm>
            <a:off x="3836665" y="1566910"/>
            <a:ext cx="3728085" cy="5001895"/>
          </a:xfrm>
          <a:prstGeom prst="rect">
            <a:avLst/>
          </a:prstGeom>
          <a:ln w="9525" cap="flat" cmpd="sng" algn="ctr">
            <a:solidFill>
              <a:sysClr val="windowText" lastClr="000000"/>
            </a:solidFill>
            <a:prstDash val="solid"/>
            <a:round/>
            <a:headEnd type="none" w="med" len="med"/>
            <a:tailEnd type="none" w="med" len="med"/>
            <a:extLst>
              <a:ext uri="{C807C97D-BFC1-408E-A445-0C87EB9F89A2}">
                <ask:lineSketchStyleProps xmlns:ask="http://schemas.microsoft.com/office/drawing/2018/sketchyshapes" sd="0">
                  <a:custGeom>
                    <a:avLst/>
                    <a:gdLst/>
                    <a:ahLst/>
                    <a:cxnLst/>
                    <a:rect l="0" t="0" r="0" b="0"/>
                    <a:pathLst/>
                  </a:custGeom>
                  <ask:type/>
                </ask:lineSketchStyleProps>
              </a:ext>
            </a:extLst>
          </a:ln>
          <a:extLst>
            <a:ext uri="{53640926-AAD7-44D8-BBD7-CCE9431645EC}">
              <a14:shadowObscured xmlns:a14="http://schemas.microsoft.com/office/drawing/2010/main"/>
            </a:ext>
          </a:extLst>
        </p:spPr>
      </p:pic>
      <p:sp>
        <p:nvSpPr>
          <p:cNvPr id="2" name="Slide Number Placeholder 1">
            <a:extLst>
              <a:ext uri="{FF2B5EF4-FFF2-40B4-BE49-F238E27FC236}">
                <a16:creationId xmlns:a16="http://schemas.microsoft.com/office/drawing/2014/main" id="{08837C6E-3D2D-AE4F-A9B1-54DC6A4AB15B}"/>
              </a:ext>
            </a:extLst>
          </p:cNvPr>
          <p:cNvSpPr>
            <a:spLocks noGrp="1"/>
          </p:cNvSpPr>
          <p:nvPr>
            <p:ph type="sldNum" sz="quarter" idx="10"/>
          </p:nvPr>
        </p:nvSpPr>
        <p:spPr/>
        <p:txBody>
          <a:bodyPr/>
          <a:lstStyle/>
          <a:p>
            <a:fld id="{234755BD-B4AC-9044-BCE4-27904766F8BB}" type="slidenum">
              <a:rPr lang="en-US" smtClean="0"/>
              <a:pPr/>
              <a:t>34</a:t>
            </a:fld>
            <a:endParaRPr lang="en-US" dirty="0"/>
          </a:p>
        </p:txBody>
      </p:sp>
      <p:sp>
        <p:nvSpPr>
          <p:cNvPr id="8" name="Title 7">
            <a:extLst>
              <a:ext uri="{FF2B5EF4-FFF2-40B4-BE49-F238E27FC236}">
                <a16:creationId xmlns:a16="http://schemas.microsoft.com/office/drawing/2014/main" id="{04BFD3B3-736E-4429-958D-6BEBDF05FD2D}"/>
              </a:ext>
            </a:extLst>
          </p:cNvPr>
          <p:cNvSpPr>
            <a:spLocks noGrp="1"/>
          </p:cNvSpPr>
          <p:nvPr>
            <p:ph type="title"/>
          </p:nvPr>
        </p:nvSpPr>
        <p:spPr/>
        <p:txBody>
          <a:bodyPr/>
          <a:lstStyle/>
          <a:p>
            <a:r>
              <a:rPr lang="en-US" dirty="0"/>
              <a:t>Section 1: employment history	</a:t>
            </a:r>
          </a:p>
        </p:txBody>
      </p:sp>
      <p:sp>
        <p:nvSpPr>
          <p:cNvPr id="13" name="Text Placeholder 12">
            <a:extLst>
              <a:ext uri="{FF2B5EF4-FFF2-40B4-BE49-F238E27FC236}">
                <a16:creationId xmlns:a16="http://schemas.microsoft.com/office/drawing/2014/main" id="{012DA6C2-3E34-4B9F-9F21-48FAF065A31B}"/>
              </a:ext>
            </a:extLst>
          </p:cNvPr>
          <p:cNvSpPr>
            <a:spLocks noGrp="1"/>
          </p:cNvSpPr>
          <p:nvPr>
            <p:ph type="body" sz="quarter" idx="24"/>
          </p:nvPr>
        </p:nvSpPr>
        <p:spPr/>
        <p:txBody>
          <a:bodyPr>
            <a:normAutofit lnSpcReduction="10000"/>
          </a:bodyPr>
          <a:lstStyle/>
          <a:p>
            <a:r>
              <a:rPr lang="en-US" dirty="0"/>
              <a:t>Employment Details</a:t>
            </a:r>
          </a:p>
        </p:txBody>
      </p:sp>
      <p:sp>
        <p:nvSpPr>
          <p:cNvPr id="14" name="Text Placeholder 2">
            <a:extLst>
              <a:ext uri="{FF2B5EF4-FFF2-40B4-BE49-F238E27FC236}">
                <a16:creationId xmlns:a16="http://schemas.microsoft.com/office/drawing/2014/main" id="{5B11A6A6-C76F-4D51-9A84-5335CD00BBF8}"/>
              </a:ext>
            </a:extLst>
          </p:cNvPr>
          <p:cNvSpPr>
            <a:spLocks noGrp="1"/>
          </p:cNvSpPr>
          <p:nvPr>
            <p:ph type="body" sz="quarter" idx="20"/>
          </p:nvPr>
        </p:nvSpPr>
        <p:spPr>
          <a:xfrm>
            <a:off x="477143" y="2010811"/>
            <a:ext cx="3071600" cy="3257875"/>
          </a:xfrm>
        </p:spPr>
        <p:txBody>
          <a:bodyPr/>
          <a:lstStyle/>
          <a:p>
            <a:r>
              <a:rPr lang="en-US" sz="1600" dirty="0">
                <a:latin typeface="+mn-lt"/>
                <a:ea typeface="Cambria" panose="02040503050406030204" pitchFamily="18" charset="0"/>
              </a:rPr>
              <a:t>The borrower will provide additional information about his or her employment &amp; employer certification. </a:t>
            </a:r>
          </a:p>
          <a:p>
            <a:endParaRPr lang="en-US" sz="1600" dirty="0">
              <a:latin typeface="+mn-lt"/>
              <a:ea typeface="Cambria" panose="02040503050406030204" pitchFamily="18" charset="0"/>
            </a:endParaRPr>
          </a:p>
          <a:p>
            <a:r>
              <a:rPr lang="en-US" sz="1600" b="1" dirty="0">
                <a:latin typeface="+mn-lt"/>
                <a:ea typeface="Cambria" panose="02040503050406030204" pitchFamily="18" charset="0"/>
              </a:rPr>
              <a:t>Note: </a:t>
            </a:r>
            <a:r>
              <a:rPr lang="en-US" sz="1600" dirty="0">
                <a:latin typeface="+mn-lt"/>
                <a:ea typeface="Cambria" panose="02040503050406030204" pitchFamily="18" charset="0"/>
              </a:rPr>
              <a:t>The Supporting Documentation section will only appear for borrowers who have selected employers whose eligibility status is either not eligible or likely ineligible. </a:t>
            </a:r>
          </a:p>
        </p:txBody>
      </p:sp>
      <p:sp>
        <p:nvSpPr>
          <p:cNvPr id="4" name="Rectangle 3">
            <a:extLst>
              <a:ext uri="{FF2B5EF4-FFF2-40B4-BE49-F238E27FC236}">
                <a16:creationId xmlns:a16="http://schemas.microsoft.com/office/drawing/2014/main" id="{2BC8CEF6-1D79-43EA-8395-1B9AFCB73C43}"/>
              </a:ext>
            </a:extLst>
          </p:cNvPr>
          <p:cNvSpPr/>
          <p:nvPr/>
        </p:nvSpPr>
        <p:spPr>
          <a:xfrm>
            <a:off x="6672222" y="6299412"/>
            <a:ext cx="798014" cy="209082"/>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7D6C92A0-7C2C-4B72-9E9E-1EBC44073E97}"/>
              </a:ext>
            </a:extLst>
          </p:cNvPr>
          <p:cNvSpPr/>
          <p:nvPr/>
        </p:nvSpPr>
        <p:spPr>
          <a:xfrm>
            <a:off x="8009174" y="5176645"/>
            <a:ext cx="4097628" cy="1531445"/>
          </a:xfrm>
          <a:prstGeom prst="rect">
            <a:avLst/>
          </a:prstGeom>
        </p:spPr>
        <p:txBody>
          <a:bodyPr wrap="square">
            <a:spAutoFit/>
          </a:bodyPr>
          <a:lstStyle/>
          <a:p>
            <a:pPr lvl="0" defTabSz="914173">
              <a:lnSpc>
                <a:spcPct val="150000"/>
              </a:lnSpc>
              <a:spcBef>
                <a:spcPts val="1000"/>
              </a:spcBef>
              <a:spcAft>
                <a:spcPts val="451"/>
              </a:spcAft>
            </a:pPr>
            <a:r>
              <a:rPr lang="en-US" sz="1600" dirty="0">
                <a:solidFill>
                  <a:srgbClr val="191918"/>
                </a:solidFill>
                <a:ea typeface="Cambria" panose="02040503050406030204" pitchFamily="18" charset="0"/>
                <a:cs typeface="Calibri" panose="020F0502020204030204" pitchFamily="34" charset="0"/>
              </a:rPr>
              <a:t>If a borrower selects an employer who does not have an address on file, he or she will input the address information in this step.</a:t>
            </a:r>
          </a:p>
        </p:txBody>
      </p:sp>
      <p:cxnSp>
        <p:nvCxnSpPr>
          <p:cNvPr id="15" name="Straight Arrow Connector 14">
            <a:extLst>
              <a:ext uri="{FF2B5EF4-FFF2-40B4-BE49-F238E27FC236}">
                <a16:creationId xmlns:a16="http://schemas.microsoft.com/office/drawing/2014/main" id="{9F0D76AA-FFEF-4E7B-BB62-D6D828644094}"/>
              </a:ext>
            </a:extLst>
          </p:cNvPr>
          <p:cNvCxnSpPr/>
          <p:nvPr/>
        </p:nvCxnSpPr>
        <p:spPr>
          <a:xfrm flipV="1">
            <a:off x="7627006" y="1566910"/>
            <a:ext cx="983594" cy="7517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6" name="Picture 5">
            <a:extLst>
              <a:ext uri="{FF2B5EF4-FFF2-40B4-BE49-F238E27FC236}">
                <a16:creationId xmlns:a16="http://schemas.microsoft.com/office/drawing/2014/main" id="{950101D1-E3EA-4B32-84D8-DA0A94D4282F}"/>
              </a:ext>
            </a:extLst>
          </p:cNvPr>
          <p:cNvPicPr>
            <a:picLocks noChangeAspect="1"/>
          </p:cNvPicPr>
          <p:nvPr/>
        </p:nvPicPr>
        <p:blipFill>
          <a:blip r:embed="rId4"/>
          <a:stretch>
            <a:fillRect/>
          </a:stretch>
        </p:blipFill>
        <p:spPr>
          <a:xfrm>
            <a:off x="8633094" y="748594"/>
            <a:ext cx="2884318" cy="4293947"/>
          </a:xfrm>
          <a:prstGeom prst="rect">
            <a:avLst/>
          </a:prstGeom>
          <a:ln>
            <a:solidFill>
              <a:schemeClr val="tx1"/>
            </a:solidFill>
          </a:ln>
        </p:spPr>
      </p:pic>
    </p:spTree>
    <p:extLst>
      <p:ext uri="{BB962C8B-B14F-4D97-AF65-F5344CB8AC3E}">
        <p14:creationId xmlns:p14="http://schemas.microsoft.com/office/powerpoint/2010/main" val="37138874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8837C6E-3D2D-AE4F-A9B1-54DC6A4AB15B}"/>
              </a:ext>
            </a:extLst>
          </p:cNvPr>
          <p:cNvSpPr>
            <a:spLocks noGrp="1"/>
          </p:cNvSpPr>
          <p:nvPr>
            <p:ph type="sldNum" sz="quarter" idx="10"/>
          </p:nvPr>
        </p:nvSpPr>
        <p:spPr/>
        <p:txBody>
          <a:bodyPr/>
          <a:lstStyle/>
          <a:p>
            <a:fld id="{234755BD-B4AC-9044-BCE4-27904766F8BB}" type="slidenum">
              <a:rPr lang="en-US" smtClean="0"/>
              <a:pPr/>
              <a:t>35</a:t>
            </a:fld>
            <a:endParaRPr lang="en-US" dirty="0"/>
          </a:p>
        </p:txBody>
      </p:sp>
      <p:sp>
        <p:nvSpPr>
          <p:cNvPr id="8" name="Title 7">
            <a:extLst>
              <a:ext uri="{FF2B5EF4-FFF2-40B4-BE49-F238E27FC236}">
                <a16:creationId xmlns:a16="http://schemas.microsoft.com/office/drawing/2014/main" id="{04BFD3B3-736E-4429-958D-6BEBDF05FD2D}"/>
              </a:ext>
            </a:extLst>
          </p:cNvPr>
          <p:cNvSpPr>
            <a:spLocks noGrp="1"/>
          </p:cNvSpPr>
          <p:nvPr>
            <p:ph type="title"/>
          </p:nvPr>
        </p:nvSpPr>
        <p:spPr/>
        <p:txBody>
          <a:bodyPr/>
          <a:lstStyle/>
          <a:p>
            <a:r>
              <a:rPr lang="en-US" dirty="0"/>
              <a:t>Section 1: employment history	</a:t>
            </a:r>
          </a:p>
        </p:txBody>
      </p:sp>
      <p:sp>
        <p:nvSpPr>
          <p:cNvPr id="13" name="Text Placeholder 12">
            <a:extLst>
              <a:ext uri="{FF2B5EF4-FFF2-40B4-BE49-F238E27FC236}">
                <a16:creationId xmlns:a16="http://schemas.microsoft.com/office/drawing/2014/main" id="{012DA6C2-3E34-4B9F-9F21-48FAF065A31B}"/>
              </a:ext>
            </a:extLst>
          </p:cNvPr>
          <p:cNvSpPr>
            <a:spLocks noGrp="1"/>
          </p:cNvSpPr>
          <p:nvPr>
            <p:ph type="body" sz="quarter" idx="24"/>
          </p:nvPr>
        </p:nvSpPr>
        <p:spPr/>
        <p:txBody>
          <a:bodyPr>
            <a:normAutofit lnSpcReduction="10000"/>
          </a:bodyPr>
          <a:lstStyle/>
          <a:p>
            <a:r>
              <a:rPr lang="en-US" dirty="0"/>
              <a:t>Manually Adding an Employer</a:t>
            </a:r>
          </a:p>
        </p:txBody>
      </p:sp>
      <p:pic>
        <p:nvPicPr>
          <p:cNvPr id="9" name="Picture 8">
            <a:extLst>
              <a:ext uri="{FF2B5EF4-FFF2-40B4-BE49-F238E27FC236}">
                <a16:creationId xmlns:a16="http://schemas.microsoft.com/office/drawing/2014/main" id="{397DCF5F-396C-4D33-AAA4-B1FE31151FE0}"/>
              </a:ext>
            </a:extLst>
          </p:cNvPr>
          <p:cNvPicPr>
            <a:picLocks noChangeAspect="1"/>
          </p:cNvPicPr>
          <p:nvPr/>
        </p:nvPicPr>
        <p:blipFill rotWithShape="1">
          <a:blip r:embed="rId3"/>
          <a:srcRect t="12825" b="12294"/>
          <a:stretch/>
        </p:blipFill>
        <p:spPr>
          <a:xfrm>
            <a:off x="3957563" y="1109124"/>
            <a:ext cx="3906425" cy="4645238"/>
          </a:xfrm>
          <a:prstGeom prst="rect">
            <a:avLst/>
          </a:prstGeom>
          <a:ln>
            <a:solidFill>
              <a:schemeClr val="tx1"/>
            </a:solidFill>
          </a:ln>
        </p:spPr>
      </p:pic>
      <p:pic>
        <p:nvPicPr>
          <p:cNvPr id="12" name="Picture 11">
            <a:extLst>
              <a:ext uri="{FF2B5EF4-FFF2-40B4-BE49-F238E27FC236}">
                <a16:creationId xmlns:a16="http://schemas.microsoft.com/office/drawing/2014/main" id="{8B00C572-ED02-46BD-99DC-E4398FC76DC4}"/>
              </a:ext>
            </a:extLst>
          </p:cNvPr>
          <p:cNvPicPr>
            <a:picLocks noChangeAspect="1"/>
          </p:cNvPicPr>
          <p:nvPr/>
        </p:nvPicPr>
        <p:blipFill>
          <a:blip r:embed="rId4"/>
          <a:stretch>
            <a:fillRect/>
          </a:stretch>
        </p:blipFill>
        <p:spPr>
          <a:xfrm>
            <a:off x="8807267" y="524163"/>
            <a:ext cx="2825168" cy="3533179"/>
          </a:xfrm>
          <a:prstGeom prst="rect">
            <a:avLst/>
          </a:prstGeom>
          <a:ln>
            <a:solidFill>
              <a:schemeClr val="tx1"/>
            </a:solidFill>
          </a:ln>
        </p:spPr>
      </p:pic>
      <p:sp>
        <p:nvSpPr>
          <p:cNvPr id="16" name="Rectangle 15">
            <a:extLst>
              <a:ext uri="{FF2B5EF4-FFF2-40B4-BE49-F238E27FC236}">
                <a16:creationId xmlns:a16="http://schemas.microsoft.com/office/drawing/2014/main" id="{D25EF7B9-ECEA-450C-8079-ED248094CF5D}"/>
              </a:ext>
            </a:extLst>
          </p:cNvPr>
          <p:cNvSpPr/>
          <p:nvPr/>
        </p:nvSpPr>
        <p:spPr>
          <a:xfrm>
            <a:off x="5905338" y="5571676"/>
            <a:ext cx="949992" cy="258795"/>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ext Placeholder 2">
            <a:extLst>
              <a:ext uri="{FF2B5EF4-FFF2-40B4-BE49-F238E27FC236}">
                <a16:creationId xmlns:a16="http://schemas.microsoft.com/office/drawing/2014/main" id="{A6796CF4-9801-46D1-81C5-9823217B5768}"/>
              </a:ext>
            </a:extLst>
          </p:cNvPr>
          <p:cNvSpPr txBox="1">
            <a:spLocks/>
          </p:cNvSpPr>
          <p:nvPr/>
        </p:nvSpPr>
        <p:spPr>
          <a:xfrm>
            <a:off x="8296508" y="4057342"/>
            <a:ext cx="3906426" cy="1168463"/>
          </a:xfrm>
          <a:prstGeom prst="rect">
            <a:avLst/>
          </a:prstGeom>
        </p:spPr>
        <p:txBody>
          <a:bodyPr vert="horz" lIns="0" tIns="45720" rIns="91440" bIns="45720" rtlCol="0">
            <a:noAutofit/>
          </a:bodyPr>
          <a:lstStyle>
            <a:lvl1pPr marL="0" marR="0" indent="0" algn="l" defTabSz="914173" rtl="0" eaLnBrk="1" fontAlgn="auto" latinLnBrk="0" hangingPunct="1">
              <a:lnSpc>
                <a:spcPct val="150000"/>
              </a:lnSpc>
              <a:spcBef>
                <a:spcPts val="1000"/>
              </a:spcBef>
              <a:spcAft>
                <a:spcPts val="451"/>
              </a:spcAft>
              <a:buClrTx/>
              <a:buSzTx/>
              <a:buFontTx/>
              <a:buNone/>
              <a:tabLst/>
              <a:defRPr sz="1400" b="0" i="0" kern="1200">
                <a:solidFill>
                  <a:schemeClr val="tx1"/>
                </a:solidFill>
                <a:latin typeface="Calibri" panose="020F0502020204030204" pitchFamily="34" charset="0"/>
                <a:ea typeface="+mn-ea"/>
                <a:cs typeface="Calibri" panose="020F0502020204030204" pitchFamily="34" charset="0"/>
              </a:defRPr>
            </a:lvl1pPr>
            <a:lvl2pPr marL="457087" indent="0" algn="l" defTabSz="914173" rtl="0" eaLnBrk="1" latinLnBrk="0" hangingPunct="1">
              <a:lnSpc>
                <a:spcPct val="90000"/>
              </a:lnSpc>
              <a:spcBef>
                <a:spcPts val="500"/>
              </a:spcBef>
              <a:buClr>
                <a:schemeClr val="accent2"/>
              </a:buClr>
              <a:buFontTx/>
              <a:buNone/>
              <a:defRPr sz="1401" b="0" i="0" kern="1200">
                <a:solidFill>
                  <a:schemeClr val="tx1"/>
                </a:solidFill>
                <a:latin typeface="Calibri" panose="020F0502020204030204" pitchFamily="34" charset="0"/>
                <a:ea typeface="+mn-ea"/>
                <a:cs typeface="Calibri" panose="020F0502020204030204" pitchFamily="34" charset="0"/>
              </a:defRPr>
            </a:lvl2pPr>
            <a:lvl3pPr marL="914173" indent="0" algn="l" defTabSz="914173" rtl="0" eaLnBrk="1" latinLnBrk="0" hangingPunct="1">
              <a:lnSpc>
                <a:spcPct val="90000"/>
              </a:lnSpc>
              <a:spcBef>
                <a:spcPts val="500"/>
              </a:spcBef>
              <a:buClr>
                <a:schemeClr val="accent2"/>
              </a:buClr>
              <a:buFontTx/>
              <a:buNone/>
              <a:defRPr sz="1401" b="0" i="0" kern="1200">
                <a:solidFill>
                  <a:schemeClr val="tx1"/>
                </a:solidFill>
                <a:latin typeface="Calibri" panose="020F0502020204030204" pitchFamily="34" charset="0"/>
                <a:ea typeface="+mn-ea"/>
                <a:cs typeface="Calibri" panose="020F0502020204030204" pitchFamily="34" charset="0"/>
              </a:defRPr>
            </a:lvl3pPr>
            <a:lvl4pPr marL="1599803" indent="-228544" algn="l" defTabSz="914173" rtl="0" eaLnBrk="1" latinLnBrk="0" hangingPunct="1">
              <a:lnSpc>
                <a:spcPct val="90000"/>
              </a:lnSpc>
              <a:spcBef>
                <a:spcPts val="500"/>
              </a:spcBef>
              <a:buClr>
                <a:schemeClr val="accent2"/>
              </a:buClr>
              <a:buFont typeface="Arial" panose="020B0604020202020204" pitchFamily="34" charset="0"/>
              <a:buChar char="•"/>
              <a:defRPr sz="1601" b="0" i="0" kern="1200">
                <a:solidFill>
                  <a:schemeClr val="tx1"/>
                </a:solidFill>
                <a:latin typeface="Calibri" panose="020F0502020204030204" pitchFamily="34" charset="0"/>
                <a:ea typeface="+mn-ea"/>
                <a:cs typeface="Calibri" panose="020F0502020204030204" pitchFamily="34" charset="0"/>
              </a:defRPr>
            </a:lvl4pPr>
            <a:lvl5pPr marL="2056890" indent="-228544" algn="l" defTabSz="914173" rtl="0" eaLnBrk="1" latinLnBrk="0" hangingPunct="1">
              <a:lnSpc>
                <a:spcPct val="90000"/>
              </a:lnSpc>
              <a:spcBef>
                <a:spcPts val="500"/>
              </a:spcBef>
              <a:buClr>
                <a:schemeClr val="accent2"/>
              </a:buClr>
              <a:buFont typeface="Arial" panose="020B0604020202020204" pitchFamily="34" charset="0"/>
              <a:buChar char="•"/>
              <a:defRPr sz="1601" b="0" i="0" kern="1200">
                <a:solidFill>
                  <a:schemeClr val="tx1"/>
                </a:solidFill>
                <a:latin typeface="Calibri" panose="020F0502020204030204" pitchFamily="34" charset="0"/>
                <a:ea typeface="+mn-ea"/>
                <a:cs typeface="Calibri" panose="020F0502020204030204" pitchFamily="34" charset="0"/>
              </a:defRPr>
            </a:lvl5pPr>
            <a:lvl6pPr marL="2513976"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062"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149"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238"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600" dirty="0">
                <a:latin typeface="+mn-lt"/>
                <a:ea typeface="Cambria" panose="02040503050406030204" pitchFamily="18" charset="0"/>
              </a:rPr>
              <a:t>Then, the customer will be asked to confirm if he or she wants to add his or her employer manually. To move forward, he or she should select</a:t>
            </a:r>
            <a:r>
              <a:rPr lang="en-US" sz="1600" b="1" dirty="0">
                <a:latin typeface="+mn-lt"/>
                <a:ea typeface="Cambria" panose="02040503050406030204" pitchFamily="18" charset="0"/>
              </a:rPr>
              <a:t> Add Employer Manually.</a:t>
            </a:r>
          </a:p>
          <a:p>
            <a:endParaRPr lang="en-US" sz="1600" dirty="0">
              <a:latin typeface="Cambria" panose="02040503050406030204" pitchFamily="18" charset="0"/>
              <a:ea typeface="Cambria" panose="02040503050406030204" pitchFamily="18" charset="0"/>
            </a:endParaRPr>
          </a:p>
        </p:txBody>
      </p:sp>
      <p:sp>
        <p:nvSpPr>
          <p:cNvPr id="21" name="Rectangle 20">
            <a:extLst>
              <a:ext uri="{FF2B5EF4-FFF2-40B4-BE49-F238E27FC236}">
                <a16:creationId xmlns:a16="http://schemas.microsoft.com/office/drawing/2014/main" id="{DF8DE265-4CFF-471A-BD0B-37D4A8B36B7B}"/>
              </a:ext>
            </a:extLst>
          </p:cNvPr>
          <p:cNvSpPr/>
          <p:nvPr/>
        </p:nvSpPr>
        <p:spPr>
          <a:xfrm>
            <a:off x="10149068" y="3167155"/>
            <a:ext cx="997900" cy="29178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22" name="Straight Arrow Connector 21">
            <a:extLst>
              <a:ext uri="{FF2B5EF4-FFF2-40B4-BE49-F238E27FC236}">
                <a16:creationId xmlns:a16="http://schemas.microsoft.com/office/drawing/2014/main" id="{B3A50AA0-A4D1-49BA-98ED-C6D862B513CD}"/>
              </a:ext>
            </a:extLst>
          </p:cNvPr>
          <p:cNvCxnSpPr>
            <a:cxnSpLocks/>
            <a:endCxn id="12" idx="1"/>
          </p:cNvCxnSpPr>
          <p:nvPr/>
        </p:nvCxnSpPr>
        <p:spPr>
          <a:xfrm flipV="1">
            <a:off x="7863988" y="2290753"/>
            <a:ext cx="943279" cy="569774"/>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2050" name="Picture 2">
            <a:extLst>
              <a:ext uri="{FF2B5EF4-FFF2-40B4-BE49-F238E27FC236}">
                <a16:creationId xmlns:a16="http://schemas.microsoft.com/office/drawing/2014/main" id="{3D827CC5-84D2-4F08-BA28-5CA172341D7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92769" y="4803504"/>
            <a:ext cx="4569330" cy="1644959"/>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14">
            <a:extLst>
              <a:ext uri="{FF2B5EF4-FFF2-40B4-BE49-F238E27FC236}">
                <a16:creationId xmlns:a16="http://schemas.microsoft.com/office/drawing/2014/main" id="{6CD3BAB7-FE31-4E87-B57F-721CEE76D942}"/>
              </a:ext>
            </a:extLst>
          </p:cNvPr>
          <p:cNvSpPr/>
          <p:nvPr/>
        </p:nvSpPr>
        <p:spPr>
          <a:xfrm>
            <a:off x="5208607" y="6157630"/>
            <a:ext cx="1551007" cy="29178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a:extLst>
              <a:ext uri="{FF2B5EF4-FFF2-40B4-BE49-F238E27FC236}">
                <a16:creationId xmlns:a16="http://schemas.microsoft.com/office/drawing/2014/main" id="{E98AB0C9-2A6E-4EA1-AE47-F6596CCDD1B9}"/>
              </a:ext>
            </a:extLst>
          </p:cNvPr>
          <p:cNvSpPr/>
          <p:nvPr/>
        </p:nvSpPr>
        <p:spPr>
          <a:xfrm>
            <a:off x="5905338" y="5757367"/>
            <a:ext cx="949992" cy="29178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Rounded Corners 17">
            <a:extLst>
              <a:ext uri="{FF2B5EF4-FFF2-40B4-BE49-F238E27FC236}">
                <a16:creationId xmlns:a16="http://schemas.microsoft.com/office/drawing/2014/main" id="{AF4F7163-D208-4579-8F11-42A0FD5E6E3D}"/>
              </a:ext>
            </a:extLst>
          </p:cNvPr>
          <p:cNvSpPr/>
          <p:nvPr/>
        </p:nvSpPr>
        <p:spPr>
          <a:xfrm>
            <a:off x="5534882" y="4532796"/>
            <a:ext cx="740911" cy="717371"/>
          </a:xfrm>
          <a:prstGeom prst="roundRect">
            <a:avLst/>
          </a:prstGeom>
          <a:solidFill>
            <a:schemeClr val="tx1"/>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300" dirty="0">
                <a:effectLst>
                  <a:outerShdw blurRad="38100" dist="38100" dir="2700000" algn="tl">
                    <a:srgbClr val="000000">
                      <a:alpha val="43137"/>
                    </a:srgbClr>
                  </a:outerShdw>
                </a:effectLst>
                <a:latin typeface="Oswald" panose="00000500000000000000" pitchFamily="2" charset="0"/>
              </a:rPr>
              <a:t>SCROLL</a:t>
            </a:r>
          </a:p>
        </p:txBody>
      </p:sp>
      <p:sp>
        <p:nvSpPr>
          <p:cNvPr id="24" name="TextBox 23">
            <a:extLst>
              <a:ext uri="{FF2B5EF4-FFF2-40B4-BE49-F238E27FC236}">
                <a16:creationId xmlns:a16="http://schemas.microsoft.com/office/drawing/2014/main" id="{07D8281B-1497-487A-A566-6C0CCA306711}"/>
              </a:ext>
            </a:extLst>
          </p:cNvPr>
          <p:cNvSpPr txBox="1"/>
          <p:nvPr/>
        </p:nvSpPr>
        <p:spPr>
          <a:xfrm>
            <a:off x="359596" y="1879485"/>
            <a:ext cx="3165447" cy="3970318"/>
          </a:xfrm>
          <a:prstGeom prst="rect">
            <a:avLst/>
          </a:prstGeom>
          <a:noFill/>
        </p:spPr>
        <p:txBody>
          <a:bodyPr wrap="square">
            <a:spAutoFit/>
          </a:bodyPr>
          <a:lstStyle/>
          <a:p>
            <a:r>
              <a:rPr lang="en-US" dirty="0">
                <a:solidFill>
                  <a:srgbClr val="191918"/>
                </a:solidFill>
              </a:rPr>
              <a:t>If </a:t>
            </a:r>
            <a:r>
              <a:rPr lang="en-US" b="0" i="0" u="none" strike="noStrike" dirty="0">
                <a:solidFill>
                  <a:srgbClr val="191918"/>
                </a:solidFill>
                <a:effectLst/>
              </a:rPr>
              <a:t>the borrower does not find their employer in the database using the Employer Search feature, he or she can choose to manually add an employer. </a:t>
            </a:r>
            <a:endParaRPr lang="en-US" dirty="0">
              <a:solidFill>
                <a:srgbClr val="191918"/>
              </a:solidFill>
            </a:endParaRPr>
          </a:p>
          <a:p>
            <a:endParaRPr lang="en-US" b="0" i="0" u="none" strike="noStrike" dirty="0">
              <a:solidFill>
                <a:srgbClr val="191918"/>
              </a:solidFill>
              <a:effectLst/>
            </a:endParaRPr>
          </a:p>
          <a:p>
            <a:r>
              <a:rPr lang="en-US" b="0" i="0" u="none" strike="noStrike" dirty="0">
                <a:solidFill>
                  <a:srgbClr val="191918"/>
                </a:solidFill>
                <a:effectLst/>
              </a:rPr>
              <a:t>To do this, a customer must search for their employer using the Employer Search feature and can scroll to the bottom of the Search Results and select </a:t>
            </a:r>
            <a:r>
              <a:rPr lang="en-US" i="0" u="none" strike="noStrike" dirty="0">
                <a:solidFill>
                  <a:srgbClr val="191918"/>
                </a:solidFill>
                <a:effectLst/>
              </a:rPr>
              <a:t>Manually add your employer</a:t>
            </a:r>
            <a:r>
              <a:rPr lang="en-US" b="0" i="0" u="none" strike="noStrike" dirty="0">
                <a:solidFill>
                  <a:srgbClr val="191918"/>
                </a:solidFill>
                <a:effectLst/>
              </a:rPr>
              <a:t>. </a:t>
            </a:r>
            <a:r>
              <a:rPr lang="en-US" b="0" i="0" dirty="0">
                <a:solidFill>
                  <a:srgbClr val="000000"/>
                </a:solidFill>
                <a:effectLst/>
              </a:rPr>
              <a:t>​</a:t>
            </a:r>
            <a:endParaRPr lang="en-US" dirty="0"/>
          </a:p>
        </p:txBody>
      </p:sp>
    </p:spTree>
    <p:extLst>
      <p:ext uri="{BB962C8B-B14F-4D97-AF65-F5344CB8AC3E}">
        <p14:creationId xmlns:p14="http://schemas.microsoft.com/office/powerpoint/2010/main" val="230311778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B73A808-E5ED-4509-9A4A-4E0EC0BF3A9B}"/>
              </a:ext>
            </a:extLst>
          </p:cNvPr>
          <p:cNvPicPr>
            <a:picLocks noChangeAspect="1"/>
          </p:cNvPicPr>
          <p:nvPr/>
        </p:nvPicPr>
        <p:blipFill>
          <a:blip r:embed="rId3"/>
          <a:stretch>
            <a:fillRect/>
          </a:stretch>
        </p:blipFill>
        <p:spPr>
          <a:xfrm>
            <a:off x="8360635" y="1237360"/>
            <a:ext cx="3583911" cy="4910513"/>
          </a:xfrm>
          <a:prstGeom prst="rect">
            <a:avLst/>
          </a:prstGeom>
          <a:ln>
            <a:solidFill>
              <a:schemeClr val="tx1"/>
            </a:solidFill>
          </a:ln>
        </p:spPr>
      </p:pic>
      <p:pic>
        <p:nvPicPr>
          <p:cNvPr id="6" name="Picture 5">
            <a:extLst>
              <a:ext uri="{FF2B5EF4-FFF2-40B4-BE49-F238E27FC236}">
                <a16:creationId xmlns:a16="http://schemas.microsoft.com/office/drawing/2014/main" id="{0D4049D3-C50A-419E-8E74-CFC013F9242F}"/>
              </a:ext>
            </a:extLst>
          </p:cNvPr>
          <p:cNvPicPr>
            <a:picLocks noChangeAspect="1"/>
          </p:cNvPicPr>
          <p:nvPr/>
        </p:nvPicPr>
        <p:blipFill rotWithShape="1">
          <a:blip r:embed="rId4"/>
          <a:srcRect t="295"/>
          <a:stretch/>
        </p:blipFill>
        <p:spPr>
          <a:xfrm>
            <a:off x="4619159" y="1276613"/>
            <a:ext cx="3615644" cy="5410940"/>
          </a:xfrm>
          <a:prstGeom prst="rect">
            <a:avLst/>
          </a:prstGeom>
          <a:ln>
            <a:solidFill>
              <a:schemeClr val="tx1"/>
            </a:solidFill>
          </a:ln>
        </p:spPr>
      </p:pic>
      <p:sp>
        <p:nvSpPr>
          <p:cNvPr id="2" name="Slide Number Placeholder 1">
            <a:extLst>
              <a:ext uri="{FF2B5EF4-FFF2-40B4-BE49-F238E27FC236}">
                <a16:creationId xmlns:a16="http://schemas.microsoft.com/office/drawing/2014/main" id="{08837C6E-3D2D-AE4F-A9B1-54DC6A4AB15B}"/>
              </a:ext>
            </a:extLst>
          </p:cNvPr>
          <p:cNvSpPr>
            <a:spLocks noGrp="1"/>
          </p:cNvSpPr>
          <p:nvPr>
            <p:ph type="sldNum" sz="quarter" idx="10"/>
          </p:nvPr>
        </p:nvSpPr>
        <p:spPr/>
        <p:txBody>
          <a:bodyPr/>
          <a:lstStyle/>
          <a:p>
            <a:fld id="{234755BD-B4AC-9044-BCE4-27904766F8BB}" type="slidenum">
              <a:rPr lang="en-US" smtClean="0"/>
              <a:pPr/>
              <a:t>36</a:t>
            </a:fld>
            <a:endParaRPr lang="en-US" dirty="0"/>
          </a:p>
        </p:txBody>
      </p:sp>
      <p:sp>
        <p:nvSpPr>
          <p:cNvPr id="8" name="Title 7">
            <a:extLst>
              <a:ext uri="{FF2B5EF4-FFF2-40B4-BE49-F238E27FC236}">
                <a16:creationId xmlns:a16="http://schemas.microsoft.com/office/drawing/2014/main" id="{04BFD3B3-736E-4429-958D-6BEBDF05FD2D}"/>
              </a:ext>
            </a:extLst>
          </p:cNvPr>
          <p:cNvSpPr>
            <a:spLocks noGrp="1"/>
          </p:cNvSpPr>
          <p:nvPr>
            <p:ph type="title"/>
          </p:nvPr>
        </p:nvSpPr>
        <p:spPr/>
        <p:txBody>
          <a:bodyPr/>
          <a:lstStyle/>
          <a:p>
            <a:r>
              <a:rPr lang="en-US" dirty="0"/>
              <a:t>Section 1: employment history	</a:t>
            </a:r>
          </a:p>
        </p:txBody>
      </p:sp>
      <p:sp>
        <p:nvSpPr>
          <p:cNvPr id="13" name="Text Placeholder 12">
            <a:extLst>
              <a:ext uri="{FF2B5EF4-FFF2-40B4-BE49-F238E27FC236}">
                <a16:creationId xmlns:a16="http://schemas.microsoft.com/office/drawing/2014/main" id="{012DA6C2-3E34-4B9F-9F21-48FAF065A31B}"/>
              </a:ext>
            </a:extLst>
          </p:cNvPr>
          <p:cNvSpPr>
            <a:spLocks noGrp="1"/>
          </p:cNvSpPr>
          <p:nvPr>
            <p:ph type="body" sz="quarter" idx="24"/>
          </p:nvPr>
        </p:nvSpPr>
        <p:spPr/>
        <p:txBody>
          <a:bodyPr>
            <a:normAutofit lnSpcReduction="10000"/>
          </a:bodyPr>
          <a:lstStyle/>
          <a:p>
            <a:r>
              <a:rPr lang="en-US" dirty="0"/>
              <a:t>Manually Adding an Employer</a:t>
            </a:r>
          </a:p>
        </p:txBody>
      </p:sp>
      <p:sp>
        <p:nvSpPr>
          <p:cNvPr id="14" name="Text Placeholder 2">
            <a:extLst>
              <a:ext uri="{FF2B5EF4-FFF2-40B4-BE49-F238E27FC236}">
                <a16:creationId xmlns:a16="http://schemas.microsoft.com/office/drawing/2014/main" id="{5B11A6A6-C76F-4D51-9A84-5335CD00BBF8}"/>
              </a:ext>
            </a:extLst>
          </p:cNvPr>
          <p:cNvSpPr>
            <a:spLocks noGrp="1"/>
          </p:cNvSpPr>
          <p:nvPr>
            <p:ph type="body" sz="quarter" idx="20"/>
          </p:nvPr>
        </p:nvSpPr>
        <p:spPr>
          <a:xfrm>
            <a:off x="636559" y="2174913"/>
            <a:ext cx="3982600" cy="1168463"/>
          </a:xfrm>
        </p:spPr>
        <p:txBody>
          <a:bodyPr vert="horz" lIns="0" tIns="45720" rIns="91440" bIns="45720" rtlCol="0" anchor="t">
            <a:noAutofit/>
          </a:bodyPr>
          <a:lstStyle/>
          <a:p>
            <a:r>
              <a:rPr lang="en-US" sz="1600" dirty="0">
                <a:latin typeface="+mn-lt"/>
                <a:ea typeface="Cambria" panose="02040503050406030204" pitchFamily="18" charset="0"/>
                <a:cs typeface="Calibri"/>
              </a:rPr>
              <a:t>After choosing to manually add an employer, the borrower will enter all the relevant details about his or her employer and provide supporting documentation.</a:t>
            </a:r>
          </a:p>
          <a:p>
            <a:r>
              <a:rPr lang="en-US" sz="1600" dirty="0">
                <a:latin typeface="+mn-lt"/>
                <a:ea typeface="Cambria" panose="02040503050406030204" pitchFamily="18" charset="0"/>
                <a:cs typeface="Calibri"/>
              </a:rPr>
              <a:t>The borrower can select </a:t>
            </a:r>
            <a:r>
              <a:rPr lang="en-US" sz="1600" b="1" dirty="0">
                <a:latin typeface="+mn-lt"/>
                <a:ea typeface="Cambria" panose="02040503050406030204" pitchFamily="18" charset="0"/>
                <a:cs typeface="Calibri"/>
              </a:rPr>
              <a:t>Save Employer </a:t>
            </a:r>
            <a:r>
              <a:rPr lang="en-US" sz="1600" dirty="0">
                <a:latin typeface="+mn-lt"/>
                <a:ea typeface="Cambria" panose="02040503050406030204" pitchFamily="18" charset="0"/>
                <a:cs typeface="Calibri"/>
              </a:rPr>
              <a:t>to continue in Section 1. </a:t>
            </a:r>
            <a:endParaRPr lang="en-US" sz="1600" dirty="0">
              <a:latin typeface="+mn-lt"/>
              <a:ea typeface="Cambria" panose="02040503050406030204" pitchFamily="18" charset="0"/>
            </a:endParaRPr>
          </a:p>
        </p:txBody>
      </p:sp>
      <p:sp>
        <p:nvSpPr>
          <p:cNvPr id="10" name="Rectangle: Rounded Corners 9">
            <a:extLst>
              <a:ext uri="{FF2B5EF4-FFF2-40B4-BE49-F238E27FC236}">
                <a16:creationId xmlns:a16="http://schemas.microsoft.com/office/drawing/2014/main" id="{F94C5051-1C96-421C-83E6-5C935CD99EDA}"/>
              </a:ext>
            </a:extLst>
          </p:cNvPr>
          <p:cNvSpPr/>
          <p:nvPr/>
        </p:nvSpPr>
        <p:spPr>
          <a:xfrm>
            <a:off x="7633836" y="2878722"/>
            <a:ext cx="1029653" cy="929309"/>
          </a:xfrm>
          <a:prstGeom prst="roundRect">
            <a:avLst/>
          </a:prstGeom>
          <a:solidFill>
            <a:schemeClr val="tx1"/>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a:effectLst>
                  <a:outerShdw blurRad="38100" dist="38100" dir="2700000" algn="tl">
                    <a:srgbClr val="000000">
                      <a:alpha val="43137"/>
                    </a:srgbClr>
                  </a:outerShdw>
                </a:effectLst>
                <a:latin typeface="Oswald" panose="00000500000000000000" pitchFamily="2" charset="0"/>
              </a:rPr>
              <a:t>SCROLL</a:t>
            </a:r>
          </a:p>
        </p:txBody>
      </p:sp>
    </p:spTree>
    <p:extLst>
      <p:ext uri="{BB962C8B-B14F-4D97-AF65-F5344CB8AC3E}">
        <p14:creationId xmlns:p14="http://schemas.microsoft.com/office/powerpoint/2010/main" val="264454310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8837C6E-3D2D-AE4F-A9B1-54DC6A4AB15B}"/>
              </a:ext>
            </a:extLst>
          </p:cNvPr>
          <p:cNvSpPr>
            <a:spLocks noGrp="1"/>
          </p:cNvSpPr>
          <p:nvPr>
            <p:ph type="sldNum" sz="quarter" idx="10"/>
          </p:nvPr>
        </p:nvSpPr>
        <p:spPr/>
        <p:txBody>
          <a:bodyPr/>
          <a:lstStyle/>
          <a:p>
            <a:fld id="{234755BD-B4AC-9044-BCE4-27904766F8BB}" type="slidenum">
              <a:rPr lang="en-US" smtClean="0"/>
              <a:pPr/>
              <a:t>37</a:t>
            </a:fld>
            <a:endParaRPr lang="en-US" dirty="0"/>
          </a:p>
        </p:txBody>
      </p:sp>
      <p:sp>
        <p:nvSpPr>
          <p:cNvPr id="8" name="Title 7">
            <a:extLst>
              <a:ext uri="{FF2B5EF4-FFF2-40B4-BE49-F238E27FC236}">
                <a16:creationId xmlns:a16="http://schemas.microsoft.com/office/drawing/2014/main" id="{04BFD3B3-736E-4429-958D-6BEBDF05FD2D}"/>
              </a:ext>
            </a:extLst>
          </p:cNvPr>
          <p:cNvSpPr>
            <a:spLocks noGrp="1"/>
          </p:cNvSpPr>
          <p:nvPr>
            <p:ph type="title"/>
          </p:nvPr>
        </p:nvSpPr>
        <p:spPr/>
        <p:txBody>
          <a:bodyPr/>
          <a:lstStyle/>
          <a:p>
            <a:r>
              <a:rPr lang="en-US" dirty="0"/>
              <a:t>Section 1: employment history	</a:t>
            </a:r>
          </a:p>
        </p:txBody>
      </p:sp>
      <p:sp>
        <p:nvSpPr>
          <p:cNvPr id="13" name="Text Placeholder 12">
            <a:extLst>
              <a:ext uri="{FF2B5EF4-FFF2-40B4-BE49-F238E27FC236}">
                <a16:creationId xmlns:a16="http://schemas.microsoft.com/office/drawing/2014/main" id="{012DA6C2-3E34-4B9F-9F21-48FAF065A31B}"/>
              </a:ext>
            </a:extLst>
          </p:cNvPr>
          <p:cNvSpPr>
            <a:spLocks noGrp="1"/>
          </p:cNvSpPr>
          <p:nvPr>
            <p:ph type="body" sz="quarter" idx="24"/>
          </p:nvPr>
        </p:nvSpPr>
        <p:spPr/>
        <p:txBody>
          <a:bodyPr>
            <a:normAutofit lnSpcReduction="10000"/>
          </a:bodyPr>
          <a:lstStyle/>
          <a:p>
            <a:r>
              <a:rPr lang="en-US" dirty="0"/>
              <a:t>My Employers</a:t>
            </a:r>
          </a:p>
        </p:txBody>
      </p:sp>
      <p:sp>
        <p:nvSpPr>
          <p:cNvPr id="14" name="Text Placeholder 2">
            <a:extLst>
              <a:ext uri="{FF2B5EF4-FFF2-40B4-BE49-F238E27FC236}">
                <a16:creationId xmlns:a16="http://schemas.microsoft.com/office/drawing/2014/main" id="{5B11A6A6-C76F-4D51-9A84-5335CD00BBF8}"/>
              </a:ext>
            </a:extLst>
          </p:cNvPr>
          <p:cNvSpPr>
            <a:spLocks noGrp="1"/>
          </p:cNvSpPr>
          <p:nvPr>
            <p:ph type="body" sz="quarter" idx="20"/>
          </p:nvPr>
        </p:nvSpPr>
        <p:spPr>
          <a:xfrm>
            <a:off x="912571" y="1999924"/>
            <a:ext cx="4030170" cy="3257875"/>
          </a:xfrm>
        </p:spPr>
        <p:txBody>
          <a:bodyPr vert="horz" lIns="0" tIns="45720" rIns="91440" bIns="45720" rtlCol="0" anchor="t">
            <a:noAutofit/>
          </a:bodyPr>
          <a:lstStyle/>
          <a:p>
            <a:r>
              <a:rPr lang="en-US" sz="1600" dirty="0">
                <a:latin typeface="+mn-lt"/>
                <a:ea typeface="Cambria" panose="02040503050406030204" pitchFamily="18" charset="0"/>
              </a:rPr>
              <a:t>Any employer that a borrower has added and saved in the PSLF Help Tool Flow is shown here.</a:t>
            </a:r>
          </a:p>
          <a:p>
            <a:endParaRPr lang="en-US" sz="1600" dirty="0">
              <a:latin typeface="+mn-lt"/>
              <a:ea typeface="Cambria" panose="02040503050406030204" pitchFamily="18" charset="0"/>
            </a:endParaRPr>
          </a:p>
          <a:p>
            <a:r>
              <a:rPr lang="en-US" sz="1600" dirty="0">
                <a:latin typeface="+mn-lt"/>
                <a:ea typeface="Cambria" panose="02040503050406030204" pitchFamily="18" charset="0"/>
                <a:cs typeface="Calibri"/>
              </a:rPr>
              <a:t>On this screen the borrower can add another employer, edit employers he or she has already added, or select </a:t>
            </a:r>
            <a:r>
              <a:rPr lang="en-US" sz="1600" b="1" dirty="0">
                <a:latin typeface="+mn-lt"/>
                <a:ea typeface="Cambria" panose="02040503050406030204" pitchFamily="18" charset="0"/>
                <a:cs typeface="Calibri"/>
              </a:rPr>
              <a:t>Next Section </a:t>
            </a:r>
            <a:r>
              <a:rPr lang="en-US" sz="1600" dirty="0">
                <a:latin typeface="+mn-lt"/>
                <a:ea typeface="Cambria" panose="02040503050406030204" pitchFamily="18" charset="0"/>
                <a:cs typeface="Calibri"/>
              </a:rPr>
              <a:t>to move forward in the flow. </a:t>
            </a:r>
            <a:endParaRPr lang="en-US" sz="1600" dirty="0">
              <a:latin typeface="+mn-lt"/>
              <a:ea typeface="Cambria" panose="02040503050406030204" pitchFamily="18" charset="0"/>
            </a:endParaRPr>
          </a:p>
        </p:txBody>
      </p:sp>
      <p:pic>
        <p:nvPicPr>
          <p:cNvPr id="6" name="Picture 5" descr="Graphical user interface, text, application, email&#10;&#10;Description automatically generated">
            <a:extLst>
              <a:ext uri="{FF2B5EF4-FFF2-40B4-BE49-F238E27FC236}">
                <a16:creationId xmlns:a16="http://schemas.microsoft.com/office/drawing/2014/main" id="{BF9541D7-DDD1-4484-9873-E8A3E83691EB}"/>
              </a:ext>
            </a:extLst>
          </p:cNvPr>
          <p:cNvPicPr>
            <a:picLocks noChangeAspect="1"/>
          </p:cNvPicPr>
          <p:nvPr/>
        </p:nvPicPr>
        <p:blipFill>
          <a:blip r:embed="rId3"/>
          <a:stretch>
            <a:fillRect/>
          </a:stretch>
        </p:blipFill>
        <p:spPr>
          <a:xfrm>
            <a:off x="6206687" y="1220166"/>
            <a:ext cx="4431576" cy="4809984"/>
          </a:xfrm>
          <a:prstGeom prst="rect">
            <a:avLst/>
          </a:prstGeom>
        </p:spPr>
      </p:pic>
      <p:sp>
        <p:nvSpPr>
          <p:cNvPr id="4" name="Rectangle 3">
            <a:extLst>
              <a:ext uri="{FF2B5EF4-FFF2-40B4-BE49-F238E27FC236}">
                <a16:creationId xmlns:a16="http://schemas.microsoft.com/office/drawing/2014/main" id="{2BC8CEF6-1D79-43EA-8395-1B9AFCB73C43}"/>
              </a:ext>
            </a:extLst>
          </p:cNvPr>
          <p:cNvSpPr/>
          <p:nvPr/>
        </p:nvSpPr>
        <p:spPr>
          <a:xfrm>
            <a:off x="9485451" y="5637833"/>
            <a:ext cx="1152812" cy="294615"/>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76483295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8DBE963C-4CD3-4756-9340-BE464066839F}"/>
              </a:ext>
            </a:extLst>
          </p:cNvPr>
          <p:cNvSpPr>
            <a:spLocks noGrp="1"/>
          </p:cNvSpPr>
          <p:nvPr>
            <p:ph type="title"/>
          </p:nvPr>
        </p:nvSpPr>
        <p:spPr/>
        <p:txBody>
          <a:bodyPr/>
          <a:lstStyle/>
          <a:p>
            <a:r>
              <a:rPr lang="en-US" dirty="0"/>
              <a:t>Step 2: Loan tips</a:t>
            </a:r>
          </a:p>
        </p:txBody>
      </p:sp>
      <p:sp>
        <p:nvSpPr>
          <p:cNvPr id="2" name="Slide Number Placeholder 1">
            <a:extLst>
              <a:ext uri="{FF2B5EF4-FFF2-40B4-BE49-F238E27FC236}">
                <a16:creationId xmlns:a16="http://schemas.microsoft.com/office/drawing/2014/main" id="{A4DED558-FBAC-49A4-B050-DC00EF27D50B}"/>
              </a:ext>
            </a:extLst>
          </p:cNvPr>
          <p:cNvSpPr>
            <a:spLocks noGrp="1"/>
          </p:cNvSpPr>
          <p:nvPr>
            <p:ph type="sldNum" sz="quarter" idx="10"/>
          </p:nvPr>
        </p:nvSpPr>
        <p:spPr/>
        <p:txBody>
          <a:bodyPr/>
          <a:lstStyle/>
          <a:p>
            <a:fld id="{234755BD-B4AC-9044-BCE4-27904766F8BB}" type="slidenum">
              <a:rPr lang="en-US" smtClean="0"/>
              <a:pPr/>
              <a:t>38</a:t>
            </a:fld>
            <a:endParaRPr lang="en-US" dirty="0"/>
          </a:p>
        </p:txBody>
      </p:sp>
    </p:spTree>
    <p:extLst>
      <p:ext uri="{BB962C8B-B14F-4D97-AF65-F5344CB8AC3E}">
        <p14:creationId xmlns:p14="http://schemas.microsoft.com/office/powerpoint/2010/main" val="287581926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FBBB02E-CD17-4C03-B091-90883BDF7B4D}"/>
              </a:ext>
            </a:extLst>
          </p:cNvPr>
          <p:cNvSpPr>
            <a:spLocks noGrp="1"/>
          </p:cNvSpPr>
          <p:nvPr>
            <p:ph type="sldNum" sz="quarter" idx="4"/>
          </p:nvPr>
        </p:nvSpPr>
        <p:spPr/>
        <p:txBody>
          <a:bodyPr/>
          <a:lstStyle/>
          <a:p>
            <a:fld id="{234755BD-B4AC-9044-BCE4-27904766F8BB}" type="slidenum">
              <a:rPr lang="en-US" smtClean="0"/>
              <a:pPr/>
              <a:t>39</a:t>
            </a:fld>
            <a:endParaRPr lang="en-US" dirty="0"/>
          </a:p>
        </p:txBody>
      </p:sp>
      <p:sp>
        <p:nvSpPr>
          <p:cNvPr id="3" name="Title 2">
            <a:extLst>
              <a:ext uri="{FF2B5EF4-FFF2-40B4-BE49-F238E27FC236}">
                <a16:creationId xmlns:a16="http://schemas.microsoft.com/office/drawing/2014/main" id="{3026CE3E-DEBF-495E-9197-D55EDB98E168}"/>
              </a:ext>
            </a:extLst>
          </p:cNvPr>
          <p:cNvSpPr>
            <a:spLocks noGrp="1"/>
          </p:cNvSpPr>
          <p:nvPr>
            <p:ph type="title"/>
          </p:nvPr>
        </p:nvSpPr>
        <p:spPr/>
        <p:txBody>
          <a:bodyPr/>
          <a:lstStyle/>
          <a:p>
            <a:r>
              <a:rPr lang="en-US" dirty="0"/>
              <a:t>Section 2: Loan tips</a:t>
            </a:r>
          </a:p>
        </p:txBody>
      </p:sp>
      <p:pic>
        <p:nvPicPr>
          <p:cNvPr id="6" name="Picture 5">
            <a:extLst>
              <a:ext uri="{FF2B5EF4-FFF2-40B4-BE49-F238E27FC236}">
                <a16:creationId xmlns:a16="http://schemas.microsoft.com/office/drawing/2014/main" id="{5F1EE745-4D89-4220-8E23-21D1D83AD985}"/>
              </a:ext>
            </a:extLst>
          </p:cNvPr>
          <p:cNvPicPr>
            <a:picLocks noChangeAspect="1"/>
          </p:cNvPicPr>
          <p:nvPr/>
        </p:nvPicPr>
        <p:blipFill>
          <a:blip r:embed="rId2"/>
          <a:stretch>
            <a:fillRect/>
          </a:stretch>
        </p:blipFill>
        <p:spPr>
          <a:xfrm>
            <a:off x="5799322" y="640080"/>
            <a:ext cx="5173478" cy="5809057"/>
          </a:xfrm>
          <a:prstGeom prst="rect">
            <a:avLst/>
          </a:prstGeom>
        </p:spPr>
      </p:pic>
      <p:sp>
        <p:nvSpPr>
          <p:cNvPr id="7" name="TextBox 6">
            <a:extLst>
              <a:ext uri="{FF2B5EF4-FFF2-40B4-BE49-F238E27FC236}">
                <a16:creationId xmlns:a16="http://schemas.microsoft.com/office/drawing/2014/main" id="{B18F09F7-FB19-4FAB-8DF9-CFEBC39500A3}"/>
              </a:ext>
            </a:extLst>
          </p:cNvPr>
          <p:cNvSpPr txBox="1"/>
          <p:nvPr/>
        </p:nvSpPr>
        <p:spPr>
          <a:xfrm>
            <a:off x="1110343" y="2312126"/>
            <a:ext cx="5277394" cy="1569660"/>
          </a:xfrm>
          <a:prstGeom prst="rect">
            <a:avLst/>
          </a:prstGeom>
          <a:noFill/>
        </p:spPr>
        <p:txBody>
          <a:bodyPr wrap="square" rtlCol="0">
            <a:spAutoFit/>
          </a:bodyPr>
          <a:lstStyle/>
          <a:p>
            <a:r>
              <a:rPr lang="en-US" sz="2400" dirty="0"/>
              <a:t>The “Loan Tips” Section of </a:t>
            </a:r>
            <a:r>
              <a:rPr lang="en-US" sz="2400"/>
              <a:t>the PSLF </a:t>
            </a:r>
            <a:r>
              <a:rPr lang="en-US" sz="2400" dirty="0"/>
              <a:t>Help Tool is modified during the next year to allow for the conditions under the Limited PSLF Waiver. </a:t>
            </a:r>
          </a:p>
        </p:txBody>
      </p:sp>
    </p:spTree>
    <p:extLst>
      <p:ext uri="{BB962C8B-B14F-4D97-AF65-F5344CB8AC3E}">
        <p14:creationId xmlns:p14="http://schemas.microsoft.com/office/powerpoint/2010/main" val="14963126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4866CCD-6A07-484A-9D4A-79E7AF2B1A5F}"/>
              </a:ext>
            </a:extLst>
          </p:cNvPr>
          <p:cNvSpPr>
            <a:spLocks noGrp="1"/>
          </p:cNvSpPr>
          <p:nvPr>
            <p:ph type="sldNum" sz="quarter" idx="4"/>
          </p:nvPr>
        </p:nvSpPr>
        <p:spPr/>
        <p:txBody>
          <a:bodyPr/>
          <a:lstStyle/>
          <a:p>
            <a:fld id="{234755BD-B4AC-9044-BCE4-27904766F8BB}" type="slidenum">
              <a:rPr lang="en-US" smtClean="0"/>
              <a:pPr/>
              <a:t>4</a:t>
            </a:fld>
            <a:endParaRPr lang="en-US" dirty="0"/>
          </a:p>
        </p:txBody>
      </p:sp>
      <p:sp>
        <p:nvSpPr>
          <p:cNvPr id="4" name="Title 3">
            <a:extLst>
              <a:ext uri="{FF2B5EF4-FFF2-40B4-BE49-F238E27FC236}">
                <a16:creationId xmlns:a16="http://schemas.microsoft.com/office/drawing/2014/main" id="{A9B0A126-C772-8643-A283-9EEBE0AA01BD}"/>
              </a:ext>
            </a:extLst>
          </p:cNvPr>
          <p:cNvSpPr>
            <a:spLocks noGrp="1"/>
          </p:cNvSpPr>
          <p:nvPr>
            <p:ph type="title"/>
          </p:nvPr>
        </p:nvSpPr>
        <p:spPr/>
        <p:txBody>
          <a:bodyPr/>
          <a:lstStyle/>
          <a:p>
            <a:r>
              <a:rPr lang="en-US" dirty="0"/>
              <a:t>PSLF Basics</a:t>
            </a:r>
          </a:p>
        </p:txBody>
      </p:sp>
      <p:sp>
        <p:nvSpPr>
          <p:cNvPr id="6" name="U-Turn Arrow 5">
            <a:extLst>
              <a:ext uri="{FF2B5EF4-FFF2-40B4-BE49-F238E27FC236}">
                <a16:creationId xmlns:a16="http://schemas.microsoft.com/office/drawing/2014/main" id="{BD9EE6E4-7EC7-8C4D-BAEA-800430CD2AEB}"/>
              </a:ext>
            </a:extLst>
          </p:cNvPr>
          <p:cNvSpPr/>
          <p:nvPr/>
        </p:nvSpPr>
        <p:spPr>
          <a:xfrm rot="10800000" flipH="1">
            <a:off x="6532034" y="3672921"/>
            <a:ext cx="2713567" cy="2501900"/>
          </a:xfrm>
          <a:prstGeom prst="uturnArrow">
            <a:avLst>
              <a:gd name="adj1" fmla="val 20076"/>
              <a:gd name="adj2" fmla="val 19764"/>
              <a:gd name="adj3" fmla="val 23347"/>
              <a:gd name="adj4" fmla="val 49304"/>
              <a:gd name="adj5" fmla="val 99251"/>
            </a:avLst>
          </a:prstGeom>
          <a:solidFill>
            <a:schemeClr val="accent4"/>
          </a:solidFill>
          <a:ln w="25400" cap="flat" cmpd="sng" algn="ctr">
            <a:solidFill>
              <a:srgbClr val="FFFFFF"/>
            </a:solidFill>
            <a:prstDash val="solid"/>
          </a:ln>
          <a:effectLst/>
        </p:spPr>
        <p:txBody>
          <a:bodyPr lIns="91440" tIns="45720" rIns="91440" bIns="45720" anchor="ctr"/>
          <a:lstStyle/>
          <a:p>
            <a:pPr algn="ctr" defTabSz="1375432">
              <a:defRPr/>
            </a:pPr>
            <a:endParaRPr lang="en-US" sz="2667" kern="0" dirty="0">
              <a:solidFill>
                <a:srgbClr val="262626"/>
              </a:solidFill>
              <a:latin typeface="Arial"/>
              <a:cs typeface="Arial" charset="0"/>
            </a:endParaRPr>
          </a:p>
        </p:txBody>
      </p:sp>
      <p:sp>
        <p:nvSpPr>
          <p:cNvPr id="7" name="U-Turn Arrow 6">
            <a:extLst>
              <a:ext uri="{FF2B5EF4-FFF2-40B4-BE49-F238E27FC236}">
                <a16:creationId xmlns:a16="http://schemas.microsoft.com/office/drawing/2014/main" id="{4087C465-5685-AF4E-A0EE-2A48DC8A03BF}"/>
              </a:ext>
            </a:extLst>
          </p:cNvPr>
          <p:cNvSpPr/>
          <p:nvPr/>
        </p:nvSpPr>
        <p:spPr>
          <a:xfrm>
            <a:off x="4593167" y="1750988"/>
            <a:ext cx="2713567" cy="2504017"/>
          </a:xfrm>
          <a:prstGeom prst="uturnArrow">
            <a:avLst>
              <a:gd name="adj1" fmla="val 20076"/>
              <a:gd name="adj2" fmla="val 19764"/>
              <a:gd name="adj3" fmla="val 23347"/>
              <a:gd name="adj4" fmla="val 49304"/>
              <a:gd name="adj5" fmla="val 99251"/>
            </a:avLst>
          </a:prstGeom>
          <a:solidFill>
            <a:schemeClr val="accent2"/>
          </a:solidFill>
          <a:ln w="25400" cap="flat" cmpd="sng" algn="ctr">
            <a:solidFill>
              <a:srgbClr val="FFFFFF"/>
            </a:solidFill>
            <a:prstDash val="solid"/>
          </a:ln>
          <a:effectLst/>
        </p:spPr>
        <p:txBody>
          <a:bodyPr lIns="91440" tIns="45720" rIns="91440" bIns="45720" anchor="ctr"/>
          <a:lstStyle/>
          <a:p>
            <a:pPr algn="ctr" defTabSz="1375432">
              <a:defRPr/>
            </a:pPr>
            <a:endParaRPr lang="en-US" sz="2667" kern="0" dirty="0">
              <a:solidFill>
                <a:srgbClr val="262626"/>
              </a:solidFill>
              <a:latin typeface="Arial"/>
              <a:cs typeface="Arial" charset="0"/>
            </a:endParaRPr>
          </a:p>
        </p:txBody>
      </p:sp>
      <p:sp>
        <p:nvSpPr>
          <p:cNvPr id="8" name="U-Turn Arrow 7">
            <a:extLst>
              <a:ext uri="{FF2B5EF4-FFF2-40B4-BE49-F238E27FC236}">
                <a16:creationId xmlns:a16="http://schemas.microsoft.com/office/drawing/2014/main" id="{1B13591B-053B-174E-80AD-A623E162CEB0}"/>
              </a:ext>
            </a:extLst>
          </p:cNvPr>
          <p:cNvSpPr/>
          <p:nvPr/>
        </p:nvSpPr>
        <p:spPr>
          <a:xfrm rot="10800000" flipH="1">
            <a:off x="2650067" y="3672921"/>
            <a:ext cx="2711451" cy="2501900"/>
          </a:xfrm>
          <a:prstGeom prst="uturnArrow">
            <a:avLst>
              <a:gd name="adj1" fmla="val 20076"/>
              <a:gd name="adj2" fmla="val 19764"/>
              <a:gd name="adj3" fmla="val 23347"/>
              <a:gd name="adj4" fmla="val 49304"/>
              <a:gd name="adj5" fmla="val 99251"/>
            </a:avLst>
          </a:prstGeom>
          <a:solidFill>
            <a:schemeClr val="accent1"/>
          </a:solidFill>
          <a:ln w="25400" cap="flat" cmpd="sng" algn="ctr">
            <a:solidFill>
              <a:srgbClr val="FFFFFF"/>
            </a:solidFill>
            <a:prstDash val="solid"/>
          </a:ln>
          <a:effectLst/>
        </p:spPr>
        <p:txBody>
          <a:bodyPr lIns="91440" tIns="45720" rIns="91440" bIns="45720" anchor="ctr"/>
          <a:lstStyle/>
          <a:p>
            <a:pPr algn="ctr" defTabSz="1375432">
              <a:defRPr/>
            </a:pPr>
            <a:endParaRPr lang="en-US" sz="2667" kern="0" dirty="0">
              <a:solidFill>
                <a:srgbClr val="262626"/>
              </a:solidFill>
              <a:latin typeface="Arial"/>
              <a:cs typeface="Arial" charset="0"/>
            </a:endParaRPr>
          </a:p>
        </p:txBody>
      </p:sp>
      <p:sp>
        <p:nvSpPr>
          <p:cNvPr id="9" name="U-Turn Arrow 8">
            <a:extLst>
              <a:ext uri="{FF2B5EF4-FFF2-40B4-BE49-F238E27FC236}">
                <a16:creationId xmlns:a16="http://schemas.microsoft.com/office/drawing/2014/main" id="{5C4C935F-D43E-D34E-A1F1-4533E45AB647}"/>
              </a:ext>
            </a:extLst>
          </p:cNvPr>
          <p:cNvSpPr/>
          <p:nvPr/>
        </p:nvSpPr>
        <p:spPr>
          <a:xfrm>
            <a:off x="730252" y="1750988"/>
            <a:ext cx="2711449" cy="2504017"/>
          </a:xfrm>
          <a:prstGeom prst="uturnArrow">
            <a:avLst>
              <a:gd name="adj1" fmla="val 20076"/>
              <a:gd name="adj2" fmla="val 19764"/>
              <a:gd name="adj3" fmla="val 23347"/>
              <a:gd name="adj4" fmla="val 49304"/>
              <a:gd name="adj5" fmla="val 99251"/>
            </a:avLst>
          </a:prstGeom>
          <a:solidFill>
            <a:schemeClr val="accent3"/>
          </a:solidFill>
          <a:ln w="25400" cap="flat" cmpd="sng" algn="ctr">
            <a:solidFill>
              <a:srgbClr val="FFFFFF"/>
            </a:solidFill>
            <a:prstDash val="solid"/>
          </a:ln>
          <a:effectLst/>
        </p:spPr>
        <p:txBody>
          <a:bodyPr lIns="91440" tIns="45720" rIns="91440" bIns="45720" anchor="ctr"/>
          <a:lstStyle/>
          <a:p>
            <a:pPr algn="ctr" defTabSz="1375432">
              <a:defRPr/>
            </a:pPr>
            <a:endParaRPr lang="en-US" sz="2667" kern="0" dirty="0">
              <a:solidFill>
                <a:srgbClr val="262626"/>
              </a:solidFill>
              <a:latin typeface="Arial"/>
              <a:cs typeface="Arial" charset="0"/>
            </a:endParaRPr>
          </a:p>
        </p:txBody>
      </p:sp>
      <p:sp>
        <p:nvSpPr>
          <p:cNvPr id="10" name="Freeform 9">
            <a:extLst>
              <a:ext uri="{FF2B5EF4-FFF2-40B4-BE49-F238E27FC236}">
                <a16:creationId xmlns:a16="http://schemas.microsoft.com/office/drawing/2014/main" id="{A30F2B83-ABA5-A94E-8F9B-03B64115BE13}"/>
              </a:ext>
            </a:extLst>
          </p:cNvPr>
          <p:cNvSpPr/>
          <p:nvPr/>
        </p:nvSpPr>
        <p:spPr>
          <a:xfrm>
            <a:off x="1322918" y="2371172"/>
            <a:ext cx="1286933" cy="1289049"/>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noFill/>
          <a:ln w="19050" cap="flat" cmpd="sng" algn="ctr">
            <a:solidFill>
              <a:schemeClr val="accent3"/>
            </a:solidFill>
            <a:prstDash val="sysDot"/>
          </a:ln>
          <a:effectLst/>
        </p:spPr>
        <p:txBody>
          <a:bodyPr lIns="243840" tIns="243840" rIns="210677" bIns="210677" spcCol="953" anchor="ctr"/>
          <a:lstStyle/>
          <a:p>
            <a:pPr algn="ctr" defTabSz="1185274">
              <a:lnSpc>
                <a:spcPct val="90000"/>
              </a:lnSpc>
              <a:spcAft>
                <a:spcPct val="35000"/>
              </a:spcAft>
              <a:defRPr/>
            </a:pPr>
            <a:endParaRPr lang="en-US" sz="4800" kern="0" dirty="0">
              <a:solidFill>
                <a:srgbClr val="FFC000"/>
              </a:solidFill>
              <a:latin typeface="FontAwesome" pitchFamily="2" charset="0"/>
              <a:cs typeface="Arial" charset="0"/>
            </a:endParaRPr>
          </a:p>
        </p:txBody>
      </p:sp>
      <p:sp>
        <p:nvSpPr>
          <p:cNvPr id="11" name="Freeform 10">
            <a:extLst>
              <a:ext uri="{FF2B5EF4-FFF2-40B4-BE49-F238E27FC236}">
                <a16:creationId xmlns:a16="http://schemas.microsoft.com/office/drawing/2014/main" id="{498B7260-CEC5-3C40-AFF6-FAD7CE0EA54E}"/>
              </a:ext>
            </a:extLst>
          </p:cNvPr>
          <p:cNvSpPr/>
          <p:nvPr/>
        </p:nvSpPr>
        <p:spPr>
          <a:xfrm>
            <a:off x="3242733" y="4288872"/>
            <a:ext cx="1289051" cy="1289049"/>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noFill/>
          <a:ln w="19050" cap="flat" cmpd="sng" algn="ctr">
            <a:solidFill>
              <a:schemeClr val="accent1"/>
            </a:solidFill>
            <a:prstDash val="sysDot"/>
          </a:ln>
          <a:effectLst/>
        </p:spPr>
        <p:txBody>
          <a:bodyPr lIns="243840" tIns="243840" rIns="210677" bIns="210677" spcCol="953" anchor="ctr"/>
          <a:lstStyle/>
          <a:p>
            <a:pPr algn="ctr" defTabSz="1185274">
              <a:lnSpc>
                <a:spcPct val="90000"/>
              </a:lnSpc>
              <a:spcAft>
                <a:spcPct val="35000"/>
              </a:spcAft>
              <a:defRPr/>
            </a:pPr>
            <a:endParaRPr lang="en-US" sz="4800" kern="0" dirty="0">
              <a:solidFill>
                <a:srgbClr val="FF3F5F"/>
              </a:solidFill>
              <a:latin typeface="FontAwesome" pitchFamily="2" charset="0"/>
              <a:cs typeface="Arial" charset="0"/>
            </a:endParaRPr>
          </a:p>
        </p:txBody>
      </p:sp>
      <p:sp>
        <p:nvSpPr>
          <p:cNvPr id="12" name="Freeform 11">
            <a:extLst>
              <a:ext uri="{FF2B5EF4-FFF2-40B4-BE49-F238E27FC236}">
                <a16:creationId xmlns:a16="http://schemas.microsoft.com/office/drawing/2014/main" id="{1DABD4FE-FA1A-6E45-9D86-B1BF5BC91BD7}"/>
              </a:ext>
            </a:extLst>
          </p:cNvPr>
          <p:cNvSpPr/>
          <p:nvPr/>
        </p:nvSpPr>
        <p:spPr>
          <a:xfrm>
            <a:off x="5179485" y="2371172"/>
            <a:ext cx="1289049" cy="1289049"/>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noFill/>
          <a:ln w="19050" cap="flat" cmpd="sng" algn="ctr">
            <a:solidFill>
              <a:schemeClr val="accent2"/>
            </a:solidFill>
            <a:prstDash val="sysDot"/>
          </a:ln>
          <a:effectLst/>
        </p:spPr>
        <p:txBody>
          <a:bodyPr lIns="243840" tIns="243840" rIns="210677" bIns="210677" spcCol="953" anchor="ctr"/>
          <a:lstStyle/>
          <a:p>
            <a:pPr algn="ctr" defTabSz="1185274">
              <a:lnSpc>
                <a:spcPct val="90000"/>
              </a:lnSpc>
              <a:spcAft>
                <a:spcPct val="35000"/>
              </a:spcAft>
              <a:defRPr/>
            </a:pPr>
            <a:endParaRPr lang="en-US" sz="4800" kern="0" dirty="0">
              <a:solidFill>
                <a:srgbClr val="2AC2AC"/>
              </a:solidFill>
              <a:latin typeface="FontAwesome" pitchFamily="2" charset="0"/>
              <a:cs typeface="Arial" charset="0"/>
            </a:endParaRPr>
          </a:p>
        </p:txBody>
      </p:sp>
      <p:sp>
        <p:nvSpPr>
          <p:cNvPr id="13" name="Freeform 12">
            <a:extLst>
              <a:ext uri="{FF2B5EF4-FFF2-40B4-BE49-F238E27FC236}">
                <a16:creationId xmlns:a16="http://schemas.microsoft.com/office/drawing/2014/main" id="{8610F624-FE0D-2C47-93B9-C62D778099F4}"/>
              </a:ext>
            </a:extLst>
          </p:cNvPr>
          <p:cNvSpPr/>
          <p:nvPr/>
        </p:nvSpPr>
        <p:spPr>
          <a:xfrm>
            <a:off x="7126818" y="4288872"/>
            <a:ext cx="1289049" cy="1289049"/>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noFill/>
          <a:ln w="19050" cap="flat" cmpd="sng" algn="ctr">
            <a:solidFill>
              <a:schemeClr val="accent4"/>
            </a:solidFill>
            <a:prstDash val="sysDot"/>
          </a:ln>
          <a:effectLst/>
        </p:spPr>
        <p:txBody>
          <a:bodyPr lIns="243840" tIns="243840" rIns="210677" bIns="210677" spcCol="953" anchor="ctr"/>
          <a:lstStyle/>
          <a:p>
            <a:pPr algn="ctr" defTabSz="1185274">
              <a:lnSpc>
                <a:spcPct val="90000"/>
              </a:lnSpc>
              <a:spcAft>
                <a:spcPct val="35000"/>
              </a:spcAft>
              <a:defRPr/>
            </a:pPr>
            <a:endParaRPr lang="en-US" sz="4800" kern="0" dirty="0">
              <a:solidFill>
                <a:srgbClr val="3BC7E2"/>
              </a:solidFill>
              <a:latin typeface="FontAwesome" pitchFamily="2" charset="0"/>
              <a:cs typeface="Arial" charset="0"/>
            </a:endParaRPr>
          </a:p>
        </p:txBody>
      </p:sp>
      <p:sp>
        <p:nvSpPr>
          <p:cNvPr id="14" name="Freeform 13">
            <a:extLst>
              <a:ext uri="{FF2B5EF4-FFF2-40B4-BE49-F238E27FC236}">
                <a16:creationId xmlns:a16="http://schemas.microsoft.com/office/drawing/2014/main" id="{1B53FFE0-2638-F44A-9CB2-C080A5891E2F}"/>
              </a:ext>
            </a:extLst>
          </p:cNvPr>
          <p:cNvSpPr/>
          <p:nvPr/>
        </p:nvSpPr>
        <p:spPr>
          <a:xfrm>
            <a:off x="8634134" y="1802647"/>
            <a:ext cx="1909236" cy="1909233"/>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noFill/>
          <a:ln w="19050" cap="flat" cmpd="sng" algn="ctr">
            <a:solidFill>
              <a:schemeClr val="accent3"/>
            </a:solidFill>
            <a:prstDash val="sysDot"/>
          </a:ln>
          <a:effectLst/>
        </p:spPr>
        <p:txBody>
          <a:bodyPr lIns="243840" tIns="243840" rIns="210677" bIns="210677" spcCol="953" anchor="ctr"/>
          <a:lstStyle/>
          <a:p>
            <a:pPr algn="ctr" defTabSz="1185274">
              <a:lnSpc>
                <a:spcPct val="90000"/>
              </a:lnSpc>
              <a:spcAft>
                <a:spcPct val="35000"/>
              </a:spcAft>
              <a:defRPr/>
            </a:pPr>
            <a:endParaRPr lang="en-US" sz="4800" kern="0" dirty="0">
              <a:solidFill>
                <a:srgbClr val="2993FF"/>
              </a:solidFill>
              <a:latin typeface="FontAwesome" pitchFamily="2" charset="0"/>
              <a:cs typeface="Arial" charset="0"/>
            </a:endParaRPr>
          </a:p>
        </p:txBody>
      </p:sp>
      <p:sp>
        <p:nvSpPr>
          <p:cNvPr id="15" name="TextBox 22">
            <a:extLst>
              <a:ext uri="{FF2B5EF4-FFF2-40B4-BE49-F238E27FC236}">
                <a16:creationId xmlns:a16="http://schemas.microsoft.com/office/drawing/2014/main" id="{5FE447F7-5269-2C41-AA31-A1D79F238948}"/>
              </a:ext>
            </a:extLst>
          </p:cNvPr>
          <p:cNvSpPr txBox="1">
            <a:spLocks noChangeArrowheads="1"/>
          </p:cNvSpPr>
          <p:nvPr/>
        </p:nvSpPr>
        <p:spPr bwMode="auto">
          <a:xfrm>
            <a:off x="609600" y="1414095"/>
            <a:ext cx="2575984"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defTabSz="1030288">
              <a:defRPr>
                <a:solidFill>
                  <a:schemeClr val="tx1"/>
                </a:solidFill>
                <a:latin typeface="Calibri" panose="020F0502020204030204" pitchFamily="34" charset="0"/>
                <a:cs typeface="Arial" panose="020B0604020202020204" pitchFamily="34" charset="0"/>
              </a:defRPr>
            </a:lvl1pPr>
            <a:lvl2pPr marL="742950" indent="-285750" defTabSz="1030288">
              <a:defRPr>
                <a:solidFill>
                  <a:schemeClr val="tx1"/>
                </a:solidFill>
                <a:latin typeface="Calibri" panose="020F0502020204030204" pitchFamily="34" charset="0"/>
                <a:cs typeface="Arial" panose="020B0604020202020204" pitchFamily="34" charset="0"/>
              </a:defRPr>
            </a:lvl2pPr>
            <a:lvl3pPr marL="1143000" indent="-228600" defTabSz="1030288">
              <a:defRPr>
                <a:solidFill>
                  <a:schemeClr val="tx1"/>
                </a:solidFill>
                <a:latin typeface="Calibri" panose="020F0502020204030204" pitchFamily="34" charset="0"/>
                <a:cs typeface="Arial" panose="020B0604020202020204" pitchFamily="34" charset="0"/>
              </a:defRPr>
            </a:lvl3pPr>
            <a:lvl4pPr marL="1600200" indent="-228600" defTabSz="1030288">
              <a:defRPr>
                <a:solidFill>
                  <a:schemeClr val="tx1"/>
                </a:solidFill>
                <a:latin typeface="Calibri" panose="020F0502020204030204" pitchFamily="34" charset="0"/>
                <a:cs typeface="Arial" panose="020B0604020202020204" pitchFamily="34" charset="0"/>
              </a:defRPr>
            </a:lvl4pPr>
            <a:lvl5pPr marL="2057400" indent="-228600" defTabSz="1030288">
              <a:defRPr>
                <a:solidFill>
                  <a:schemeClr val="tx1"/>
                </a:solidFill>
                <a:latin typeface="Calibri" panose="020F0502020204030204" pitchFamily="34" charset="0"/>
                <a:cs typeface="Arial" panose="020B0604020202020204" pitchFamily="34" charset="0"/>
              </a:defRPr>
            </a:lvl5pPr>
            <a:lvl6pPr marL="2514600" indent="-228600" defTabSz="103028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defTabSz="103028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defTabSz="103028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defTabSz="103028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r>
              <a:rPr lang="en-US" altLang="en-US" sz="1600" b="1" dirty="0">
                <a:solidFill>
                  <a:schemeClr val="accent3"/>
                </a:solidFill>
                <a:latin typeface="Arial" panose="020B0604020202020204" pitchFamily="34" charset="0"/>
              </a:rPr>
              <a:t>120 qualifying payments…</a:t>
            </a:r>
          </a:p>
        </p:txBody>
      </p:sp>
      <p:sp>
        <p:nvSpPr>
          <p:cNvPr id="16" name="TextBox 23">
            <a:extLst>
              <a:ext uri="{FF2B5EF4-FFF2-40B4-BE49-F238E27FC236}">
                <a16:creationId xmlns:a16="http://schemas.microsoft.com/office/drawing/2014/main" id="{FFFA6D7D-3541-114A-812D-8E38E1AFA70D}"/>
              </a:ext>
            </a:extLst>
          </p:cNvPr>
          <p:cNvSpPr txBox="1">
            <a:spLocks noChangeArrowheads="1"/>
          </p:cNvSpPr>
          <p:nvPr/>
        </p:nvSpPr>
        <p:spPr bwMode="auto">
          <a:xfrm>
            <a:off x="3764710" y="1416149"/>
            <a:ext cx="4150783"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lvl1pPr defTabSz="1030288">
              <a:defRPr>
                <a:solidFill>
                  <a:schemeClr val="tx1"/>
                </a:solidFill>
                <a:latin typeface="Calibri" panose="020F0502020204030204" pitchFamily="34" charset="0"/>
                <a:cs typeface="Arial" panose="020B0604020202020204" pitchFamily="34" charset="0"/>
              </a:defRPr>
            </a:lvl1pPr>
            <a:lvl2pPr marL="742950" indent="-285750" defTabSz="1030288">
              <a:defRPr>
                <a:solidFill>
                  <a:schemeClr val="tx1"/>
                </a:solidFill>
                <a:latin typeface="Calibri" panose="020F0502020204030204" pitchFamily="34" charset="0"/>
                <a:cs typeface="Arial" panose="020B0604020202020204" pitchFamily="34" charset="0"/>
              </a:defRPr>
            </a:lvl2pPr>
            <a:lvl3pPr marL="1143000" indent="-228600" defTabSz="1030288">
              <a:defRPr>
                <a:solidFill>
                  <a:schemeClr val="tx1"/>
                </a:solidFill>
                <a:latin typeface="Calibri" panose="020F0502020204030204" pitchFamily="34" charset="0"/>
                <a:cs typeface="Arial" panose="020B0604020202020204" pitchFamily="34" charset="0"/>
              </a:defRPr>
            </a:lvl3pPr>
            <a:lvl4pPr marL="1600200" indent="-228600" defTabSz="1030288">
              <a:defRPr>
                <a:solidFill>
                  <a:schemeClr val="tx1"/>
                </a:solidFill>
                <a:latin typeface="Calibri" panose="020F0502020204030204" pitchFamily="34" charset="0"/>
                <a:cs typeface="Arial" panose="020B0604020202020204" pitchFamily="34" charset="0"/>
              </a:defRPr>
            </a:lvl4pPr>
            <a:lvl5pPr marL="2057400" indent="-228600" defTabSz="1030288">
              <a:defRPr>
                <a:solidFill>
                  <a:schemeClr val="tx1"/>
                </a:solidFill>
                <a:latin typeface="Calibri" panose="020F0502020204030204" pitchFamily="34" charset="0"/>
                <a:cs typeface="Arial" panose="020B0604020202020204" pitchFamily="34" charset="0"/>
              </a:defRPr>
            </a:lvl5pPr>
            <a:lvl6pPr marL="2514600" indent="-228600" defTabSz="103028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defTabSz="103028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defTabSz="103028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defTabSz="103028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r>
              <a:rPr lang="en-US" altLang="en-US" sz="1600" b="1" dirty="0">
                <a:solidFill>
                  <a:schemeClr val="accent2"/>
                </a:solidFill>
                <a:latin typeface="Arial" panose="020B0604020202020204" pitchFamily="34" charset="0"/>
              </a:rPr>
              <a:t>While working for a qualifying employer</a:t>
            </a:r>
          </a:p>
        </p:txBody>
      </p:sp>
      <p:sp>
        <p:nvSpPr>
          <p:cNvPr id="18" name="TextBox 25">
            <a:extLst>
              <a:ext uri="{FF2B5EF4-FFF2-40B4-BE49-F238E27FC236}">
                <a16:creationId xmlns:a16="http://schemas.microsoft.com/office/drawing/2014/main" id="{CF358FC8-E6C8-E646-B610-BD98F447C3EF}"/>
              </a:ext>
            </a:extLst>
          </p:cNvPr>
          <p:cNvSpPr txBox="1">
            <a:spLocks noChangeArrowheads="1"/>
          </p:cNvSpPr>
          <p:nvPr/>
        </p:nvSpPr>
        <p:spPr bwMode="auto">
          <a:xfrm>
            <a:off x="2978151" y="6276078"/>
            <a:ext cx="2201333"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defTabSz="1030288">
              <a:defRPr>
                <a:solidFill>
                  <a:schemeClr val="tx1"/>
                </a:solidFill>
                <a:latin typeface="Calibri" panose="020F0502020204030204" pitchFamily="34" charset="0"/>
                <a:cs typeface="Arial" panose="020B0604020202020204" pitchFamily="34" charset="0"/>
              </a:defRPr>
            </a:lvl1pPr>
            <a:lvl2pPr marL="742950" indent="-285750" defTabSz="1030288">
              <a:defRPr>
                <a:solidFill>
                  <a:schemeClr val="tx1"/>
                </a:solidFill>
                <a:latin typeface="Calibri" panose="020F0502020204030204" pitchFamily="34" charset="0"/>
                <a:cs typeface="Arial" panose="020B0604020202020204" pitchFamily="34" charset="0"/>
              </a:defRPr>
            </a:lvl2pPr>
            <a:lvl3pPr marL="1143000" indent="-228600" defTabSz="1030288">
              <a:defRPr>
                <a:solidFill>
                  <a:schemeClr val="tx1"/>
                </a:solidFill>
                <a:latin typeface="Calibri" panose="020F0502020204030204" pitchFamily="34" charset="0"/>
                <a:cs typeface="Arial" panose="020B0604020202020204" pitchFamily="34" charset="0"/>
              </a:defRPr>
            </a:lvl3pPr>
            <a:lvl4pPr marL="1600200" indent="-228600" defTabSz="1030288">
              <a:defRPr>
                <a:solidFill>
                  <a:schemeClr val="tx1"/>
                </a:solidFill>
                <a:latin typeface="Calibri" panose="020F0502020204030204" pitchFamily="34" charset="0"/>
                <a:cs typeface="Arial" panose="020B0604020202020204" pitchFamily="34" charset="0"/>
              </a:defRPr>
            </a:lvl4pPr>
            <a:lvl5pPr marL="2057400" indent="-228600" defTabSz="1030288">
              <a:defRPr>
                <a:solidFill>
                  <a:schemeClr val="tx1"/>
                </a:solidFill>
                <a:latin typeface="Calibri" panose="020F0502020204030204" pitchFamily="34" charset="0"/>
                <a:cs typeface="Arial" panose="020B0604020202020204" pitchFamily="34" charset="0"/>
              </a:defRPr>
            </a:lvl5pPr>
            <a:lvl6pPr marL="2514600" indent="-228600" defTabSz="103028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defTabSz="103028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defTabSz="103028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defTabSz="103028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r>
              <a:rPr lang="en-US" altLang="en-US" sz="1600" b="1" dirty="0">
                <a:solidFill>
                  <a:schemeClr val="accent1"/>
                </a:solidFill>
                <a:latin typeface="Arial" panose="020B0604020202020204" pitchFamily="34" charset="0"/>
              </a:rPr>
              <a:t>…on Direct Loans…</a:t>
            </a:r>
          </a:p>
        </p:txBody>
      </p:sp>
      <p:sp>
        <p:nvSpPr>
          <p:cNvPr id="19" name="TextBox 26">
            <a:extLst>
              <a:ext uri="{FF2B5EF4-FFF2-40B4-BE49-F238E27FC236}">
                <a16:creationId xmlns:a16="http://schemas.microsoft.com/office/drawing/2014/main" id="{B88C819D-1543-6645-83D7-886AC9B524ED}"/>
              </a:ext>
            </a:extLst>
          </p:cNvPr>
          <p:cNvSpPr txBox="1">
            <a:spLocks noChangeArrowheads="1"/>
          </p:cNvSpPr>
          <p:nvPr/>
        </p:nvSpPr>
        <p:spPr bwMode="auto">
          <a:xfrm>
            <a:off x="5949951" y="6276078"/>
            <a:ext cx="4411133"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defTabSz="1030288">
              <a:defRPr>
                <a:solidFill>
                  <a:schemeClr val="tx1"/>
                </a:solidFill>
                <a:latin typeface="Calibri" panose="020F0502020204030204" pitchFamily="34" charset="0"/>
                <a:cs typeface="Arial" panose="020B0604020202020204" pitchFamily="34" charset="0"/>
              </a:defRPr>
            </a:lvl1pPr>
            <a:lvl2pPr marL="742950" indent="-285750" defTabSz="1030288">
              <a:defRPr>
                <a:solidFill>
                  <a:schemeClr val="tx1"/>
                </a:solidFill>
                <a:latin typeface="Calibri" panose="020F0502020204030204" pitchFamily="34" charset="0"/>
                <a:cs typeface="Arial" panose="020B0604020202020204" pitchFamily="34" charset="0"/>
              </a:defRPr>
            </a:lvl2pPr>
            <a:lvl3pPr marL="1143000" indent="-228600" defTabSz="1030288">
              <a:defRPr>
                <a:solidFill>
                  <a:schemeClr val="tx1"/>
                </a:solidFill>
                <a:latin typeface="Calibri" panose="020F0502020204030204" pitchFamily="34" charset="0"/>
                <a:cs typeface="Arial" panose="020B0604020202020204" pitchFamily="34" charset="0"/>
              </a:defRPr>
            </a:lvl3pPr>
            <a:lvl4pPr marL="1600200" indent="-228600" defTabSz="1030288">
              <a:defRPr>
                <a:solidFill>
                  <a:schemeClr val="tx1"/>
                </a:solidFill>
                <a:latin typeface="Calibri" panose="020F0502020204030204" pitchFamily="34" charset="0"/>
                <a:cs typeface="Arial" panose="020B0604020202020204" pitchFamily="34" charset="0"/>
              </a:defRPr>
            </a:lvl4pPr>
            <a:lvl5pPr marL="2057400" indent="-228600" defTabSz="1030288">
              <a:defRPr>
                <a:solidFill>
                  <a:schemeClr val="tx1"/>
                </a:solidFill>
                <a:latin typeface="Calibri" panose="020F0502020204030204" pitchFamily="34" charset="0"/>
                <a:cs typeface="Arial" panose="020B0604020202020204" pitchFamily="34" charset="0"/>
              </a:defRPr>
            </a:lvl5pPr>
            <a:lvl6pPr marL="2514600" indent="-228600" defTabSz="103028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defTabSz="103028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defTabSz="103028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defTabSz="103028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r>
              <a:rPr lang="en-US" altLang="en-US" sz="1600" b="1" dirty="0">
                <a:solidFill>
                  <a:schemeClr val="accent4"/>
                </a:solidFill>
                <a:latin typeface="Arial" panose="020B0604020202020204" pitchFamily="34" charset="0"/>
              </a:rPr>
              <a:t>…when applying for and receiving PSLF</a:t>
            </a:r>
          </a:p>
        </p:txBody>
      </p:sp>
      <p:sp>
        <p:nvSpPr>
          <p:cNvPr id="20" name="TextBox 36">
            <a:extLst>
              <a:ext uri="{FF2B5EF4-FFF2-40B4-BE49-F238E27FC236}">
                <a16:creationId xmlns:a16="http://schemas.microsoft.com/office/drawing/2014/main" id="{65DF9145-55C8-9844-8965-5275FA760693}"/>
              </a:ext>
            </a:extLst>
          </p:cNvPr>
          <p:cNvSpPr txBox="1">
            <a:spLocks noChangeArrowheads="1"/>
          </p:cNvSpPr>
          <p:nvPr/>
        </p:nvSpPr>
        <p:spPr bwMode="auto">
          <a:xfrm>
            <a:off x="10361084" y="3490875"/>
            <a:ext cx="1257922" cy="984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lvl1pPr defTabSz="1030288">
              <a:defRPr>
                <a:solidFill>
                  <a:schemeClr val="tx1"/>
                </a:solidFill>
                <a:latin typeface="Calibri" panose="020F0502020204030204" pitchFamily="34" charset="0"/>
                <a:cs typeface="Arial" panose="020B0604020202020204" pitchFamily="34" charset="0"/>
              </a:defRPr>
            </a:lvl1pPr>
            <a:lvl2pPr marL="742950" indent="-285750" defTabSz="1030288">
              <a:defRPr>
                <a:solidFill>
                  <a:schemeClr val="tx1"/>
                </a:solidFill>
                <a:latin typeface="Calibri" panose="020F0502020204030204" pitchFamily="34" charset="0"/>
                <a:cs typeface="Arial" panose="020B0604020202020204" pitchFamily="34" charset="0"/>
              </a:defRPr>
            </a:lvl2pPr>
            <a:lvl3pPr marL="1143000" indent="-228600" defTabSz="1030288">
              <a:defRPr>
                <a:solidFill>
                  <a:schemeClr val="tx1"/>
                </a:solidFill>
                <a:latin typeface="Calibri" panose="020F0502020204030204" pitchFamily="34" charset="0"/>
                <a:cs typeface="Arial" panose="020B0604020202020204" pitchFamily="34" charset="0"/>
              </a:defRPr>
            </a:lvl3pPr>
            <a:lvl4pPr marL="1600200" indent="-228600" defTabSz="1030288">
              <a:defRPr>
                <a:solidFill>
                  <a:schemeClr val="tx1"/>
                </a:solidFill>
                <a:latin typeface="Calibri" panose="020F0502020204030204" pitchFamily="34" charset="0"/>
                <a:cs typeface="Arial" panose="020B0604020202020204" pitchFamily="34" charset="0"/>
              </a:defRPr>
            </a:lvl4pPr>
            <a:lvl5pPr marL="2057400" indent="-228600" defTabSz="1030288">
              <a:defRPr>
                <a:solidFill>
                  <a:schemeClr val="tx1"/>
                </a:solidFill>
                <a:latin typeface="Calibri" panose="020F0502020204030204" pitchFamily="34" charset="0"/>
                <a:cs typeface="Arial" panose="020B0604020202020204" pitchFamily="34" charset="0"/>
              </a:defRPr>
            </a:lvl5pPr>
            <a:lvl6pPr marL="2514600" indent="-228600" defTabSz="103028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defTabSz="103028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defTabSz="103028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defTabSz="103028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r>
              <a:rPr lang="en-US" altLang="en-US" sz="1600" b="1" i="1" dirty="0">
                <a:solidFill>
                  <a:schemeClr val="tx2"/>
                </a:solidFill>
                <a:latin typeface="Arial" panose="020B0604020202020204" pitchFamily="34" charset="0"/>
              </a:rPr>
              <a:t>Forgiven amount is </a:t>
            </a:r>
            <a:r>
              <a:rPr lang="en-US" altLang="en-US" sz="1600" b="1" i="1" u="sng" dirty="0">
                <a:solidFill>
                  <a:schemeClr val="tx2"/>
                </a:solidFill>
                <a:latin typeface="Arial" panose="020B0604020202020204" pitchFamily="34" charset="0"/>
              </a:rPr>
              <a:t>not</a:t>
            </a:r>
            <a:r>
              <a:rPr lang="en-US" altLang="en-US" sz="1600" b="1" i="1" dirty="0">
                <a:solidFill>
                  <a:schemeClr val="tx2"/>
                </a:solidFill>
                <a:latin typeface="Arial" panose="020B0604020202020204" pitchFamily="34" charset="0"/>
              </a:rPr>
              <a:t> taxable income</a:t>
            </a:r>
          </a:p>
        </p:txBody>
      </p:sp>
      <p:pic>
        <p:nvPicPr>
          <p:cNvPr id="21" name="Graphic 20">
            <a:extLst>
              <a:ext uri="{FF2B5EF4-FFF2-40B4-BE49-F238E27FC236}">
                <a16:creationId xmlns:a16="http://schemas.microsoft.com/office/drawing/2014/main" id="{20AE398E-F349-1D41-8072-D7C19CBC9B8B}"/>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9148052" y="2316563"/>
            <a:ext cx="881399" cy="881399"/>
          </a:xfrm>
          <a:prstGeom prst="rect">
            <a:avLst/>
          </a:prstGeom>
        </p:spPr>
      </p:pic>
      <p:pic>
        <p:nvPicPr>
          <p:cNvPr id="22" name="Graphic 21">
            <a:extLst>
              <a:ext uri="{FF2B5EF4-FFF2-40B4-BE49-F238E27FC236}">
                <a16:creationId xmlns:a16="http://schemas.microsoft.com/office/drawing/2014/main" id="{BA57BD3A-EE70-4D4C-BC1A-DB84AEBF3010}"/>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1556867" y="2581017"/>
            <a:ext cx="819033" cy="819033"/>
          </a:xfrm>
          <a:prstGeom prst="rect">
            <a:avLst/>
          </a:prstGeom>
        </p:spPr>
      </p:pic>
      <p:pic>
        <p:nvPicPr>
          <p:cNvPr id="23" name="Graphic 22">
            <a:extLst>
              <a:ext uri="{FF2B5EF4-FFF2-40B4-BE49-F238E27FC236}">
                <a16:creationId xmlns:a16="http://schemas.microsoft.com/office/drawing/2014/main" id="{181FA0E1-1F1C-3240-8577-0598AC7C612F}"/>
              </a:ext>
            </a:extLst>
          </p:cNvPr>
          <p:cNvPicPr>
            <a:picLocks noChangeAspect="1"/>
          </p:cNvPicPr>
          <p:nvPr/>
        </p:nvPicPr>
        <p:blipFill>
          <a:blip r:embed="rId7">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3377859" y="4475760"/>
            <a:ext cx="1018797" cy="819033"/>
          </a:xfrm>
          <a:prstGeom prst="rect">
            <a:avLst/>
          </a:prstGeom>
        </p:spPr>
      </p:pic>
      <p:pic>
        <p:nvPicPr>
          <p:cNvPr id="25" name="Graphic 24">
            <a:extLst>
              <a:ext uri="{FF2B5EF4-FFF2-40B4-BE49-F238E27FC236}">
                <a16:creationId xmlns:a16="http://schemas.microsoft.com/office/drawing/2014/main" id="{5DFA6F44-7B80-B544-967E-DB553A143F99}"/>
              </a:ext>
            </a:extLst>
          </p:cNvPr>
          <p:cNvPicPr>
            <a:picLocks noChangeAspect="1"/>
          </p:cNvPicPr>
          <p:nvPr/>
        </p:nvPicPr>
        <p:blipFill>
          <a:blip r:embed="rId9">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5294967" y="2675887"/>
            <a:ext cx="1090270" cy="667512"/>
          </a:xfrm>
          <a:prstGeom prst="rect">
            <a:avLst/>
          </a:prstGeom>
        </p:spPr>
      </p:pic>
      <p:pic>
        <p:nvPicPr>
          <p:cNvPr id="26" name="Graphic 25">
            <a:extLst>
              <a:ext uri="{FF2B5EF4-FFF2-40B4-BE49-F238E27FC236}">
                <a16:creationId xmlns:a16="http://schemas.microsoft.com/office/drawing/2014/main" id="{032E344C-9320-E84A-904E-469DFC71EDBD}"/>
              </a:ext>
            </a:extLst>
          </p:cNvPr>
          <p:cNvPicPr>
            <a:picLocks noChangeAspect="1"/>
          </p:cNvPicPr>
          <p:nvPr/>
        </p:nvPicPr>
        <p:blipFill>
          <a:blip r:embed="rId11">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7361825" y="4524798"/>
            <a:ext cx="819033" cy="819033"/>
          </a:xfrm>
          <a:prstGeom prst="rect">
            <a:avLst/>
          </a:prstGeom>
        </p:spPr>
      </p:pic>
    </p:spTree>
    <p:extLst>
      <p:ext uri="{BB962C8B-B14F-4D97-AF65-F5344CB8AC3E}">
        <p14:creationId xmlns:p14="http://schemas.microsoft.com/office/powerpoint/2010/main" val="184561606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8837C6E-3D2D-AE4F-A9B1-54DC6A4AB15B}"/>
              </a:ext>
            </a:extLst>
          </p:cNvPr>
          <p:cNvSpPr>
            <a:spLocks noGrp="1"/>
          </p:cNvSpPr>
          <p:nvPr>
            <p:ph type="sldNum" sz="quarter" idx="10"/>
          </p:nvPr>
        </p:nvSpPr>
        <p:spPr/>
        <p:txBody>
          <a:bodyPr/>
          <a:lstStyle/>
          <a:p>
            <a:fld id="{234755BD-B4AC-9044-BCE4-27904766F8BB}" type="slidenum">
              <a:rPr lang="en-US" dirty="0" smtClean="0"/>
              <a:pPr/>
              <a:t>40</a:t>
            </a:fld>
            <a:endParaRPr lang="en-US"/>
          </a:p>
        </p:txBody>
      </p:sp>
      <p:sp>
        <p:nvSpPr>
          <p:cNvPr id="8" name="Title 7">
            <a:extLst>
              <a:ext uri="{FF2B5EF4-FFF2-40B4-BE49-F238E27FC236}">
                <a16:creationId xmlns:a16="http://schemas.microsoft.com/office/drawing/2014/main" id="{04BFD3B3-736E-4429-958D-6BEBDF05FD2D}"/>
              </a:ext>
            </a:extLst>
          </p:cNvPr>
          <p:cNvSpPr>
            <a:spLocks noGrp="1"/>
          </p:cNvSpPr>
          <p:nvPr>
            <p:ph type="title"/>
          </p:nvPr>
        </p:nvSpPr>
        <p:spPr/>
        <p:txBody>
          <a:bodyPr/>
          <a:lstStyle/>
          <a:p>
            <a:r>
              <a:rPr lang="en-US"/>
              <a:t>Section 2: loan tips	</a:t>
            </a:r>
          </a:p>
        </p:txBody>
      </p:sp>
      <p:sp>
        <p:nvSpPr>
          <p:cNvPr id="13" name="Text Placeholder 12">
            <a:extLst>
              <a:ext uri="{FF2B5EF4-FFF2-40B4-BE49-F238E27FC236}">
                <a16:creationId xmlns:a16="http://schemas.microsoft.com/office/drawing/2014/main" id="{012DA6C2-3E34-4B9F-9F21-48FAF065A31B}"/>
              </a:ext>
            </a:extLst>
          </p:cNvPr>
          <p:cNvSpPr>
            <a:spLocks noGrp="1"/>
          </p:cNvSpPr>
          <p:nvPr>
            <p:ph type="body" sz="quarter" idx="24"/>
          </p:nvPr>
        </p:nvSpPr>
        <p:spPr/>
        <p:txBody>
          <a:bodyPr>
            <a:normAutofit lnSpcReduction="10000"/>
          </a:bodyPr>
          <a:lstStyle/>
          <a:p>
            <a:r>
              <a:rPr lang="en-US"/>
              <a:t>My Loan Actions</a:t>
            </a:r>
          </a:p>
        </p:txBody>
      </p:sp>
      <p:cxnSp>
        <p:nvCxnSpPr>
          <p:cNvPr id="12" name="Straight Arrow Connector 11">
            <a:extLst>
              <a:ext uri="{FF2B5EF4-FFF2-40B4-BE49-F238E27FC236}">
                <a16:creationId xmlns:a16="http://schemas.microsoft.com/office/drawing/2014/main" id="{E88E2762-1FBC-49E3-82B9-8FC10E08BE44}"/>
              </a:ext>
            </a:extLst>
          </p:cNvPr>
          <p:cNvCxnSpPr>
            <a:cxnSpLocks/>
          </p:cNvCxnSpPr>
          <p:nvPr/>
        </p:nvCxnSpPr>
        <p:spPr>
          <a:xfrm flipV="1">
            <a:off x="7770748" y="2900218"/>
            <a:ext cx="758980" cy="135729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2706E58B-C1F3-4C61-9C53-E4F239B4FAD2}"/>
              </a:ext>
            </a:extLst>
          </p:cNvPr>
          <p:cNvCxnSpPr>
            <a:cxnSpLocks/>
          </p:cNvCxnSpPr>
          <p:nvPr/>
        </p:nvCxnSpPr>
        <p:spPr>
          <a:xfrm>
            <a:off x="7770748" y="4257509"/>
            <a:ext cx="824848" cy="66294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1" name="Rectangle 20">
            <a:extLst>
              <a:ext uri="{FF2B5EF4-FFF2-40B4-BE49-F238E27FC236}">
                <a16:creationId xmlns:a16="http://schemas.microsoft.com/office/drawing/2014/main" id="{4FBA363D-102A-43B3-9332-3A2CF107D399}"/>
              </a:ext>
            </a:extLst>
          </p:cNvPr>
          <p:cNvSpPr/>
          <p:nvPr/>
        </p:nvSpPr>
        <p:spPr>
          <a:xfrm>
            <a:off x="300143" y="2173078"/>
            <a:ext cx="2522956" cy="3739998"/>
          </a:xfrm>
          <a:prstGeom prst="rect">
            <a:avLst/>
          </a:prstGeom>
        </p:spPr>
        <p:txBody>
          <a:bodyPr wrap="square">
            <a:spAutoFit/>
          </a:bodyPr>
          <a:lstStyle/>
          <a:p>
            <a:pPr>
              <a:lnSpc>
                <a:spcPct val="150000"/>
              </a:lnSpc>
            </a:pPr>
            <a:r>
              <a:rPr lang="en-US" sz="1600" dirty="0">
                <a:ea typeface="Cambria" panose="02040503050406030204" pitchFamily="18" charset="0"/>
              </a:rPr>
              <a:t>Section 2 outlines which (if any) of the borrower’s loans are in good standing for PSLF and/or TEPSLF.</a:t>
            </a:r>
          </a:p>
          <a:p>
            <a:pPr>
              <a:lnSpc>
                <a:spcPct val="150000"/>
              </a:lnSpc>
            </a:pPr>
            <a:endParaRPr lang="en-US" sz="1600" dirty="0">
              <a:ea typeface="Cambria" panose="02040503050406030204" pitchFamily="18" charset="0"/>
            </a:endParaRPr>
          </a:p>
          <a:p>
            <a:pPr>
              <a:lnSpc>
                <a:spcPct val="150000"/>
              </a:lnSpc>
            </a:pPr>
            <a:r>
              <a:rPr lang="en-US" sz="1600" dirty="0">
                <a:ea typeface="Cambria" panose="02040503050406030204" pitchFamily="18" charset="0"/>
              </a:rPr>
              <a:t>Section 2 is broken up into two portions: </a:t>
            </a:r>
          </a:p>
          <a:p>
            <a:pPr marL="285750" indent="-285750">
              <a:lnSpc>
                <a:spcPct val="150000"/>
              </a:lnSpc>
              <a:buClr>
                <a:schemeClr val="accent2"/>
              </a:buClr>
              <a:buFont typeface="Arial" panose="020B0604020202020204" pitchFamily="34" charset="0"/>
              <a:buChar char="•"/>
            </a:pPr>
            <a:r>
              <a:rPr lang="en-US" sz="1600" dirty="0">
                <a:ea typeface="Cambria" panose="02040503050406030204" pitchFamily="18" charset="0"/>
              </a:rPr>
              <a:t>My Loan Actions</a:t>
            </a:r>
          </a:p>
          <a:p>
            <a:pPr marL="285750" indent="-285750">
              <a:lnSpc>
                <a:spcPct val="150000"/>
              </a:lnSpc>
              <a:buClr>
                <a:schemeClr val="accent2"/>
              </a:buClr>
              <a:buFont typeface="Arial" panose="020B0604020202020204" pitchFamily="34" charset="0"/>
              <a:buChar char="•"/>
            </a:pPr>
            <a:r>
              <a:rPr lang="en-US" sz="1600" dirty="0">
                <a:ea typeface="Cambria" panose="02040503050406030204" pitchFamily="18" charset="0"/>
              </a:rPr>
              <a:t>Loan Breakdown </a:t>
            </a:r>
          </a:p>
        </p:txBody>
      </p:sp>
      <p:pic>
        <p:nvPicPr>
          <p:cNvPr id="5" name="Picture 4">
            <a:extLst>
              <a:ext uri="{FF2B5EF4-FFF2-40B4-BE49-F238E27FC236}">
                <a16:creationId xmlns:a16="http://schemas.microsoft.com/office/drawing/2014/main" id="{684CE5D0-629C-4F45-9953-8179B2119ADE}"/>
              </a:ext>
            </a:extLst>
          </p:cNvPr>
          <p:cNvPicPr>
            <a:picLocks noChangeAspect="1"/>
          </p:cNvPicPr>
          <p:nvPr/>
        </p:nvPicPr>
        <p:blipFill>
          <a:blip r:embed="rId3"/>
          <a:stretch>
            <a:fillRect/>
          </a:stretch>
        </p:blipFill>
        <p:spPr>
          <a:xfrm>
            <a:off x="2923732" y="1973178"/>
            <a:ext cx="4888333" cy="4147009"/>
          </a:xfrm>
          <a:prstGeom prst="rect">
            <a:avLst/>
          </a:prstGeom>
        </p:spPr>
      </p:pic>
      <p:pic>
        <p:nvPicPr>
          <p:cNvPr id="1026" name="Picture 2">
            <a:extLst>
              <a:ext uri="{FF2B5EF4-FFF2-40B4-BE49-F238E27FC236}">
                <a16:creationId xmlns:a16="http://schemas.microsoft.com/office/drawing/2014/main" id="{34F329B8-F7EC-46F9-BBEF-14B9A06DD80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95596" y="4044853"/>
            <a:ext cx="3111555" cy="2621485"/>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image">
            <a:extLst>
              <a:ext uri="{FF2B5EF4-FFF2-40B4-BE49-F238E27FC236}">
                <a16:creationId xmlns:a16="http://schemas.microsoft.com/office/drawing/2014/main" id="{F2A8149C-2BAD-4069-B09F-B0207FB454C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595595" y="1147683"/>
            <a:ext cx="3111555" cy="26600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6214772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FBFF700B-D76A-441A-A0B5-F6DA37F3EE25}"/>
              </a:ext>
            </a:extLst>
          </p:cNvPr>
          <p:cNvPicPr>
            <a:picLocks noChangeAspect="1"/>
          </p:cNvPicPr>
          <p:nvPr/>
        </p:nvPicPr>
        <p:blipFill>
          <a:blip r:embed="rId3"/>
          <a:stretch>
            <a:fillRect/>
          </a:stretch>
        </p:blipFill>
        <p:spPr>
          <a:xfrm>
            <a:off x="3919605" y="1578726"/>
            <a:ext cx="3631481" cy="2980555"/>
          </a:xfrm>
          <a:prstGeom prst="rect">
            <a:avLst/>
          </a:prstGeom>
          <a:ln>
            <a:solidFill>
              <a:schemeClr val="tx1"/>
            </a:solidFill>
          </a:ln>
        </p:spPr>
      </p:pic>
      <p:sp>
        <p:nvSpPr>
          <p:cNvPr id="2" name="Slide Number Placeholder 1">
            <a:extLst>
              <a:ext uri="{FF2B5EF4-FFF2-40B4-BE49-F238E27FC236}">
                <a16:creationId xmlns:a16="http://schemas.microsoft.com/office/drawing/2014/main" id="{08837C6E-3D2D-AE4F-A9B1-54DC6A4AB15B}"/>
              </a:ext>
            </a:extLst>
          </p:cNvPr>
          <p:cNvSpPr>
            <a:spLocks noGrp="1"/>
          </p:cNvSpPr>
          <p:nvPr>
            <p:ph type="sldNum" sz="quarter" idx="10"/>
          </p:nvPr>
        </p:nvSpPr>
        <p:spPr/>
        <p:txBody>
          <a:bodyPr/>
          <a:lstStyle/>
          <a:p>
            <a:fld id="{234755BD-B4AC-9044-BCE4-27904766F8BB}" type="slidenum">
              <a:rPr lang="en-US" smtClean="0"/>
              <a:pPr/>
              <a:t>41</a:t>
            </a:fld>
            <a:endParaRPr lang="en-US"/>
          </a:p>
        </p:txBody>
      </p:sp>
      <p:sp>
        <p:nvSpPr>
          <p:cNvPr id="8" name="Title 7">
            <a:extLst>
              <a:ext uri="{FF2B5EF4-FFF2-40B4-BE49-F238E27FC236}">
                <a16:creationId xmlns:a16="http://schemas.microsoft.com/office/drawing/2014/main" id="{04BFD3B3-736E-4429-958D-6BEBDF05FD2D}"/>
              </a:ext>
            </a:extLst>
          </p:cNvPr>
          <p:cNvSpPr>
            <a:spLocks noGrp="1"/>
          </p:cNvSpPr>
          <p:nvPr>
            <p:ph type="title"/>
          </p:nvPr>
        </p:nvSpPr>
        <p:spPr/>
        <p:txBody>
          <a:bodyPr/>
          <a:lstStyle/>
          <a:p>
            <a:r>
              <a:rPr lang="en-US"/>
              <a:t>Section 2: loan tips	</a:t>
            </a:r>
          </a:p>
        </p:txBody>
      </p:sp>
      <p:sp>
        <p:nvSpPr>
          <p:cNvPr id="13" name="Text Placeholder 12">
            <a:extLst>
              <a:ext uri="{FF2B5EF4-FFF2-40B4-BE49-F238E27FC236}">
                <a16:creationId xmlns:a16="http://schemas.microsoft.com/office/drawing/2014/main" id="{012DA6C2-3E34-4B9F-9F21-48FAF065A31B}"/>
              </a:ext>
            </a:extLst>
          </p:cNvPr>
          <p:cNvSpPr>
            <a:spLocks noGrp="1"/>
          </p:cNvSpPr>
          <p:nvPr>
            <p:ph type="body" sz="quarter" idx="24"/>
          </p:nvPr>
        </p:nvSpPr>
        <p:spPr/>
        <p:txBody>
          <a:bodyPr>
            <a:normAutofit lnSpcReduction="10000"/>
          </a:bodyPr>
          <a:lstStyle/>
          <a:p>
            <a:r>
              <a:rPr lang="en-US"/>
              <a:t>Loan Breakdown</a:t>
            </a:r>
          </a:p>
        </p:txBody>
      </p:sp>
      <p:sp>
        <p:nvSpPr>
          <p:cNvPr id="21" name="Rectangle 20">
            <a:extLst>
              <a:ext uri="{FF2B5EF4-FFF2-40B4-BE49-F238E27FC236}">
                <a16:creationId xmlns:a16="http://schemas.microsoft.com/office/drawing/2014/main" id="{4FBA363D-102A-43B3-9332-3A2CF107D399}"/>
              </a:ext>
            </a:extLst>
          </p:cNvPr>
          <p:cNvSpPr/>
          <p:nvPr/>
        </p:nvSpPr>
        <p:spPr>
          <a:xfrm>
            <a:off x="294162" y="1835357"/>
            <a:ext cx="3592709" cy="4920578"/>
          </a:xfrm>
          <a:prstGeom prst="rect">
            <a:avLst/>
          </a:prstGeom>
        </p:spPr>
        <p:txBody>
          <a:bodyPr wrap="square" lIns="91440" tIns="45720" rIns="91440" bIns="45720" anchor="t">
            <a:spAutoFit/>
          </a:bodyPr>
          <a:lstStyle/>
          <a:p>
            <a:pPr>
              <a:lnSpc>
                <a:spcPct val="150000"/>
              </a:lnSpc>
            </a:pPr>
            <a:r>
              <a:rPr lang="en-US" sz="1600" dirty="0">
                <a:ea typeface="Cambria" panose="02040503050406030204" pitchFamily="18" charset="0"/>
              </a:rPr>
              <a:t>After looking at the information in My  Loan Actions, the borrower will scroll down to the Loan Breakdown. </a:t>
            </a:r>
          </a:p>
          <a:p>
            <a:pPr marL="0" marR="0">
              <a:lnSpc>
                <a:spcPct val="150000"/>
              </a:lnSpc>
              <a:spcBef>
                <a:spcPts val="0"/>
              </a:spcBef>
              <a:spcAft>
                <a:spcPts val="800"/>
              </a:spcAft>
            </a:pPr>
            <a:r>
              <a:rPr lang="en-US" sz="1600" dirty="0">
                <a:solidFill>
                  <a:srgbClr val="000000"/>
                </a:solidFill>
                <a:effectLst/>
                <a:ea typeface="Cambria" panose="02040503050406030204" pitchFamily="18" charset="0"/>
                <a:cs typeface="Arial" panose="020B0604020202020204" pitchFamily="34" charset="0"/>
              </a:rPr>
              <a:t>In the Loan Breakdown, borrowers will see:</a:t>
            </a:r>
          </a:p>
          <a:p>
            <a:pPr marL="342900" marR="0" lvl="0" indent="-342900">
              <a:lnSpc>
                <a:spcPct val="107000"/>
              </a:lnSpc>
              <a:spcBef>
                <a:spcPts val="0"/>
              </a:spcBef>
              <a:spcAft>
                <a:spcPts val="0"/>
              </a:spcAft>
              <a:buClr>
                <a:schemeClr val="accent2"/>
              </a:buClr>
              <a:buFont typeface="Symbol" panose="05050102010706020507" pitchFamily="18" charset="2"/>
              <a:buChar char=""/>
            </a:pPr>
            <a:r>
              <a:rPr lang="en-US" sz="1600" dirty="0">
                <a:solidFill>
                  <a:srgbClr val="000000"/>
                </a:solidFill>
                <a:ea typeface="Cambria" panose="02040503050406030204" pitchFamily="18" charset="0"/>
                <a:cs typeface="Arial" panose="020B0604020202020204" pitchFamily="34" charset="0"/>
              </a:rPr>
              <a:t>w</a:t>
            </a:r>
            <a:r>
              <a:rPr lang="en-US" sz="1600" dirty="0">
                <a:solidFill>
                  <a:srgbClr val="000000"/>
                </a:solidFill>
                <a:effectLst/>
                <a:ea typeface="Cambria" panose="02040503050406030204" pitchFamily="18" charset="0"/>
                <a:cs typeface="Arial" panose="020B0604020202020204" pitchFamily="34" charset="0"/>
              </a:rPr>
              <a:t>hich loans have recommended actions to get the most out of the PSLF Help Tool.</a:t>
            </a:r>
          </a:p>
          <a:p>
            <a:pPr marR="0" lvl="0">
              <a:lnSpc>
                <a:spcPct val="107000"/>
              </a:lnSpc>
              <a:spcBef>
                <a:spcPts val="0"/>
              </a:spcBef>
              <a:spcAft>
                <a:spcPts val="0"/>
              </a:spcAft>
              <a:buClr>
                <a:schemeClr val="accent2"/>
              </a:buClr>
            </a:pPr>
            <a:endParaRPr lang="en-US" sz="1600" dirty="0">
              <a:solidFill>
                <a:srgbClr val="000000"/>
              </a:solidFill>
              <a:effectLst/>
              <a:ea typeface="Cambria" panose="02040503050406030204" pitchFamily="18" charset="0"/>
              <a:cs typeface="Arial" panose="020B0604020202020204" pitchFamily="34" charset="0"/>
            </a:endParaRPr>
          </a:p>
          <a:p>
            <a:pPr marL="342900" marR="0" lvl="0" indent="-342900">
              <a:lnSpc>
                <a:spcPct val="107000"/>
              </a:lnSpc>
              <a:spcBef>
                <a:spcPts val="0"/>
              </a:spcBef>
              <a:spcAft>
                <a:spcPts val="0"/>
              </a:spcAft>
              <a:buClr>
                <a:schemeClr val="accent2"/>
              </a:buClr>
              <a:buFont typeface="Symbol" panose="05050102010706020507" pitchFamily="18" charset="2"/>
              <a:buChar char=""/>
            </a:pPr>
            <a:r>
              <a:rPr lang="en-US" sz="1600" dirty="0">
                <a:solidFill>
                  <a:srgbClr val="000000"/>
                </a:solidFill>
                <a:ea typeface="Cambria" panose="02040503050406030204" pitchFamily="18" charset="0"/>
                <a:cs typeface="Arial" panose="020B0604020202020204" pitchFamily="34" charset="0"/>
              </a:rPr>
              <a:t>w</a:t>
            </a:r>
            <a:r>
              <a:rPr lang="en-US" sz="1600" dirty="0">
                <a:solidFill>
                  <a:srgbClr val="000000"/>
                </a:solidFill>
                <a:effectLst/>
                <a:ea typeface="Cambria" panose="02040503050406030204" pitchFamily="18" charset="0"/>
                <a:cs typeface="Arial" panose="020B0604020202020204" pitchFamily="34" charset="0"/>
              </a:rPr>
              <a:t>hich loans require action in order to move forward in the PSLF Help Tool flow.</a:t>
            </a:r>
          </a:p>
          <a:p>
            <a:pPr marR="0" lvl="0">
              <a:lnSpc>
                <a:spcPct val="107000"/>
              </a:lnSpc>
              <a:spcBef>
                <a:spcPts val="0"/>
              </a:spcBef>
              <a:spcAft>
                <a:spcPts val="0"/>
              </a:spcAft>
              <a:buClr>
                <a:schemeClr val="accent2"/>
              </a:buClr>
            </a:pPr>
            <a:endParaRPr lang="en-US" sz="1600" dirty="0">
              <a:solidFill>
                <a:srgbClr val="000000"/>
              </a:solidFill>
              <a:effectLst/>
              <a:ea typeface="Cambria" panose="02040503050406030204" pitchFamily="18" charset="0"/>
              <a:cs typeface="Arial" panose="020B0604020202020204" pitchFamily="34" charset="0"/>
            </a:endParaRPr>
          </a:p>
          <a:p>
            <a:pPr marL="342900" marR="0" lvl="0" indent="-342900">
              <a:lnSpc>
                <a:spcPct val="107000"/>
              </a:lnSpc>
              <a:spcBef>
                <a:spcPts val="0"/>
              </a:spcBef>
              <a:spcAft>
                <a:spcPts val="0"/>
              </a:spcAft>
              <a:buClr>
                <a:schemeClr val="accent2"/>
              </a:buClr>
              <a:buFont typeface="Symbol" panose="05050102010706020507" pitchFamily="18" charset="2"/>
              <a:buChar char=""/>
            </a:pPr>
            <a:r>
              <a:rPr lang="en-US" sz="1600" dirty="0">
                <a:solidFill>
                  <a:srgbClr val="000000"/>
                </a:solidFill>
                <a:ea typeface="Cambria" panose="02040503050406030204" pitchFamily="18" charset="0"/>
                <a:cs typeface="Arial" panose="020B0604020202020204" pitchFamily="34" charset="0"/>
              </a:rPr>
              <a:t>w</a:t>
            </a:r>
            <a:r>
              <a:rPr lang="en-US" sz="1600" dirty="0">
                <a:solidFill>
                  <a:srgbClr val="000000"/>
                </a:solidFill>
                <a:effectLst/>
                <a:ea typeface="Cambria" panose="02040503050406030204" pitchFamily="18" charset="0"/>
                <a:cs typeface="Arial" panose="020B0604020202020204" pitchFamily="34" charset="0"/>
              </a:rPr>
              <a:t>hich loans do not require any action. </a:t>
            </a:r>
          </a:p>
          <a:p>
            <a:pPr marR="0" lvl="0">
              <a:lnSpc>
                <a:spcPct val="107000"/>
              </a:lnSpc>
              <a:spcBef>
                <a:spcPts val="0"/>
              </a:spcBef>
              <a:spcAft>
                <a:spcPts val="800"/>
              </a:spcAft>
            </a:pPr>
            <a:endParaRPr lang="en-US" sz="1600" dirty="0">
              <a:latin typeface="Cambria" panose="02040503050406030204" pitchFamily="18" charset="0"/>
              <a:ea typeface="Cambria" panose="02040503050406030204" pitchFamily="18" charset="0"/>
            </a:endParaRPr>
          </a:p>
        </p:txBody>
      </p:sp>
      <p:pic>
        <p:nvPicPr>
          <p:cNvPr id="4" name="Picture 3" descr="Graphical user interface, text, application, email&#10;&#10;Description automatically generated">
            <a:extLst>
              <a:ext uri="{FF2B5EF4-FFF2-40B4-BE49-F238E27FC236}">
                <a16:creationId xmlns:a16="http://schemas.microsoft.com/office/drawing/2014/main" id="{2AE16A64-7C36-4513-A447-87F37762E02C}"/>
              </a:ext>
            </a:extLst>
          </p:cNvPr>
          <p:cNvPicPr>
            <a:picLocks noChangeAspect="1"/>
          </p:cNvPicPr>
          <p:nvPr/>
        </p:nvPicPr>
        <p:blipFill>
          <a:blip r:embed="rId4"/>
          <a:stretch>
            <a:fillRect/>
          </a:stretch>
        </p:blipFill>
        <p:spPr>
          <a:xfrm>
            <a:off x="7739952" y="1566910"/>
            <a:ext cx="4046571" cy="4099915"/>
          </a:xfrm>
          <a:prstGeom prst="rect">
            <a:avLst/>
          </a:prstGeom>
        </p:spPr>
      </p:pic>
      <p:sp>
        <p:nvSpPr>
          <p:cNvPr id="5" name="Rectangle: Rounded Corners 4">
            <a:extLst>
              <a:ext uri="{FF2B5EF4-FFF2-40B4-BE49-F238E27FC236}">
                <a16:creationId xmlns:a16="http://schemas.microsoft.com/office/drawing/2014/main" id="{94E2B977-B9CF-4E72-9437-9B4AEEA2F25B}"/>
              </a:ext>
            </a:extLst>
          </p:cNvPr>
          <p:cNvSpPr/>
          <p:nvPr/>
        </p:nvSpPr>
        <p:spPr>
          <a:xfrm>
            <a:off x="6912929" y="3838363"/>
            <a:ext cx="1029653" cy="929309"/>
          </a:xfrm>
          <a:prstGeom prst="roundRect">
            <a:avLst/>
          </a:prstGeom>
          <a:solidFill>
            <a:schemeClr val="tx1"/>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a:effectLst>
                  <a:outerShdw blurRad="38100" dist="38100" dir="2700000" algn="tl">
                    <a:srgbClr val="000000">
                      <a:alpha val="43137"/>
                    </a:srgbClr>
                  </a:outerShdw>
                </a:effectLst>
                <a:latin typeface="Oswald" panose="00000500000000000000" pitchFamily="2" charset="0"/>
              </a:rPr>
              <a:t>SCROLL</a:t>
            </a:r>
          </a:p>
        </p:txBody>
      </p:sp>
      <p:sp>
        <p:nvSpPr>
          <p:cNvPr id="7" name="Rectangle 6">
            <a:extLst>
              <a:ext uri="{FF2B5EF4-FFF2-40B4-BE49-F238E27FC236}">
                <a16:creationId xmlns:a16="http://schemas.microsoft.com/office/drawing/2014/main" id="{687D8694-38EB-4B05-8652-1AD367B4C98D}"/>
              </a:ext>
            </a:extLst>
          </p:cNvPr>
          <p:cNvSpPr/>
          <p:nvPr/>
        </p:nvSpPr>
        <p:spPr>
          <a:xfrm>
            <a:off x="10712511" y="5271251"/>
            <a:ext cx="994639" cy="395574"/>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E0CC401C-5A1F-493D-9136-3246F5572A5A}"/>
              </a:ext>
            </a:extLst>
          </p:cNvPr>
          <p:cNvSpPr/>
          <p:nvPr/>
        </p:nvSpPr>
        <p:spPr>
          <a:xfrm>
            <a:off x="9970434" y="1663637"/>
            <a:ext cx="1885364" cy="245096"/>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3C33B938-6744-49C8-B5C4-477DE96E7126}"/>
              </a:ext>
            </a:extLst>
          </p:cNvPr>
          <p:cNvSpPr txBox="1"/>
          <p:nvPr/>
        </p:nvSpPr>
        <p:spPr>
          <a:xfrm>
            <a:off x="3909715" y="4722245"/>
            <a:ext cx="3844001" cy="338554"/>
          </a:xfrm>
          <a:prstGeom prst="rect">
            <a:avLst/>
          </a:prstGeom>
          <a:noFill/>
        </p:spPr>
        <p:txBody>
          <a:bodyPr wrap="square" lIns="91440" tIns="45720" rIns="91440" bIns="45720" anchor="t">
            <a:spAutoFit/>
          </a:bodyPr>
          <a:lstStyle/>
          <a:p>
            <a:endParaRPr lang="en-US" sz="1600">
              <a:latin typeface="Calibri (body)"/>
            </a:endParaRPr>
          </a:p>
        </p:txBody>
      </p:sp>
    </p:spTree>
    <p:extLst>
      <p:ext uri="{BB962C8B-B14F-4D97-AF65-F5344CB8AC3E}">
        <p14:creationId xmlns:p14="http://schemas.microsoft.com/office/powerpoint/2010/main" val="319594828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Graphical user interface, text, application, email&#10;&#10;Description automatically generated">
            <a:extLst>
              <a:ext uri="{FF2B5EF4-FFF2-40B4-BE49-F238E27FC236}">
                <a16:creationId xmlns:a16="http://schemas.microsoft.com/office/drawing/2014/main" id="{3E60F1CE-FBCC-4A3D-BAD6-01B741A513C5}"/>
              </a:ext>
            </a:extLst>
          </p:cNvPr>
          <p:cNvPicPr>
            <a:picLocks noChangeAspect="1"/>
          </p:cNvPicPr>
          <p:nvPr/>
        </p:nvPicPr>
        <p:blipFill>
          <a:blip r:embed="rId3"/>
          <a:stretch>
            <a:fillRect/>
          </a:stretch>
        </p:blipFill>
        <p:spPr>
          <a:xfrm>
            <a:off x="4034823" y="1251217"/>
            <a:ext cx="4432692" cy="5486422"/>
          </a:xfrm>
          <a:prstGeom prst="rect">
            <a:avLst/>
          </a:prstGeom>
        </p:spPr>
      </p:pic>
      <p:sp>
        <p:nvSpPr>
          <p:cNvPr id="2" name="Slide Number Placeholder 1">
            <a:extLst>
              <a:ext uri="{FF2B5EF4-FFF2-40B4-BE49-F238E27FC236}">
                <a16:creationId xmlns:a16="http://schemas.microsoft.com/office/drawing/2014/main" id="{08837C6E-3D2D-AE4F-A9B1-54DC6A4AB15B}"/>
              </a:ext>
            </a:extLst>
          </p:cNvPr>
          <p:cNvSpPr>
            <a:spLocks noGrp="1"/>
          </p:cNvSpPr>
          <p:nvPr>
            <p:ph type="sldNum" sz="quarter" idx="10"/>
          </p:nvPr>
        </p:nvSpPr>
        <p:spPr/>
        <p:txBody>
          <a:bodyPr/>
          <a:lstStyle/>
          <a:p>
            <a:fld id="{234755BD-B4AC-9044-BCE4-27904766F8BB}" type="slidenum">
              <a:rPr lang="en-US" smtClean="0"/>
              <a:pPr/>
              <a:t>42</a:t>
            </a:fld>
            <a:endParaRPr lang="en-US"/>
          </a:p>
        </p:txBody>
      </p:sp>
      <p:sp>
        <p:nvSpPr>
          <p:cNvPr id="8" name="Title 7">
            <a:extLst>
              <a:ext uri="{FF2B5EF4-FFF2-40B4-BE49-F238E27FC236}">
                <a16:creationId xmlns:a16="http://schemas.microsoft.com/office/drawing/2014/main" id="{04BFD3B3-736E-4429-958D-6BEBDF05FD2D}"/>
              </a:ext>
            </a:extLst>
          </p:cNvPr>
          <p:cNvSpPr>
            <a:spLocks noGrp="1"/>
          </p:cNvSpPr>
          <p:nvPr>
            <p:ph type="title"/>
          </p:nvPr>
        </p:nvSpPr>
        <p:spPr/>
        <p:txBody>
          <a:bodyPr/>
          <a:lstStyle/>
          <a:p>
            <a:r>
              <a:rPr lang="en-US"/>
              <a:t>Section 2: loan Tips	</a:t>
            </a:r>
          </a:p>
        </p:txBody>
      </p:sp>
      <p:sp>
        <p:nvSpPr>
          <p:cNvPr id="13" name="Text Placeholder 12">
            <a:extLst>
              <a:ext uri="{FF2B5EF4-FFF2-40B4-BE49-F238E27FC236}">
                <a16:creationId xmlns:a16="http://schemas.microsoft.com/office/drawing/2014/main" id="{012DA6C2-3E34-4B9F-9F21-48FAF065A31B}"/>
              </a:ext>
            </a:extLst>
          </p:cNvPr>
          <p:cNvSpPr>
            <a:spLocks noGrp="1"/>
          </p:cNvSpPr>
          <p:nvPr>
            <p:ph type="body" sz="quarter" idx="24"/>
          </p:nvPr>
        </p:nvSpPr>
        <p:spPr/>
        <p:txBody>
          <a:bodyPr>
            <a:normAutofit lnSpcReduction="10000"/>
          </a:bodyPr>
          <a:lstStyle/>
          <a:p>
            <a:r>
              <a:rPr lang="en-US"/>
              <a:t>Loan Breakdown (cont’d) </a:t>
            </a:r>
          </a:p>
        </p:txBody>
      </p:sp>
      <p:sp>
        <p:nvSpPr>
          <p:cNvPr id="21" name="Rectangle 20">
            <a:extLst>
              <a:ext uri="{FF2B5EF4-FFF2-40B4-BE49-F238E27FC236}">
                <a16:creationId xmlns:a16="http://schemas.microsoft.com/office/drawing/2014/main" id="{4FBA363D-102A-43B3-9332-3A2CF107D399}"/>
              </a:ext>
            </a:extLst>
          </p:cNvPr>
          <p:cNvSpPr/>
          <p:nvPr/>
        </p:nvSpPr>
        <p:spPr>
          <a:xfrm>
            <a:off x="204716" y="4616809"/>
            <a:ext cx="4037543" cy="2270109"/>
          </a:xfrm>
          <a:prstGeom prst="rect">
            <a:avLst/>
          </a:prstGeom>
        </p:spPr>
        <p:txBody>
          <a:bodyPr wrap="square" lIns="91440" tIns="45720" rIns="91440" bIns="45720" anchor="t">
            <a:spAutoFit/>
          </a:bodyPr>
          <a:lstStyle/>
          <a:p>
            <a:pPr>
              <a:lnSpc>
                <a:spcPct val="150000"/>
              </a:lnSpc>
            </a:pPr>
            <a:r>
              <a:rPr lang="en-US" sz="1600" dirty="0">
                <a:ea typeface="Cambria" panose="02040503050406030204" pitchFamily="18" charset="0"/>
              </a:rPr>
              <a:t>By selecting the drop-down arrows in the Loan Breakdown section, a borrower can learn more about which actions he or she should take and for which loans.</a:t>
            </a:r>
          </a:p>
          <a:p>
            <a:pPr>
              <a:lnSpc>
                <a:spcPct val="150000"/>
              </a:lnSpc>
            </a:pPr>
            <a:r>
              <a:rPr lang="en-US" sz="1600" b="1" dirty="0">
                <a:ea typeface="Cambria" panose="02040503050406030204" pitchFamily="18" charset="0"/>
              </a:rPr>
              <a:t>Note: </a:t>
            </a:r>
            <a:r>
              <a:rPr lang="en-US" sz="1600" dirty="0">
                <a:ea typeface="Cambria" panose="02040503050406030204" pitchFamily="18" charset="0"/>
              </a:rPr>
              <a:t>Not every borrower will see every recommended action. </a:t>
            </a:r>
          </a:p>
        </p:txBody>
      </p:sp>
      <p:sp>
        <p:nvSpPr>
          <p:cNvPr id="9" name="Rectangle 8">
            <a:extLst>
              <a:ext uri="{FF2B5EF4-FFF2-40B4-BE49-F238E27FC236}">
                <a16:creationId xmlns:a16="http://schemas.microsoft.com/office/drawing/2014/main" id="{AF0AD70F-49E7-4CA1-ACF9-C96C20DE8B2D}"/>
              </a:ext>
            </a:extLst>
          </p:cNvPr>
          <p:cNvSpPr/>
          <p:nvPr/>
        </p:nvSpPr>
        <p:spPr>
          <a:xfrm>
            <a:off x="4319842" y="5654492"/>
            <a:ext cx="3880112" cy="434181"/>
          </a:xfrm>
          <a:prstGeom prst="rect">
            <a:avLst/>
          </a:pr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AB5DEB70-CD0E-44E0-AA15-57A4289CB6EE}"/>
              </a:ext>
            </a:extLst>
          </p:cNvPr>
          <p:cNvSpPr/>
          <p:nvPr/>
        </p:nvSpPr>
        <p:spPr>
          <a:xfrm>
            <a:off x="4319842" y="5071032"/>
            <a:ext cx="3880112" cy="434181"/>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 name="Straight Arrow Connector 14">
            <a:extLst>
              <a:ext uri="{FF2B5EF4-FFF2-40B4-BE49-F238E27FC236}">
                <a16:creationId xmlns:a16="http://schemas.microsoft.com/office/drawing/2014/main" id="{73950BED-9741-424E-8FA2-5AA13FAC0B4C}"/>
              </a:ext>
            </a:extLst>
          </p:cNvPr>
          <p:cNvCxnSpPr>
            <a:cxnSpLocks/>
            <a:stCxn id="9" idx="3"/>
            <a:endCxn id="27" idx="1"/>
          </p:cNvCxnSpPr>
          <p:nvPr/>
        </p:nvCxnSpPr>
        <p:spPr>
          <a:xfrm flipV="1">
            <a:off x="8199954" y="4631809"/>
            <a:ext cx="1130651" cy="1239774"/>
          </a:xfrm>
          <a:prstGeom prst="straightConnector1">
            <a:avLst/>
          </a:prstGeom>
          <a:ln>
            <a:solidFill>
              <a:schemeClr val="accent3"/>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D45BDBC2-359E-454C-9B45-823582D03401}"/>
              </a:ext>
            </a:extLst>
          </p:cNvPr>
          <p:cNvCxnSpPr>
            <a:cxnSpLocks/>
          </p:cNvCxnSpPr>
          <p:nvPr/>
        </p:nvCxnSpPr>
        <p:spPr>
          <a:xfrm flipV="1">
            <a:off x="29895115" y="12840771"/>
            <a:ext cx="1186648" cy="235550"/>
          </a:xfrm>
          <a:prstGeom prst="straightConnector1">
            <a:avLst/>
          </a:prstGeom>
          <a:ln>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19" name="Rectangle 18">
            <a:extLst>
              <a:ext uri="{FF2B5EF4-FFF2-40B4-BE49-F238E27FC236}">
                <a16:creationId xmlns:a16="http://schemas.microsoft.com/office/drawing/2014/main" id="{EB7B77FA-8E7E-4975-AE30-0E4F724A40B0}"/>
              </a:ext>
            </a:extLst>
          </p:cNvPr>
          <p:cNvSpPr/>
          <p:nvPr/>
        </p:nvSpPr>
        <p:spPr>
          <a:xfrm>
            <a:off x="4319842" y="2287808"/>
            <a:ext cx="3880112" cy="434181"/>
          </a:xfrm>
          <a:prstGeom prst="rect">
            <a:avLst/>
          </a:prstGeom>
          <a:no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3" name="Straight Arrow Connector 22">
            <a:extLst>
              <a:ext uri="{FF2B5EF4-FFF2-40B4-BE49-F238E27FC236}">
                <a16:creationId xmlns:a16="http://schemas.microsoft.com/office/drawing/2014/main" id="{EFBB3372-7D3C-4C9D-A10C-1B565DB1D40F}"/>
              </a:ext>
            </a:extLst>
          </p:cNvPr>
          <p:cNvCxnSpPr>
            <a:cxnSpLocks/>
            <a:stCxn id="19" idx="1"/>
          </p:cNvCxnSpPr>
          <p:nvPr/>
        </p:nvCxnSpPr>
        <p:spPr>
          <a:xfrm flipH="1">
            <a:off x="3420900" y="2504899"/>
            <a:ext cx="898942" cy="807472"/>
          </a:xfrm>
          <a:prstGeom prst="straightConnector1">
            <a:avLst/>
          </a:prstGeom>
          <a:ln>
            <a:solidFill>
              <a:schemeClr val="accent5"/>
            </a:solidFill>
            <a:tailEnd type="triangle"/>
          </a:ln>
        </p:spPr>
        <p:style>
          <a:lnRef idx="1">
            <a:schemeClr val="accent1"/>
          </a:lnRef>
          <a:fillRef idx="0">
            <a:schemeClr val="accent1"/>
          </a:fillRef>
          <a:effectRef idx="0">
            <a:schemeClr val="accent1"/>
          </a:effectRef>
          <a:fontRef idx="minor">
            <a:schemeClr val="tx1"/>
          </a:fontRef>
        </p:style>
      </p:cxnSp>
      <p:sp>
        <p:nvSpPr>
          <p:cNvPr id="25" name="Rectangle 24">
            <a:extLst>
              <a:ext uri="{FF2B5EF4-FFF2-40B4-BE49-F238E27FC236}">
                <a16:creationId xmlns:a16="http://schemas.microsoft.com/office/drawing/2014/main" id="{94498BBB-FD0A-4627-BCA8-9FF83EE60BC2}"/>
              </a:ext>
            </a:extLst>
          </p:cNvPr>
          <p:cNvSpPr/>
          <p:nvPr/>
        </p:nvSpPr>
        <p:spPr>
          <a:xfrm>
            <a:off x="7362771" y="6396466"/>
            <a:ext cx="1045244" cy="299812"/>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4" name="Picture 23">
            <a:extLst>
              <a:ext uri="{FF2B5EF4-FFF2-40B4-BE49-F238E27FC236}">
                <a16:creationId xmlns:a16="http://schemas.microsoft.com/office/drawing/2014/main" id="{F68FA6D1-4826-4EFF-8C4A-EFAC062A0AB2}"/>
              </a:ext>
            </a:extLst>
          </p:cNvPr>
          <p:cNvPicPr/>
          <p:nvPr/>
        </p:nvPicPr>
        <p:blipFill>
          <a:blip r:embed="rId4"/>
          <a:stretch>
            <a:fillRect/>
          </a:stretch>
        </p:blipFill>
        <p:spPr>
          <a:xfrm>
            <a:off x="8476734" y="852142"/>
            <a:ext cx="2397503" cy="3444155"/>
          </a:xfrm>
          <a:prstGeom prst="rect">
            <a:avLst/>
          </a:prstGeom>
          <a:ln>
            <a:solidFill>
              <a:schemeClr val="accent1"/>
            </a:solidFill>
          </a:ln>
        </p:spPr>
      </p:pic>
      <p:cxnSp>
        <p:nvCxnSpPr>
          <p:cNvPr id="14" name="Straight Arrow Connector 13">
            <a:extLst>
              <a:ext uri="{FF2B5EF4-FFF2-40B4-BE49-F238E27FC236}">
                <a16:creationId xmlns:a16="http://schemas.microsoft.com/office/drawing/2014/main" id="{6AFE91D1-743D-448A-8149-7ABF94347117}"/>
              </a:ext>
            </a:extLst>
          </p:cNvPr>
          <p:cNvCxnSpPr>
            <a:cxnSpLocks/>
            <a:stCxn id="10" idx="3"/>
            <a:endCxn id="24" idx="1"/>
          </p:cNvCxnSpPr>
          <p:nvPr/>
        </p:nvCxnSpPr>
        <p:spPr>
          <a:xfrm flipV="1">
            <a:off x="8199954" y="2574220"/>
            <a:ext cx="276780" cy="271390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27" name="Picture 26">
            <a:extLst>
              <a:ext uri="{FF2B5EF4-FFF2-40B4-BE49-F238E27FC236}">
                <a16:creationId xmlns:a16="http://schemas.microsoft.com/office/drawing/2014/main" id="{EC06501A-346E-462F-B029-3057E5926105}"/>
              </a:ext>
            </a:extLst>
          </p:cNvPr>
          <p:cNvPicPr/>
          <p:nvPr/>
        </p:nvPicPr>
        <p:blipFill>
          <a:blip r:embed="rId5"/>
          <a:stretch>
            <a:fillRect/>
          </a:stretch>
        </p:blipFill>
        <p:spPr>
          <a:xfrm>
            <a:off x="9330605" y="2555840"/>
            <a:ext cx="2247334" cy="4151938"/>
          </a:xfrm>
          <a:prstGeom prst="rect">
            <a:avLst/>
          </a:prstGeom>
          <a:ln>
            <a:solidFill>
              <a:schemeClr val="tx1"/>
            </a:solidFill>
          </a:ln>
        </p:spPr>
      </p:pic>
      <p:pic>
        <p:nvPicPr>
          <p:cNvPr id="22" name="Picture 21">
            <a:extLst>
              <a:ext uri="{FF2B5EF4-FFF2-40B4-BE49-F238E27FC236}">
                <a16:creationId xmlns:a16="http://schemas.microsoft.com/office/drawing/2014/main" id="{BAFBDF0F-22D9-4582-905A-D43C47B89E95}"/>
              </a:ext>
            </a:extLst>
          </p:cNvPr>
          <p:cNvPicPr>
            <a:picLocks noChangeAspect="1"/>
          </p:cNvPicPr>
          <p:nvPr/>
        </p:nvPicPr>
        <p:blipFill>
          <a:blip r:embed="rId6"/>
          <a:stretch>
            <a:fillRect/>
          </a:stretch>
        </p:blipFill>
        <p:spPr>
          <a:xfrm>
            <a:off x="813706" y="1850752"/>
            <a:ext cx="2597975" cy="2923237"/>
          </a:xfrm>
          <a:prstGeom prst="rect">
            <a:avLst/>
          </a:prstGeom>
        </p:spPr>
      </p:pic>
    </p:spTree>
    <p:extLst>
      <p:ext uri="{BB962C8B-B14F-4D97-AF65-F5344CB8AC3E}">
        <p14:creationId xmlns:p14="http://schemas.microsoft.com/office/powerpoint/2010/main" val="239448580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Graphical user interface, text&#10;&#10;Description automatically generated">
            <a:extLst>
              <a:ext uri="{FF2B5EF4-FFF2-40B4-BE49-F238E27FC236}">
                <a16:creationId xmlns:a16="http://schemas.microsoft.com/office/drawing/2014/main" id="{F63DEA6F-A3A9-4ED5-9990-5DA47F1021FC}"/>
              </a:ext>
            </a:extLst>
          </p:cNvPr>
          <p:cNvPicPr>
            <a:picLocks noChangeAspect="1"/>
          </p:cNvPicPr>
          <p:nvPr/>
        </p:nvPicPr>
        <p:blipFill>
          <a:blip r:embed="rId3"/>
          <a:stretch>
            <a:fillRect/>
          </a:stretch>
        </p:blipFill>
        <p:spPr>
          <a:xfrm>
            <a:off x="3909072" y="1147684"/>
            <a:ext cx="3670104" cy="3123234"/>
          </a:xfrm>
          <a:prstGeom prst="rect">
            <a:avLst/>
          </a:prstGeom>
        </p:spPr>
      </p:pic>
      <p:sp>
        <p:nvSpPr>
          <p:cNvPr id="2" name="Slide Number Placeholder 1">
            <a:extLst>
              <a:ext uri="{FF2B5EF4-FFF2-40B4-BE49-F238E27FC236}">
                <a16:creationId xmlns:a16="http://schemas.microsoft.com/office/drawing/2014/main" id="{08837C6E-3D2D-AE4F-A9B1-54DC6A4AB15B}"/>
              </a:ext>
            </a:extLst>
          </p:cNvPr>
          <p:cNvSpPr>
            <a:spLocks noGrp="1"/>
          </p:cNvSpPr>
          <p:nvPr>
            <p:ph type="sldNum" sz="quarter" idx="10"/>
          </p:nvPr>
        </p:nvSpPr>
        <p:spPr/>
        <p:txBody>
          <a:bodyPr/>
          <a:lstStyle/>
          <a:p>
            <a:fld id="{234755BD-B4AC-9044-BCE4-27904766F8BB}" type="slidenum">
              <a:rPr lang="en-US" smtClean="0"/>
              <a:pPr/>
              <a:t>43</a:t>
            </a:fld>
            <a:endParaRPr lang="en-US"/>
          </a:p>
        </p:txBody>
      </p:sp>
      <p:sp>
        <p:nvSpPr>
          <p:cNvPr id="8" name="Title 7">
            <a:extLst>
              <a:ext uri="{FF2B5EF4-FFF2-40B4-BE49-F238E27FC236}">
                <a16:creationId xmlns:a16="http://schemas.microsoft.com/office/drawing/2014/main" id="{04BFD3B3-736E-4429-958D-6BEBDF05FD2D}"/>
              </a:ext>
            </a:extLst>
          </p:cNvPr>
          <p:cNvSpPr>
            <a:spLocks noGrp="1"/>
          </p:cNvSpPr>
          <p:nvPr>
            <p:ph type="title"/>
          </p:nvPr>
        </p:nvSpPr>
        <p:spPr/>
        <p:txBody>
          <a:bodyPr/>
          <a:lstStyle/>
          <a:p>
            <a:r>
              <a:rPr lang="en-US"/>
              <a:t>Section 2: loan Tips	</a:t>
            </a:r>
          </a:p>
        </p:txBody>
      </p:sp>
      <p:sp>
        <p:nvSpPr>
          <p:cNvPr id="21" name="Rectangle 20">
            <a:extLst>
              <a:ext uri="{FF2B5EF4-FFF2-40B4-BE49-F238E27FC236}">
                <a16:creationId xmlns:a16="http://schemas.microsoft.com/office/drawing/2014/main" id="{4FBA363D-102A-43B3-9332-3A2CF107D399}"/>
              </a:ext>
            </a:extLst>
          </p:cNvPr>
          <p:cNvSpPr/>
          <p:nvPr/>
        </p:nvSpPr>
        <p:spPr>
          <a:xfrm>
            <a:off x="271954" y="2251999"/>
            <a:ext cx="3825451" cy="2632003"/>
          </a:xfrm>
          <a:prstGeom prst="rect">
            <a:avLst/>
          </a:prstGeom>
        </p:spPr>
        <p:txBody>
          <a:bodyPr wrap="square" lIns="91440" tIns="45720" rIns="91440" bIns="45720" anchor="t">
            <a:spAutoFit/>
          </a:bodyPr>
          <a:lstStyle/>
          <a:p>
            <a:pPr>
              <a:lnSpc>
                <a:spcPct val="150000"/>
              </a:lnSpc>
            </a:pPr>
            <a:endParaRPr lang="en-US" sz="1600" dirty="0">
              <a:solidFill>
                <a:srgbClr val="000000"/>
              </a:solidFill>
              <a:latin typeface="Cambria" panose="02040503050406030204" pitchFamily="18" charset="0"/>
              <a:ea typeface="Cambria" panose="02040503050406030204" pitchFamily="18" charset="0"/>
              <a:cs typeface="Arial" panose="020B0604020202020204" pitchFamily="34" charset="0"/>
            </a:endParaRPr>
          </a:p>
          <a:p>
            <a:pPr>
              <a:lnSpc>
                <a:spcPct val="150000"/>
              </a:lnSpc>
            </a:pPr>
            <a:endParaRPr lang="en-US" sz="1600" dirty="0">
              <a:solidFill>
                <a:srgbClr val="000000"/>
              </a:solidFill>
              <a:latin typeface="Cambria" panose="02040503050406030204" pitchFamily="18" charset="0"/>
              <a:ea typeface="Cambria" panose="02040503050406030204" pitchFamily="18" charset="0"/>
              <a:cs typeface="Arial" panose="020B0604020202020204" pitchFamily="34" charset="0"/>
            </a:endParaRPr>
          </a:p>
          <a:p>
            <a:pPr>
              <a:lnSpc>
                <a:spcPct val="150000"/>
              </a:lnSpc>
            </a:pPr>
            <a:r>
              <a:rPr lang="en-US" sz="1600" dirty="0">
                <a:solidFill>
                  <a:srgbClr val="000000"/>
                </a:solidFill>
                <a:latin typeface="Cambria" panose="02040503050406030204" pitchFamily="18" charset="0"/>
                <a:ea typeface="Cambria" panose="02040503050406030204" pitchFamily="18" charset="0"/>
                <a:cs typeface="Arial"/>
              </a:rPr>
              <a:t>If a borrower sees that all of his or her loans are Not on Track in the My Loan Actions portion, the borrower will also see that his or her loans are Not on Track in the Loan Breakdown portion. </a:t>
            </a:r>
          </a:p>
        </p:txBody>
      </p:sp>
      <p:pic>
        <p:nvPicPr>
          <p:cNvPr id="17" name="Picture 16" descr="Graphical user interface, text&#10;&#10;Description automatically generated">
            <a:extLst>
              <a:ext uri="{FF2B5EF4-FFF2-40B4-BE49-F238E27FC236}">
                <a16:creationId xmlns:a16="http://schemas.microsoft.com/office/drawing/2014/main" id="{9EC9FAB0-FE0B-413F-98CE-9FD585216567}"/>
              </a:ext>
            </a:extLst>
          </p:cNvPr>
          <p:cNvPicPr>
            <a:picLocks noChangeAspect="1"/>
          </p:cNvPicPr>
          <p:nvPr/>
        </p:nvPicPr>
        <p:blipFill>
          <a:blip r:embed="rId4"/>
          <a:stretch>
            <a:fillRect/>
          </a:stretch>
        </p:blipFill>
        <p:spPr>
          <a:xfrm>
            <a:off x="7734618" y="1042313"/>
            <a:ext cx="4105426" cy="891310"/>
          </a:xfrm>
          <a:prstGeom prst="rect">
            <a:avLst/>
          </a:prstGeom>
          <a:ln>
            <a:solidFill>
              <a:schemeClr val="tx1"/>
            </a:solidFill>
          </a:ln>
        </p:spPr>
      </p:pic>
      <p:pic>
        <p:nvPicPr>
          <p:cNvPr id="19" name="Picture 18" descr="Graphical user interface, text, application, email&#10;&#10;Description automatically generated">
            <a:extLst>
              <a:ext uri="{FF2B5EF4-FFF2-40B4-BE49-F238E27FC236}">
                <a16:creationId xmlns:a16="http://schemas.microsoft.com/office/drawing/2014/main" id="{CB2225E0-7F19-4AC3-A1BA-B134E4D9A5CC}"/>
              </a:ext>
            </a:extLst>
          </p:cNvPr>
          <p:cNvPicPr>
            <a:picLocks noChangeAspect="1"/>
          </p:cNvPicPr>
          <p:nvPr/>
        </p:nvPicPr>
        <p:blipFill rotWithShape="1">
          <a:blip r:embed="rId5"/>
          <a:srcRect b="22963"/>
          <a:stretch/>
        </p:blipFill>
        <p:spPr>
          <a:xfrm>
            <a:off x="7827839" y="2030349"/>
            <a:ext cx="4012205" cy="4478146"/>
          </a:xfrm>
          <a:prstGeom prst="rect">
            <a:avLst/>
          </a:prstGeom>
          <a:ln>
            <a:solidFill>
              <a:schemeClr val="tx1"/>
            </a:solidFill>
          </a:ln>
        </p:spPr>
      </p:pic>
      <p:sp>
        <p:nvSpPr>
          <p:cNvPr id="5" name="Rectangle: Rounded Corners 4">
            <a:extLst>
              <a:ext uri="{FF2B5EF4-FFF2-40B4-BE49-F238E27FC236}">
                <a16:creationId xmlns:a16="http://schemas.microsoft.com/office/drawing/2014/main" id="{94E2B977-B9CF-4E72-9437-9B4AEEA2F25B}"/>
              </a:ext>
            </a:extLst>
          </p:cNvPr>
          <p:cNvSpPr/>
          <p:nvPr/>
        </p:nvSpPr>
        <p:spPr>
          <a:xfrm>
            <a:off x="6816835" y="3551273"/>
            <a:ext cx="1029653" cy="929309"/>
          </a:xfrm>
          <a:prstGeom prst="roundRect">
            <a:avLst/>
          </a:prstGeom>
          <a:solidFill>
            <a:schemeClr val="tx1"/>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a:effectLst>
                  <a:outerShdw blurRad="38100" dist="38100" dir="2700000" algn="tl">
                    <a:srgbClr val="000000">
                      <a:alpha val="43137"/>
                    </a:srgbClr>
                  </a:outerShdw>
                </a:effectLst>
                <a:latin typeface="Oswald" panose="00000500000000000000" pitchFamily="2" charset="0"/>
              </a:rPr>
              <a:t>SCROLL</a:t>
            </a:r>
          </a:p>
        </p:txBody>
      </p:sp>
    </p:spTree>
    <p:extLst>
      <p:ext uri="{BB962C8B-B14F-4D97-AF65-F5344CB8AC3E}">
        <p14:creationId xmlns:p14="http://schemas.microsoft.com/office/powerpoint/2010/main" val="205698824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CD9B32C2-B5F2-4766-B644-6C290D5AB472}"/>
              </a:ext>
            </a:extLst>
          </p:cNvPr>
          <p:cNvPicPr/>
          <p:nvPr/>
        </p:nvPicPr>
        <p:blipFill rotWithShape="1">
          <a:blip r:embed="rId3"/>
          <a:srcRect l="5761" t="3053" r="11990" b="4016"/>
          <a:stretch/>
        </p:blipFill>
        <p:spPr bwMode="auto">
          <a:xfrm>
            <a:off x="3392847" y="1869941"/>
            <a:ext cx="4754866" cy="4572554"/>
          </a:xfrm>
          <a:prstGeom prst="rect">
            <a:avLst/>
          </a:prstGeom>
          <a:ln w="9525" cap="flat" cmpd="sng" algn="ctr">
            <a:solidFill>
              <a:sysClr val="windowText" lastClr="000000"/>
            </a:solidFill>
            <a:prstDash val="solid"/>
            <a:round/>
            <a:headEnd type="none" w="med" len="med"/>
            <a:tailEnd type="none" w="med" len="med"/>
            <a:extLst>
              <a:ext uri="{C807C97D-BFC1-408E-A445-0C87EB9F89A2}">
                <ask:lineSketchStyleProps xmlns:ask="http://schemas.microsoft.com/office/drawing/2018/sketchyshapes" sd="0">
                  <a:custGeom>
                    <a:avLst/>
                    <a:gdLst/>
                    <a:ahLst/>
                    <a:cxnLst/>
                    <a:rect l="0" t="0" r="0" b="0"/>
                    <a:pathLst/>
                  </a:custGeom>
                  <ask:type/>
                </ask:lineSketchStyleProps>
              </a:ext>
            </a:extLst>
          </a:ln>
          <a:extLst>
            <a:ext uri="{53640926-AAD7-44D8-BBD7-CCE9431645EC}">
              <a14:shadowObscured xmlns:a14="http://schemas.microsoft.com/office/drawing/2010/main"/>
            </a:ext>
          </a:extLst>
        </p:spPr>
      </p:pic>
      <p:sp>
        <p:nvSpPr>
          <p:cNvPr id="2" name="Slide Number Placeholder 1">
            <a:extLst>
              <a:ext uri="{FF2B5EF4-FFF2-40B4-BE49-F238E27FC236}">
                <a16:creationId xmlns:a16="http://schemas.microsoft.com/office/drawing/2014/main" id="{08837C6E-3D2D-AE4F-A9B1-54DC6A4AB15B}"/>
              </a:ext>
            </a:extLst>
          </p:cNvPr>
          <p:cNvSpPr>
            <a:spLocks noGrp="1"/>
          </p:cNvSpPr>
          <p:nvPr>
            <p:ph type="sldNum" sz="quarter" idx="4"/>
          </p:nvPr>
        </p:nvSpPr>
        <p:spPr/>
        <p:txBody>
          <a:bodyPr/>
          <a:lstStyle/>
          <a:p>
            <a:fld id="{234755BD-B4AC-9044-BCE4-27904766F8BB}" type="slidenum">
              <a:rPr lang="en-US" smtClean="0"/>
              <a:pPr/>
              <a:t>44</a:t>
            </a:fld>
            <a:endParaRPr lang="en-US" dirty="0"/>
          </a:p>
        </p:txBody>
      </p:sp>
      <p:sp>
        <p:nvSpPr>
          <p:cNvPr id="8" name="Title 7">
            <a:extLst>
              <a:ext uri="{FF2B5EF4-FFF2-40B4-BE49-F238E27FC236}">
                <a16:creationId xmlns:a16="http://schemas.microsoft.com/office/drawing/2014/main" id="{04BFD3B3-736E-4429-958D-6BEBDF05FD2D}"/>
              </a:ext>
            </a:extLst>
          </p:cNvPr>
          <p:cNvSpPr>
            <a:spLocks noGrp="1"/>
          </p:cNvSpPr>
          <p:nvPr>
            <p:ph type="title"/>
          </p:nvPr>
        </p:nvSpPr>
        <p:spPr/>
        <p:txBody>
          <a:bodyPr/>
          <a:lstStyle/>
          <a:p>
            <a:r>
              <a:rPr lang="en-US" dirty="0"/>
              <a:t>Section 3: APPLICATION DETAILS	</a:t>
            </a:r>
          </a:p>
        </p:txBody>
      </p:sp>
      <p:sp>
        <p:nvSpPr>
          <p:cNvPr id="21" name="Rectangle 20">
            <a:extLst>
              <a:ext uri="{FF2B5EF4-FFF2-40B4-BE49-F238E27FC236}">
                <a16:creationId xmlns:a16="http://schemas.microsoft.com/office/drawing/2014/main" id="{4FBA363D-102A-43B3-9332-3A2CF107D399}"/>
              </a:ext>
            </a:extLst>
          </p:cNvPr>
          <p:cNvSpPr/>
          <p:nvPr/>
        </p:nvSpPr>
        <p:spPr>
          <a:xfrm>
            <a:off x="193602" y="1797954"/>
            <a:ext cx="3199245" cy="5027017"/>
          </a:xfrm>
          <a:prstGeom prst="rect">
            <a:avLst/>
          </a:prstGeom>
        </p:spPr>
        <p:txBody>
          <a:bodyPr wrap="square">
            <a:spAutoFit/>
          </a:bodyPr>
          <a:lstStyle/>
          <a:p>
            <a:pPr>
              <a:lnSpc>
                <a:spcPct val="150000"/>
              </a:lnSpc>
            </a:pPr>
            <a:r>
              <a:rPr lang="en-US" dirty="0">
                <a:ea typeface="Cambria" panose="02040503050406030204" pitchFamily="18" charset="0"/>
              </a:rPr>
              <a:t>In Section 3, the borrower is asked to provide additional details about the number of qualifying payments that he or she believes have been made.</a:t>
            </a:r>
          </a:p>
          <a:p>
            <a:pPr>
              <a:lnSpc>
                <a:spcPct val="150000"/>
              </a:lnSpc>
            </a:pPr>
            <a:endParaRPr lang="en-US" dirty="0">
              <a:ea typeface="Cambria" panose="02040503050406030204" pitchFamily="18" charset="0"/>
            </a:endParaRPr>
          </a:p>
          <a:p>
            <a:pPr>
              <a:lnSpc>
                <a:spcPct val="150000"/>
              </a:lnSpc>
            </a:pPr>
            <a:r>
              <a:rPr lang="en-US" dirty="0">
                <a:ea typeface="Cambria" panose="02040503050406030204" pitchFamily="18" charset="0"/>
              </a:rPr>
              <a:t>If the information on file indicates that the borrower has not made 120 payments, the radio button will default to </a:t>
            </a:r>
            <a:r>
              <a:rPr lang="en-US" b="1" dirty="0">
                <a:ea typeface="Cambria" panose="02040503050406030204" pitchFamily="18" charset="0"/>
              </a:rPr>
              <a:t>No</a:t>
            </a:r>
            <a:r>
              <a:rPr lang="en-US" dirty="0">
                <a:ea typeface="Cambria" panose="02040503050406030204" pitchFamily="18" charset="0"/>
              </a:rPr>
              <a:t>. </a:t>
            </a:r>
          </a:p>
        </p:txBody>
      </p:sp>
      <p:pic>
        <p:nvPicPr>
          <p:cNvPr id="13" name="Picture 12">
            <a:extLst>
              <a:ext uri="{FF2B5EF4-FFF2-40B4-BE49-F238E27FC236}">
                <a16:creationId xmlns:a16="http://schemas.microsoft.com/office/drawing/2014/main" id="{403803E6-616C-476C-BB28-1A6A71EDA6C0}"/>
              </a:ext>
            </a:extLst>
          </p:cNvPr>
          <p:cNvPicPr/>
          <p:nvPr/>
        </p:nvPicPr>
        <p:blipFill>
          <a:blip r:embed="rId4"/>
          <a:stretch>
            <a:fillRect/>
          </a:stretch>
        </p:blipFill>
        <p:spPr>
          <a:xfrm>
            <a:off x="8534056" y="1147683"/>
            <a:ext cx="3173095" cy="2599690"/>
          </a:xfrm>
          <a:prstGeom prst="rect">
            <a:avLst/>
          </a:prstGeom>
          <a:ln>
            <a:solidFill>
              <a:schemeClr val="tx1"/>
            </a:solidFill>
          </a:ln>
        </p:spPr>
      </p:pic>
      <p:cxnSp>
        <p:nvCxnSpPr>
          <p:cNvPr id="5" name="Straight Arrow Connector 4">
            <a:extLst>
              <a:ext uri="{FF2B5EF4-FFF2-40B4-BE49-F238E27FC236}">
                <a16:creationId xmlns:a16="http://schemas.microsoft.com/office/drawing/2014/main" id="{23ECBCD9-B1DC-4AB6-9BB9-F41ED4D3AA69}"/>
              </a:ext>
            </a:extLst>
          </p:cNvPr>
          <p:cNvCxnSpPr>
            <a:stCxn id="10" idx="3"/>
          </p:cNvCxnSpPr>
          <p:nvPr/>
        </p:nvCxnSpPr>
        <p:spPr>
          <a:xfrm flipV="1">
            <a:off x="8147713" y="2674961"/>
            <a:ext cx="354842" cy="148125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0F491D9F-D452-47B4-B866-0A21908848EC}"/>
              </a:ext>
            </a:extLst>
          </p:cNvPr>
          <p:cNvSpPr txBox="1"/>
          <p:nvPr/>
        </p:nvSpPr>
        <p:spPr>
          <a:xfrm>
            <a:off x="8426797" y="3900132"/>
            <a:ext cx="3480179" cy="2542363"/>
          </a:xfrm>
          <a:prstGeom prst="rect">
            <a:avLst/>
          </a:prstGeom>
          <a:noFill/>
        </p:spPr>
        <p:txBody>
          <a:bodyPr wrap="square">
            <a:spAutoFit/>
          </a:bodyPr>
          <a:lstStyle/>
          <a:p>
            <a:pPr>
              <a:lnSpc>
                <a:spcPct val="150000"/>
              </a:lnSpc>
            </a:pPr>
            <a:r>
              <a:rPr lang="en-US" dirty="0">
                <a:ea typeface="Cambria" panose="02040503050406030204" pitchFamily="18" charset="0"/>
              </a:rPr>
              <a:t>If a borrower indicates that he or she has made 120 payments, but the information on file contradicts this, the borrower will not be able to continue until he or she selects </a:t>
            </a:r>
            <a:r>
              <a:rPr lang="en-US" b="1" dirty="0">
                <a:ea typeface="Cambria" panose="02040503050406030204" pitchFamily="18" charset="0"/>
              </a:rPr>
              <a:t>No</a:t>
            </a:r>
            <a:r>
              <a:rPr lang="en-US" dirty="0">
                <a:ea typeface="Cambria" panose="02040503050406030204" pitchFamily="18" charset="0"/>
              </a:rPr>
              <a:t>. </a:t>
            </a:r>
          </a:p>
        </p:txBody>
      </p:sp>
    </p:spTree>
    <p:extLst>
      <p:ext uri="{BB962C8B-B14F-4D97-AF65-F5344CB8AC3E}">
        <p14:creationId xmlns:p14="http://schemas.microsoft.com/office/powerpoint/2010/main" val="198429938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D03ACBCB-112C-4E24-8BAE-B0A84B109C8A}"/>
              </a:ext>
            </a:extLst>
          </p:cNvPr>
          <p:cNvPicPr/>
          <p:nvPr/>
        </p:nvPicPr>
        <p:blipFill rotWithShape="1">
          <a:blip r:embed="rId3"/>
          <a:srcRect t="2110"/>
          <a:stretch/>
        </p:blipFill>
        <p:spPr bwMode="auto">
          <a:xfrm>
            <a:off x="2171532" y="1147683"/>
            <a:ext cx="3506470" cy="5365750"/>
          </a:xfrm>
          <a:prstGeom prst="rect">
            <a:avLst/>
          </a:prstGeom>
          <a:ln>
            <a:solidFill>
              <a:schemeClr val="tx1"/>
            </a:solidFill>
          </a:ln>
          <a:extLst>
            <a:ext uri="{53640926-AAD7-44D8-BBD7-CCE9431645EC}">
              <a14:shadowObscured xmlns:a14="http://schemas.microsoft.com/office/drawing/2010/main"/>
            </a:ext>
          </a:extLst>
        </p:spPr>
      </p:pic>
      <p:sp>
        <p:nvSpPr>
          <p:cNvPr id="2" name="Slide Number Placeholder 1">
            <a:extLst>
              <a:ext uri="{FF2B5EF4-FFF2-40B4-BE49-F238E27FC236}">
                <a16:creationId xmlns:a16="http://schemas.microsoft.com/office/drawing/2014/main" id="{08837C6E-3D2D-AE4F-A9B1-54DC6A4AB15B}"/>
              </a:ext>
            </a:extLst>
          </p:cNvPr>
          <p:cNvSpPr>
            <a:spLocks noGrp="1"/>
          </p:cNvSpPr>
          <p:nvPr>
            <p:ph type="sldNum" sz="quarter" idx="4"/>
          </p:nvPr>
        </p:nvSpPr>
        <p:spPr/>
        <p:txBody>
          <a:bodyPr/>
          <a:lstStyle/>
          <a:p>
            <a:fld id="{234755BD-B4AC-9044-BCE4-27904766F8BB}" type="slidenum">
              <a:rPr lang="en-US" smtClean="0"/>
              <a:pPr/>
              <a:t>45</a:t>
            </a:fld>
            <a:endParaRPr lang="en-US" dirty="0"/>
          </a:p>
        </p:txBody>
      </p:sp>
      <p:sp>
        <p:nvSpPr>
          <p:cNvPr id="8" name="Title 7">
            <a:extLst>
              <a:ext uri="{FF2B5EF4-FFF2-40B4-BE49-F238E27FC236}">
                <a16:creationId xmlns:a16="http://schemas.microsoft.com/office/drawing/2014/main" id="{04BFD3B3-736E-4429-958D-6BEBDF05FD2D}"/>
              </a:ext>
            </a:extLst>
          </p:cNvPr>
          <p:cNvSpPr>
            <a:spLocks noGrp="1"/>
          </p:cNvSpPr>
          <p:nvPr>
            <p:ph type="title"/>
          </p:nvPr>
        </p:nvSpPr>
        <p:spPr/>
        <p:txBody>
          <a:bodyPr/>
          <a:lstStyle/>
          <a:p>
            <a:r>
              <a:rPr lang="en-US" dirty="0"/>
              <a:t>Section 3: APPLICATION DETAILS	</a:t>
            </a:r>
          </a:p>
        </p:txBody>
      </p:sp>
      <p:sp>
        <p:nvSpPr>
          <p:cNvPr id="21" name="Rectangle 20">
            <a:extLst>
              <a:ext uri="{FF2B5EF4-FFF2-40B4-BE49-F238E27FC236}">
                <a16:creationId xmlns:a16="http://schemas.microsoft.com/office/drawing/2014/main" id="{4FBA363D-102A-43B3-9332-3A2CF107D399}"/>
              </a:ext>
            </a:extLst>
          </p:cNvPr>
          <p:cNvSpPr/>
          <p:nvPr/>
        </p:nvSpPr>
        <p:spPr>
          <a:xfrm>
            <a:off x="5678003" y="1076911"/>
            <a:ext cx="6228974" cy="4611519"/>
          </a:xfrm>
          <a:prstGeom prst="rect">
            <a:avLst/>
          </a:prstGeom>
        </p:spPr>
        <p:txBody>
          <a:bodyPr wrap="square">
            <a:spAutoFit/>
          </a:bodyPr>
          <a:lstStyle/>
          <a:p>
            <a:pPr>
              <a:lnSpc>
                <a:spcPct val="150000"/>
              </a:lnSpc>
            </a:pPr>
            <a:r>
              <a:rPr lang="en-US" dirty="0">
                <a:ea typeface="Cambria" panose="02040503050406030204" pitchFamily="18" charset="0"/>
              </a:rPr>
              <a:t>If the borrower indicates that he or she has made 120 qualifying payments and this matches with the information on file, the screen will extend to give him or her the option of putting his or her loan(s) on forbearance.</a:t>
            </a:r>
          </a:p>
          <a:p>
            <a:pPr>
              <a:lnSpc>
                <a:spcPct val="150000"/>
              </a:lnSpc>
            </a:pPr>
            <a:endParaRPr lang="en-US" dirty="0">
              <a:ea typeface="Cambria" panose="02040503050406030204" pitchFamily="18" charset="0"/>
            </a:endParaRPr>
          </a:p>
          <a:p>
            <a:pPr>
              <a:lnSpc>
                <a:spcPct val="150000"/>
              </a:lnSpc>
            </a:pPr>
            <a:r>
              <a:rPr lang="en-US" dirty="0">
                <a:ea typeface="Cambria" panose="02040503050406030204" pitchFamily="18" charset="0"/>
              </a:rPr>
              <a:t>The borrower is informed that any payments he or she makes while in forbearance will be refunded upon the approval of his or her application. If the borrower indicates that he or she wants a forbearance, a warning banner will appear. </a:t>
            </a:r>
          </a:p>
          <a:p>
            <a:pPr>
              <a:lnSpc>
                <a:spcPct val="150000"/>
              </a:lnSpc>
            </a:pPr>
            <a:r>
              <a:rPr lang="en-US" dirty="0">
                <a:ea typeface="Cambria" panose="02040503050406030204" pitchFamily="18" charset="0"/>
              </a:rPr>
              <a:t>*</a:t>
            </a:r>
            <a:r>
              <a:rPr lang="en-US" b="1" dirty="0">
                <a:ea typeface="Cambria" panose="02040503050406030204" pitchFamily="18" charset="0"/>
              </a:rPr>
              <a:t>Special Note: COVID-19 Administrative Forbearance </a:t>
            </a:r>
          </a:p>
        </p:txBody>
      </p:sp>
      <p:grpSp>
        <p:nvGrpSpPr>
          <p:cNvPr id="24" name="Group 23">
            <a:extLst>
              <a:ext uri="{FF2B5EF4-FFF2-40B4-BE49-F238E27FC236}">
                <a16:creationId xmlns:a16="http://schemas.microsoft.com/office/drawing/2014/main" id="{8488770E-A6B4-4049-B315-0CAEFB479A98}"/>
              </a:ext>
            </a:extLst>
          </p:cNvPr>
          <p:cNvGrpSpPr/>
          <p:nvPr/>
        </p:nvGrpSpPr>
        <p:grpSpPr>
          <a:xfrm>
            <a:off x="2425796" y="5951652"/>
            <a:ext cx="3842809" cy="265361"/>
            <a:chOff x="2842653" y="5951652"/>
            <a:chExt cx="3842809" cy="265361"/>
          </a:xfrm>
        </p:grpSpPr>
        <p:sp>
          <p:nvSpPr>
            <p:cNvPr id="14" name="Rectangle 13">
              <a:extLst>
                <a:ext uri="{FF2B5EF4-FFF2-40B4-BE49-F238E27FC236}">
                  <a16:creationId xmlns:a16="http://schemas.microsoft.com/office/drawing/2014/main" id="{9CC68F5A-F5C2-489F-937D-8C503E3D334D}"/>
                </a:ext>
              </a:extLst>
            </p:cNvPr>
            <p:cNvSpPr/>
            <p:nvPr/>
          </p:nvSpPr>
          <p:spPr>
            <a:xfrm>
              <a:off x="2842653" y="6007675"/>
              <a:ext cx="1181206" cy="209338"/>
            </a:xfrm>
            <a:prstGeom prst="rect">
              <a:avLst/>
            </a:pr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0" name="Straight Arrow Connector 9">
              <a:extLst>
                <a:ext uri="{FF2B5EF4-FFF2-40B4-BE49-F238E27FC236}">
                  <a16:creationId xmlns:a16="http://schemas.microsoft.com/office/drawing/2014/main" id="{E4969E1F-B4C2-4C52-881E-9C1F73BB056A}"/>
                </a:ext>
              </a:extLst>
            </p:cNvPr>
            <p:cNvCxnSpPr>
              <a:cxnSpLocks/>
            </p:cNvCxnSpPr>
            <p:nvPr/>
          </p:nvCxnSpPr>
          <p:spPr>
            <a:xfrm flipV="1">
              <a:off x="4023859" y="5951652"/>
              <a:ext cx="2661603" cy="160692"/>
            </a:xfrm>
            <a:prstGeom prst="straightConnector1">
              <a:avLst/>
            </a:prstGeom>
            <a:ln>
              <a:solidFill>
                <a:schemeClr val="accent3"/>
              </a:solidFill>
              <a:tailEnd type="triangle"/>
            </a:ln>
          </p:spPr>
          <p:style>
            <a:lnRef idx="1">
              <a:schemeClr val="accent1"/>
            </a:lnRef>
            <a:fillRef idx="0">
              <a:schemeClr val="accent1"/>
            </a:fillRef>
            <a:effectRef idx="0">
              <a:schemeClr val="accent1"/>
            </a:effectRef>
            <a:fontRef idx="minor">
              <a:schemeClr val="tx1"/>
            </a:fontRef>
          </p:style>
        </p:cxnSp>
      </p:grpSp>
      <p:pic>
        <p:nvPicPr>
          <p:cNvPr id="12" name="Picture 11">
            <a:extLst>
              <a:ext uri="{FF2B5EF4-FFF2-40B4-BE49-F238E27FC236}">
                <a16:creationId xmlns:a16="http://schemas.microsoft.com/office/drawing/2014/main" id="{E1C0CF84-E346-4B21-90B4-C76EFC6F0424}"/>
              </a:ext>
            </a:extLst>
          </p:cNvPr>
          <p:cNvPicPr>
            <a:picLocks noChangeAspect="1"/>
          </p:cNvPicPr>
          <p:nvPr/>
        </p:nvPicPr>
        <p:blipFill>
          <a:blip r:embed="rId4"/>
          <a:stretch>
            <a:fillRect/>
          </a:stretch>
        </p:blipFill>
        <p:spPr>
          <a:xfrm>
            <a:off x="6270050" y="5710318"/>
            <a:ext cx="3790908" cy="943134"/>
          </a:xfrm>
          <a:prstGeom prst="rect">
            <a:avLst/>
          </a:prstGeom>
          <a:ln>
            <a:solidFill>
              <a:schemeClr val="accent2"/>
            </a:solidFill>
          </a:ln>
        </p:spPr>
      </p:pic>
    </p:spTree>
    <p:extLst>
      <p:ext uri="{BB962C8B-B14F-4D97-AF65-F5344CB8AC3E}">
        <p14:creationId xmlns:p14="http://schemas.microsoft.com/office/powerpoint/2010/main" val="428041696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649D265A-48C5-4DBF-9DD1-C87A0D92D6A9}"/>
              </a:ext>
            </a:extLst>
          </p:cNvPr>
          <p:cNvPicPr/>
          <p:nvPr/>
        </p:nvPicPr>
        <p:blipFill rotWithShape="1">
          <a:blip r:embed="rId3"/>
          <a:srcRect l="3407" t="3033"/>
          <a:stretch/>
        </p:blipFill>
        <p:spPr bwMode="auto">
          <a:xfrm>
            <a:off x="7341980" y="1147683"/>
            <a:ext cx="3509664" cy="5458738"/>
          </a:xfrm>
          <a:prstGeom prst="rect">
            <a:avLst/>
          </a:prstGeom>
          <a:ln w="9525" cap="flat" cmpd="sng" algn="ctr">
            <a:solidFill>
              <a:sysClr val="windowText" lastClr="000000"/>
            </a:solidFill>
            <a:prstDash val="solid"/>
            <a:round/>
            <a:headEnd type="none" w="med" len="med"/>
            <a:tailEnd type="none" w="med" len="med"/>
            <a:extLst>
              <a:ext uri="{C807C97D-BFC1-408E-A445-0C87EB9F89A2}">
                <ask:lineSketchStyleProps xmlns:ask="http://schemas.microsoft.com/office/drawing/2018/sketchyshapes" sd="0">
                  <a:custGeom>
                    <a:avLst/>
                    <a:gdLst/>
                    <a:ahLst/>
                    <a:cxnLst/>
                    <a:rect l="0" t="0" r="0" b="0"/>
                    <a:pathLst/>
                  </a:custGeom>
                  <ask:type/>
                </ask:lineSketchStyleProps>
              </a:ext>
            </a:extLst>
          </a:ln>
          <a:extLst>
            <a:ext uri="{53640926-AAD7-44D8-BBD7-CCE9431645EC}">
              <a14:shadowObscured xmlns:a14="http://schemas.microsoft.com/office/drawing/2010/main"/>
            </a:ext>
          </a:extLst>
        </p:spPr>
      </p:pic>
      <p:sp>
        <p:nvSpPr>
          <p:cNvPr id="2" name="Slide Number Placeholder 1">
            <a:extLst>
              <a:ext uri="{FF2B5EF4-FFF2-40B4-BE49-F238E27FC236}">
                <a16:creationId xmlns:a16="http://schemas.microsoft.com/office/drawing/2014/main" id="{08837C6E-3D2D-AE4F-A9B1-54DC6A4AB15B}"/>
              </a:ext>
            </a:extLst>
          </p:cNvPr>
          <p:cNvSpPr>
            <a:spLocks noGrp="1"/>
          </p:cNvSpPr>
          <p:nvPr>
            <p:ph type="sldNum" sz="quarter" idx="4"/>
          </p:nvPr>
        </p:nvSpPr>
        <p:spPr/>
        <p:txBody>
          <a:bodyPr/>
          <a:lstStyle/>
          <a:p>
            <a:fld id="{234755BD-B4AC-9044-BCE4-27904766F8BB}" type="slidenum">
              <a:rPr lang="en-US" smtClean="0"/>
              <a:pPr/>
              <a:t>46</a:t>
            </a:fld>
            <a:endParaRPr lang="en-US" dirty="0"/>
          </a:p>
        </p:txBody>
      </p:sp>
      <p:sp>
        <p:nvSpPr>
          <p:cNvPr id="8" name="Title 7">
            <a:extLst>
              <a:ext uri="{FF2B5EF4-FFF2-40B4-BE49-F238E27FC236}">
                <a16:creationId xmlns:a16="http://schemas.microsoft.com/office/drawing/2014/main" id="{04BFD3B3-736E-4429-958D-6BEBDF05FD2D}"/>
              </a:ext>
            </a:extLst>
          </p:cNvPr>
          <p:cNvSpPr>
            <a:spLocks noGrp="1"/>
          </p:cNvSpPr>
          <p:nvPr>
            <p:ph type="title"/>
          </p:nvPr>
        </p:nvSpPr>
        <p:spPr/>
        <p:txBody>
          <a:bodyPr/>
          <a:lstStyle/>
          <a:p>
            <a:r>
              <a:rPr lang="en-US" dirty="0"/>
              <a:t>Section 4: Personal information</a:t>
            </a:r>
          </a:p>
        </p:txBody>
      </p:sp>
      <p:sp>
        <p:nvSpPr>
          <p:cNvPr id="5" name="Rectangle 4">
            <a:extLst>
              <a:ext uri="{FF2B5EF4-FFF2-40B4-BE49-F238E27FC236}">
                <a16:creationId xmlns:a16="http://schemas.microsoft.com/office/drawing/2014/main" id="{09064E8D-5694-4B4E-9742-7D621C6A9A08}"/>
              </a:ext>
            </a:extLst>
          </p:cNvPr>
          <p:cNvSpPr/>
          <p:nvPr/>
        </p:nvSpPr>
        <p:spPr>
          <a:xfrm>
            <a:off x="1218835" y="2338103"/>
            <a:ext cx="4877165" cy="2957861"/>
          </a:xfrm>
          <a:prstGeom prst="rect">
            <a:avLst/>
          </a:prstGeom>
        </p:spPr>
        <p:txBody>
          <a:bodyPr wrap="square">
            <a:spAutoFit/>
          </a:bodyPr>
          <a:lstStyle/>
          <a:p>
            <a:pPr>
              <a:lnSpc>
                <a:spcPct val="150000"/>
              </a:lnSpc>
            </a:pPr>
            <a:r>
              <a:rPr lang="en-US" dirty="0">
                <a:ea typeface="Cambria" panose="02040503050406030204" pitchFamily="18" charset="0"/>
              </a:rPr>
              <a:t>The borrower will be able to enter and edit mailing information and contact information.</a:t>
            </a:r>
          </a:p>
          <a:p>
            <a:pPr>
              <a:lnSpc>
                <a:spcPct val="150000"/>
              </a:lnSpc>
            </a:pPr>
            <a:endParaRPr lang="en-US" dirty="0">
              <a:ea typeface="Cambria" panose="02040503050406030204" pitchFamily="18" charset="0"/>
            </a:endParaRPr>
          </a:p>
          <a:p>
            <a:pPr>
              <a:lnSpc>
                <a:spcPct val="150000"/>
              </a:lnSpc>
            </a:pPr>
            <a:r>
              <a:rPr lang="en-US" b="1" dirty="0">
                <a:ea typeface="Cambria" panose="02040503050406030204" pitchFamily="18" charset="0"/>
              </a:rPr>
              <a:t>Note</a:t>
            </a:r>
            <a:r>
              <a:rPr lang="en-US" dirty="0">
                <a:ea typeface="Cambria" panose="02040503050406030204" pitchFamily="18" charset="0"/>
              </a:rPr>
              <a:t>: If a borrower wants to update his or her contact information, and selects the </a:t>
            </a:r>
            <a:r>
              <a:rPr lang="en-US" b="1" dirty="0">
                <a:ea typeface="Cambria" panose="02040503050406030204" pitchFamily="18" charset="0"/>
              </a:rPr>
              <a:t>visit your Account Settings </a:t>
            </a:r>
            <a:r>
              <a:rPr lang="en-US" dirty="0">
                <a:ea typeface="Cambria" panose="02040503050406030204" pitchFamily="18" charset="0"/>
              </a:rPr>
              <a:t>link, he or she will be taken to account settings to update the information. </a:t>
            </a:r>
          </a:p>
        </p:txBody>
      </p:sp>
      <p:sp>
        <p:nvSpPr>
          <p:cNvPr id="9" name="Rectangle 8">
            <a:extLst>
              <a:ext uri="{FF2B5EF4-FFF2-40B4-BE49-F238E27FC236}">
                <a16:creationId xmlns:a16="http://schemas.microsoft.com/office/drawing/2014/main" id="{36E4B68E-C508-49F5-B48E-06497100B5A3}"/>
              </a:ext>
            </a:extLst>
          </p:cNvPr>
          <p:cNvSpPr/>
          <p:nvPr/>
        </p:nvSpPr>
        <p:spPr>
          <a:xfrm>
            <a:off x="10018592" y="6312780"/>
            <a:ext cx="751115" cy="192926"/>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861432CC-68EF-455A-AA82-68C77D9D7EA7}"/>
              </a:ext>
            </a:extLst>
          </p:cNvPr>
          <p:cNvSpPr/>
          <p:nvPr/>
        </p:nvSpPr>
        <p:spPr>
          <a:xfrm>
            <a:off x="8694982" y="5997694"/>
            <a:ext cx="914272" cy="154312"/>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53563532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8837C6E-3D2D-AE4F-A9B1-54DC6A4AB15B}"/>
              </a:ext>
            </a:extLst>
          </p:cNvPr>
          <p:cNvSpPr>
            <a:spLocks noGrp="1"/>
          </p:cNvSpPr>
          <p:nvPr>
            <p:ph type="sldNum" sz="quarter" idx="4"/>
          </p:nvPr>
        </p:nvSpPr>
        <p:spPr/>
        <p:txBody>
          <a:bodyPr/>
          <a:lstStyle/>
          <a:p>
            <a:fld id="{234755BD-B4AC-9044-BCE4-27904766F8BB}" type="slidenum">
              <a:rPr lang="en-US" smtClean="0"/>
              <a:pPr/>
              <a:t>47</a:t>
            </a:fld>
            <a:endParaRPr lang="en-US" dirty="0"/>
          </a:p>
        </p:txBody>
      </p:sp>
      <p:sp>
        <p:nvSpPr>
          <p:cNvPr id="8" name="Title 7">
            <a:extLst>
              <a:ext uri="{FF2B5EF4-FFF2-40B4-BE49-F238E27FC236}">
                <a16:creationId xmlns:a16="http://schemas.microsoft.com/office/drawing/2014/main" id="{04BFD3B3-736E-4429-958D-6BEBDF05FD2D}"/>
              </a:ext>
            </a:extLst>
          </p:cNvPr>
          <p:cNvSpPr>
            <a:spLocks noGrp="1"/>
          </p:cNvSpPr>
          <p:nvPr>
            <p:ph type="title"/>
          </p:nvPr>
        </p:nvSpPr>
        <p:spPr/>
        <p:txBody>
          <a:bodyPr/>
          <a:lstStyle/>
          <a:p>
            <a:r>
              <a:rPr lang="en-US" dirty="0"/>
              <a:t>Section 5: review &amp; save</a:t>
            </a:r>
          </a:p>
        </p:txBody>
      </p:sp>
      <p:sp>
        <p:nvSpPr>
          <p:cNvPr id="5" name="Rectangle 4">
            <a:extLst>
              <a:ext uri="{FF2B5EF4-FFF2-40B4-BE49-F238E27FC236}">
                <a16:creationId xmlns:a16="http://schemas.microsoft.com/office/drawing/2014/main" id="{09064E8D-5694-4B4E-9742-7D621C6A9A08}"/>
              </a:ext>
            </a:extLst>
          </p:cNvPr>
          <p:cNvSpPr/>
          <p:nvPr/>
        </p:nvSpPr>
        <p:spPr>
          <a:xfrm>
            <a:off x="755567" y="2364248"/>
            <a:ext cx="4884945" cy="2534027"/>
          </a:xfrm>
          <a:prstGeom prst="rect">
            <a:avLst/>
          </a:prstGeom>
        </p:spPr>
        <p:txBody>
          <a:bodyPr wrap="square">
            <a:spAutoFit/>
          </a:bodyPr>
          <a:lstStyle/>
          <a:p>
            <a:pPr>
              <a:lnSpc>
                <a:spcPct val="150000"/>
              </a:lnSpc>
            </a:pPr>
            <a:r>
              <a:rPr lang="en-US" dirty="0">
                <a:ea typeface="Cambria" panose="02040503050406030204" pitchFamily="18" charset="0"/>
              </a:rPr>
              <a:t>In Section 5, the borrower will be able to review and make any final edits to his or her information.</a:t>
            </a:r>
          </a:p>
          <a:p>
            <a:pPr>
              <a:lnSpc>
                <a:spcPct val="150000"/>
              </a:lnSpc>
            </a:pPr>
            <a:endParaRPr lang="en-US" dirty="0">
              <a:ea typeface="Cambria" panose="02040503050406030204" pitchFamily="18" charset="0"/>
            </a:endParaRPr>
          </a:p>
          <a:p>
            <a:pPr>
              <a:lnSpc>
                <a:spcPct val="150000"/>
              </a:lnSpc>
            </a:pPr>
            <a:r>
              <a:rPr lang="en-US" dirty="0">
                <a:ea typeface="Cambria" panose="02040503050406030204" pitchFamily="18" charset="0"/>
              </a:rPr>
              <a:t>Selecting </a:t>
            </a:r>
            <a:r>
              <a:rPr lang="en-US" b="1" dirty="0">
                <a:ea typeface="Cambria" panose="02040503050406030204" pitchFamily="18" charset="0"/>
              </a:rPr>
              <a:t>Save</a:t>
            </a:r>
            <a:r>
              <a:rPr lang="en-US" dirty="0">
                <a:ea typeface="Cambria" panose="02040503050406030204" pitchFamily="18" charset="0"/>
              </a:rPr>
              <a:t> will complete the Help Tool flow and save the borrower’s information. </a:t>
            </a:r>
          </a:p>
        </p:txBody>
      </p:sp>
      <p:pic>
        <p:nvPicPr>
          <p:cNvPr id="3" name="Picture 2">
            <a:extLst>
              <a:ext uri="{FF2B5EF4-FFF2-40B4-BE49-F238E27FC236}">
                <a16:creationId xmlns:a16="http://schemas.microsoft.com/office/drawing/2014/main" id="{F5270153-7706-4ACE-9703-B4DA4B996E39}"/>
              </a:ext>
            </a:extLst>
          </p:cNvPr>
          <p:cNvPicPr>
            <a:picLocks noChangeAspect="1"/>
          </p:cNvPicPr>
          <p:nvPr/>
        </p:nvPicPr>
        <p:blipFill rotWithShape="1">
          <a:blip r:embed="rId3"/>
          <a:srcRect t="2026"/>
          <a:stretch/>
        </p:blipFill>
        <p:spPr>
          <a:xfrm>
            <a:off x="6026011" y="1147682"/>
            <a:ext cx="4181476" cy="5508409"/>
          </a:xfrm>
          <a:prstGeom prst="rect">
            <a:avLst/>
          </a:prstGeom>
          <a:ln>
            <a:solidFill>
              <a:schemeClr val="tx1"/>
            </a:solidFill>
          </a:ln>
        </p:spPr>
      </p:pic>
    </p:spTree>
    <p:extLst>
      <p:ext uri="{BB962C8B-B14F-4D97-AF65-F5344CB8AC3E}">
        <p14:creationId xmlns:p14="http://schemas.microsoft.com/office/powerpoint/2010/main" val="422189034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ED3B543-9B59-4330-A9CF-11CFD56F7CE9}"/>
              </a:ext>
            </a:extLst>
          </p:cNvPr>
          <p:cNvSpPr>
            <a:spLocks noGrp="1"/>
          </p:cNvSpPr>
          <p:nvPr>
            <p:ph type="title"/>
          </p:nvPr>
        </p:nvSpPr>
        <p:spPr/>
        <p:txBody>
          <a:bodyPr/>
          <a:lstStyle/>
          <a:p>
            <a:r>
              <a:rPr lang="en-US" dirty="0"/>
              <a:t>Next steps</a:t>
            </a:r>
          </a:p>
        </p:txBody>
      </p:sp>
      <p:sp>
        <p:nvSpPr>
          <p:cNvPr id="3" name="Slide Number Placeholder 2">
            <a:extLst>
              <a:ext uri="{FF2B5EF4-FFF2-40B4-BE49-F238E27FC236}">
                <a16:creationId xmlns:a16="http://schemas.microsoft.com/office/drawing/2014/main" id="{D57BE4A2-2493-D244-B624-115CF60689D6}"/>
              </a:ext>
            </a:extLst>
          </p:cNvPr>
          <p:cNvSpPr>
            <a:spLocks noGrp="1"/>
          </p:cNvSpPr>
          <p:nvPr>
            <p:ph type="sldNum" sz="quarter" idx="10"/>
          </p:nvPr>
        </p:nvSpPr>
        <p:spPr/>
        <p:txBody>
          <a:bodyPr/>
          <a:lstStyle/>
          <a:p>
            <a:fld id="{234755BD-B4AC-9044-BCE4-27904766F8BB}" type="slidenum">
              <a:rPr lang="en-US" smtClean="0"/>
              <a:pPr/>
              <a:t>48</a:t>
            </a:fld>
            <a:endParaRPr lang="en-US" dirty="0"/>
          </a:p>
        </p:txBody>
      </p:sp>
    </p:spTree>
    <p:extLst>
      <p:ext uri="{BB962C8B-B14F-4D97-AF65-F5344CB8AC3E}">
        <p14:creationId xmlns:p14="http://schemas.microsoft.com/office/powerpoint/2010/main" val="234122507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417F1F8-B17D-44FD-9527-7106E54E2F25}"/>
              </a:ext>
            </a:extLst>
          </p:cNvPr>
          <p:cNvSpPr>
            <a:spLocks noGrp="1"/>
          </p:cNvSpPr>
          <p:nvPr>
            <p:ph type="sldNum" sz="quarter" idx="4"/>
          </p:nvPr>
        </p:nvSpPr>
        <p:spPr/>
        <p:txBody>
          <a:bodyPr/>
          <a:lstStyle/>
          <a:p>
            <a:fld id="{234755BD-B4AC-9044-BCE4-27904766F8BB}" type="slidenum">
              <a:rPr lang="en-US" smtClean="0"/>
              <a:pPr/>
              <a:t>49</a:t>
            </a:fld>
            <a:endParaRPr lang="en-US" dirty="0"/>
          </a:p>
        </p:txBody>
      </p:sp>
      <p:sp>
        <p:nvSpPr>
          <p:cNvPr id="3" name="Title 2">
            <a:extLst>
              <a:ext uri="{FF2B5EF4-FFF2-40B4-BE49-F238E27FC236}">
                <a16:creationId xmlns:a16="http://schemas.microsoft.com/office/drawing/2014/main" id="{0EB28C23-C29F-4EC8-953A-805F038A34D8}"/>
              </a:ext>
            </a:extLst>
          </p:cNvPr>
          <p:cNvSpPr>
            <a:spLocks noGrp="1"/>
          </p:cNvSpPr>
          <p:nvPr>
            <p:ph type="title"/>
          </p:nvPr>
        </p:nvSpPr>
        <p:spPr/>
        <p:txBody>
          <a:bodyPr/>
          <a:lstStyle/>
          <a:p>
            <a:r>
              <a:rPr lang="en-US" dirty="0"/>
              <a:t>confirmation</a:t>
            </a:r>
          </a:p>
        </p:txBody>
      </p:sp>
      <p:pic>
        <p:nvPicPr>
          <p:cNvPr id="6" name="Picture 5">
            <a:extLst>
              <a:ext uri="{FF2B5EF4-FFF2-40B4-BE49-F238E27FC236}">
                <a16:creationId xmlns:a16="http://schemas.microsoft.com/office/drawing/2014/main" id="{8FD7E745-32BB-4D6F-8ABB-B25DC85F54D0}"/>
              </a:ext>
            </a:extLst>
          </p:cNvPr>
          <p:cNvPicPr>
            <a:picLocks noChangeAspect="1"/>
          </p:cNvPicPr>
          <p:nvPr/>
        </p:nvPicPr>
        <p:blipFill>
          <a:blip r:embed="rId2"/>
          <a:stretch>
            <a:fillRect/>
          </a:stretch>
        </p:blipFill>
        <p:spPr>
          <a:xfrm>
            <a:off x="1912033" y="1941814"/>
            <a:ext cx="5253096" cy="4724524"/>
          </a:xfrm>
          <a:prstGeom prst="rect">
            <a:avLst/>
          </a:prstGeom>
        </p:spPr>
      </p:pic>
      <p:pic>
        <p:nvPicPr>
          <p:cNvPr id="8" name="Picture 7">
            <a:extLst>
              <a:ext uri="{FF2B5EF4-FFF2-40B4-BE49-F238E27FC236}">
                <a16:creationId xmlns:a16="http://schemas.microsoft.com/office/drawing/2014/main" id="{E80FDB2B-F873-4339-A4C1-256E92902B39}"/>
              </a:ext>
            </a:extLst>
          </p:cNvPr>
          <p:cNvPicPr>
            <a:picLocks noChangeAspect="1"/>
          </p:cNvPicPr>
          <p:nvPr/>
        </p:nvPicPr>
        <p:blipFill>
          <a:blip r:embed="rId3"/>
          <a:stretch>
            <a:fillRect/>
          </a:stretch>
        </p:blipFill>
        <p:spPr>
          <a:xfrm>
            <a:off x="7304510" y="939759"/>
            <a:ext cx="4807746" cy="5568735"/>
          </a:xfrm>
          <a:prstGeom prst="rect">
            <a:avLst/>
          </a:prstGeom>
        </p:spPr>
      </p:pic>
      <p:sp>
        <p:nvSpPr>
          <p:cNvPr id="9" name="TextBox 8">
            <a:extLst>
              <a:ext uri="{FF2B5EF4-FFF2-40B4-BE49-F238E27FC236}">
                <a16:creationId xmlns:a16="http://schemas.microsoft.com/office/drawing/2014/main" id="{F887A646-D850-493F-9D14-4422B1E63474}"/>
              </a:ext>
            </a:extLst>
          </p:cNvPr>
          <p:cNvSpPr txBox="1"/>
          <p:nvPr/>
        </p:nvSpPr>
        <p:spPr>
          <a:xfrm>
            <a:off x="441789" y="1368604"/>
            <a:ext cx="7253555" cy="646331"/>
          </a:xfrm>
          <a:prstGeom prst="rect">
            <a:avLst/>
          </a:prstGeom>
          <a:noFill/>
        </p:spPr>
        <p:txBody>
          <a:bodyPr wrap="square" rtlCol="0">
            <a:spAutoFit/>
          </a:bodyPr>
          <a:lstStyle/>
          <a:p>
            <a:r>
              <a:rPr lang="en-US" dirty="0"/>
              <a:t>The Confirmation page has been modified during the next year for the conditions under the Limited PSLF Waiver. </a:t>
            </a:r>
          </a:p>
        </p:txBody>
      </p:sp>
    </p:spTree>
    <p:extLst>
      <p:ext uri="{BB962C8B-B14F-4D97-AF65-F5344CB8AC3E}">
        <p14:creationId xmlns:p14="http://schemas.microsoft.com/office/powerpoint/2010/main" val="22662971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CC87014-5CC0-9A4D-B6D1-C159D74E2D63}"/>
              </a:ext>
            </a:extLst>
          </p:cNvPr>
          <p:cNvSpPr>
            <a:spLocks noGrp="1"/>
          </p:cNvSpPr>
          <p:nvPr>
            <p:ph type="sldNum" sz="quarter" idx="4"/>
          </p:nvPr>
        </p:nvSpPr>
        <p:spPr/>
        <p:txBody>
          <a:bodyPr/>
          <a:lstStyle/>
          <a:p>
            <a:fld id="{234755BD-B4AC-9044-BCE4-27904766F8BB}" type="slidenum">
              <a:rPr lang="en-US" smtClean="0"/>
              <a:pPr/>
              <a:t>5</a:t>
            </a:fld>
            <a:endParaRPr lang="en-US" dirty="0"/>
          </a:p>
        </p:txBody>
      </p:sp>
      <p:sp>
        <p:nvSpPr>
          <p:cNvPr id="3" name="Title 2">
            <a:extLst>
              <a:ext uri="{FF2B5EF4-FFF2-40B4-BE49-F238E27FC236}">
                <a16:creationId xmlns:a16="http://schemas.microsoft.com/office/drawing/2014/main" id="{A493C325-B08A-DC4A-8BC1-F775650250D3}"/>
              </a:ext>
            </a:extLst>
          </p:cNvPr>
          <p:cNvSpPr>
            <a:spLocks noGrp="1"/>
          </p:cNvSpPr>
          <p:nvPr>
            <p:ph type="title"/>
          </p:nvPr>
        </p:nvSpPr>
        <p:spPr/>
        <p:txBody>
          <a:bodyPr/>
          <a:lstStyle/>
          <a:p>
            <a:r>
              <a:rPr lang="en-US" dirty="0"/>
              <a:t>PSLF Basics: Eligible Loan Types</a:t>
            </a:r>
          </a:p>
        </p:txBody>
      </p:sp>
      <p:cxnSp>
        <p:nvCxnSpPr>
          <p:cNvPr id="6" name="Straight Arrow Connector 5">
            <a:extLst>
              <a:ext uri="{FF2B5EF4-FFF2-40B4-BE49-F238E27FC236}">
                <a16:creationId xmlns:a16="http://schemas.microsoft.com/office/drawing/2014/main" id="{0CD363CF-7C85-B447-9D3B-89497037621C}"/>
              </a:ext>
            </a:extLst>
          </p:cNvPr>
          <p:cNvCxnSpPr>
            <a:cxnSpLocks/>
          </p:cNvCxnSpPr>
          <p:nvPr/>
        </p:nvCxnSpPr>
        <p:spPr>
          <a:xfrm>
            <a:off x="672353" y="3854824"/>
            <a:ext cx="10461812" cy="0"/>
          </a:xfrm>
          <a:prstGeom prst="straightConnector1">
            <a:avLst/>
          </a:prstGeom>
          <a:ln w="57150">
            <a:solidFill>
              <a:schemeClr val="accent5"/>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9BD97AAD-FF92-8744-8B96-A2004BD9D373}"/>
              </a:ext>
            </a:extLst>
          </p:cNvPr>
          <p:cNvSpPr txBox="1"/>
          <p:nvPr/>
        </p:nvSpPr>
        <p:spPr>
          <a:xfrm>
            <a:off x="3334871" y="1931797"/>
            <a:ext cx="7117976" cy="1384995"/>
          </a:xfrm>
          <a:prstGeom prst="rect">
            <a:avLst/>
          </a:prstGeom>
          <a:noFill/>
        </p:spPr>
        <p:txBody>
          <a:bodyPr wrap="square" rtlCol="0">
            <a:spAutoFit/>
          </a:bodyPr>
          <a:lstStyle/>
          <a:p>
            <a:pPr marL="285750" indent="-285750">
              <a:buFont typeface="Arial" panose="020B0604020202020204" pitchFamily="34" charset="0"/>
              <a:buChar char="•"/>
            </a:pPr>
            <a:r>
              <a:rPr lang="en-US" sz="2800" dirty="0">
                <a:latin typeface="Cambria" panose="02040503050406030204" pitchFamily="18" charset="0"/>
              </a:rPr>
              <a:t>Direct Loans, including:</a:t>
            </a:r>
          </a:p>
          <a:p>
            <a:pPr marL="742950" lvl="1" indent="-285750">
              <a:buFont typeface="Arial" panose="020B0604020202020204" pitchFamily="34" charset="0"/>
              <a:buChar char="•"/>
            </a:pPr>
            <a:r>
              <a:rPr lang="en-US" sz="2800" dirty="0">
                <a:latin typeface="Cambria" panose="02040503050406030204" pitchFamily="18" charset="0"/>
              </a:rPr>
              <a:t>Consolidation Loans</a:t>
            </a:r>
          </a:p>
          <a:p>
            <a:pPr marL="742950" lvl="1" indent="-285750">
              <a:buFont typeface="Arial" panose="020B0604020202020204" pitchFamily="34" charset="0"/>
              <a:buChar char="•"/>
            </a:pPr>
            <a:r>
              <a:rPr lang="en-US" sz="2800" dirty="0">
                <a:latin typeface="Cambria" panose="02040503050406030204" pitchFamily="18" charset="0"/>
              </a:rPr>
              <a:t>Parent PLUS Loans</a:t>
            </a:r>
          </a:p>
        </p:txBody>
      </p:sp>
      <p:sp>
        <p:nvSpPr>
          <p:cNvPr id="14" name="Oval 13">
            <a:extLst>
              <a:ext uri="{FF2B5EF4-FFF2-40B4-BE49-F238E27FC236}">
                <a16:creationId xmlns:a16="http://schemas.microsoft.com/office/drawing/2014/main" id="{732B3D87-4728-2D43-BE30-5D9FAB496F7D}"/>
              </a:ext>
            </a:extLst>
          </p:cNvPr>
          <p:cNvSpPr/>
          <p:nvPr/>
        </p:nvSpPr>
        <p:spPr>
          <a:xfrm>
            <a:off x="963906" y="1550873"/>
            <a:ext cx="2146845" cy="2146845"/>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779C4103-477C-B246-AB35-5C9CD11FE471}"/>
              </a:ext>
            </a:extLst>
          </p:cNvPr>
          <p:cNvSpPr txBox="1"/>
          <p:nvPr/>
        </p:nvSpPr>
        <p:spPr>
          <a:xfrm>
            <a:off x="3334871" y="4437384"/>
            <a:ext cx="8077200" cy="1384995"/>
          </a:xfrm>
          <a:prstGeom prst="rect">
            <a:avLst/>
          </a:prstGeom>
          <a:noFill/>
        </p:spPr>
        <p:txBody>
          <a:bodyPr wrap="square" rtlCol="0">
            <a:spAutoFit/>
          </a:bodyPr>
          <a:lstStyle/>
          <a:p>
            <a:pPr marL="285750" indent="-285750">
              <a:buFont typeface="Arial" panose="020B0604020202020204" pitchFamily="34" charset="0"/>
              <a:buChar char="•"/>
            </a:pPr>
            <a:r>
              <a:rPr lang="en-US" sz="2800" dirty="0">
                <a:latin typeface="Cambria" panose="02040503050406030204" pitchFamily="18" charset="0"/>
              </a:rPr>
              <a:t>FFEL Program Loans</a:t>
            </a:r>
          </a:p>
          <a:p>
            <a:pPr marL="285750" indent="-285750">
              <a:buFont typeface="Arial" panose="020B0604020202020204" pitchFamily="34" charset="0"/>
              <a:buChar char="•"/>
            </a:pPr>
            <a:r>
              <a:rPr lang="en-US" sz="2800" dirty="0">
                <a:latin typeface="Cambria" panose="02040503050406030204" pitchFamily="18" charset="0"/>
              </a:rPr>
              <a:t>Perkins Loans</a:t>
            </a:r>
          </a:p>
          <a:p>
            <a:pPr marL="285750" indent="-285750">
              <a:buFont typeface="Arial" panose="020B0604020202020204" pitchFamily="34" charset="0"/>
              <a:buChar char="•"/>
            </a:pPr>
            <a:r>
              <a:rPr lang="en-US" sz="2800" dirty="0">
                <a:latin typeface="Cambria" panose="02040503050406030204" pitchFamily="18" charset="0"/>
              </a:rPr>
              <a:t>Any other federal or private student loan</a:t>
            </a:r>
          </a:p>
        </p:txBody>
      </p:sp>
      <p:pic>
        <p:nvPicPr>
          <p:cNvPr id="12" name="Graphic 11">
            <a:extLst>
              <a:ext uri="{FF2B5EF4-FFF2-40B4-BE49-F238E27FC236}">
                <a16:creationId xmlns:a16="http://schemas.microsoft.com/office/drawing/2014/main" id="{03047A6B-D4E5-794F-8E1A-259360266FAF}"/>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636362" y="2290539"/>
            <a:ext cx="890016" cy="667512"/>
          </a:xfrm>
          <a:prstGeom prst="rect">
            <a:avLst/>
          </a:prstGeom>
        </p:spPr>
      </p:pic>
      <p:sp>
        <p:nvSpPr>
          <p:cNvPr id="15" name="Oval 14">
            <a:extLst>
              <a:ext uri="{FF2B5EF4-FFF2-40B4-BE49-F238E27FC236}">
                <a16:creationId xmlns:a16="http://schemas.microsoft.com/office/drawing/2014/main" id="{76258683-90B4-854E-81F3-A22802A7C7BC}"/>
              </a:ext>
            </a:extLst>
          </p:cNvPr>
          <p:cNvSpPr/>
          <p:nvPr/>
        </p:nvSpPr>
        <p:spPr>
          <a:xfrm>
            <a:off x="963905" y="4056460"/>
            <a:ext cx="2146845" cy="2146845"/>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pic>
        <p:nvPicPr>
          <p:cNvPr id="13" name="Graphic 12">
            <a:extLst>
              <a:ext uri="{FF2B5EF4-FFF2-40B4-BE49-F238E27FC236}">
                <a16:creationId xmlns:a16="http://schemas.microsoft.com/office/drawing/2014/main" id="{C2E0A877-9191-1043-965C-25F67BFF4DCB}"/>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1703571" y="4800685"/>
            <a:ext cx="667512" cy="667512"/>
          </a:xfrm>
          <a:prstGeom prst="rect">
            <a:avLst/>
          </a:prstGeom>
        </p:spPr>
      </p:pic>
    </p:spTree>
    <p:extLst>
      <p:ext uri="{BB962C8B-B14F-4D97-AF65-F5344CB8AC3E}">
        <p14:creationId xmlns:p14="http://schemas.microsoft.com/office/powerpoint/2010/main" val="408051788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7A40B798-6061-4648-8728-1EAE9D77499A}"/>
              </a:ext>
            </a:extLst>
          </p:cNvPr>
          <p:cNvPicPr/>
          <p:nvPr/>
        </p:nvPicPr>
        <p:blipFill>
          <a:blip r:embed="rId3"/>
          <a:stretch>
            <a:fillRect/>
          </a:stretch>
        </p:blipFill>
        <p:spPr>
          <a:xfrm>
            <a:off x="3857610" y="1556367"/>
            <a:ext cx="3609990" cy="5185949"/>
          </a:xfrm>
          <a:prstGeom prst="rect">
            <a:avLst/>
          </a:prstGeom>
          <a:ln>
            <a:solidFill>
              <a:schemeClr val="tx1"/>
            </a:solidFill>
          </a:ln>
        </p:spPr>
      </p:pic>
      <p:sp>
        <p:nvSpPr>
          <p:cNvPr id="2" name="Slide Number Placeholder 1">
            <a:extLst>
              <a:ext uri="{FF2B5EF4-FFF2-40B4-BE49-F238E27FC236}">
                <a16:creationId xmlns:a16="http://schemas.microsoft.com/office/drawing/2014/main" id="{08837C6E-3D2D-AE4F-A9B1-54DC6A4AB15B}"/>
              </a:ext>
            </a:extLst>
          </p:cNvPr>
          <p:cNvSpPr>
            <a:spLocks noGrp="1"/>
          </p:cNvSpPr>
          <p:nvPr>
            <p:ph type="sldNum" sz="quarter" idx="4"/>
          </p:nvPr>
        </p:nvSpPr>
        <p:spPr/>
        <p:txBody>
          <a:bodyPr/>
          <a:lstStyle/>
          <a:p>
            <a:fld id="{234755BD-B4AC-9044-BCE4-27904766F8BB}" type="slidenum">
              <a:rPr lang="en-US" smtClean="0"/>
              <a:pPr/>
              <a:t>50</a:t>
            </a:fld>
            <a:endParaRPr lang="en-US" dirty="0"/>
          </a:p>
        </p:txBody>
      </p:sp>
      <p:sp>
        <p:nvSpPr>
          <p:cNvPr id="8" name="Title 7">
            <a:extLst>
              <a:ext uri="{FF2B5EF4-FFF2-40B4-BE49-F238E27FC236}">
                <a16:creationId xmlns:a16="http://schemas.microsoft.com/office/drawing/2014/main" id="{04BFD3B3-736E-4429-958D-6BEBDF05FD2D}"/>
              </a:ext>
            </a:extLst>
          </p:cNvPr>
          <p:cNvSpPr>
            <a:spLocks noGrp="1"/>
          </p:cNvSpPr>
          <p:nvPr>
            <p:ph type="title"/>
          </p:nvPr>
        </p:nvSpPr>
        <p:spPr>
          <a:xfrm>
            <a:off x="731520" y="349506"/>
            <a:ext cx="9055811" cy="798177"/>
          </a:xfrm>
        </p:spPr>
        <p:txBody>
          <a:bodyPr/>
          <a:lstStyle/>
          <a:p>
            <a:r>
              <a:rPr lang="en-US" dirty="0"/>
              <a:t>CONFIRMATION</a:t>
            </a:r>
          </a:p>
        </p:txBody>
      </p:sp>
      <p:sp>
        <p:nvSpPr>
          <p:cNvPr id="5" name="Rectangle 4">
            <a:extLst>
              <a:ext uri="{FF2B5EF4-FFF2-40B4-BE49-F238E27FC236}">
                <a16:creationId xmlns:a16="http://schemas.microsoft.com/office/drawing/2014/main" id="{09064E8D-5694-4B4E-9742-7D621C6A9A08}"/>
              </a:ext>
            </a:extLst>
          </p:cNvPr>
          <p:cNvSpPr/>
          <p:nvPr/>
        </p:nvSpPr>
        <p:spPr>
          <a:xfrm>
            <a:off x="398890" y="1656821"/>
            <a:ext cx="2995017" cy="4611455"/>
          </a:xfrm>
          <a:prstGeom prst="rect">
            <a:avLst/>
          </a:prstGeom>
        </p:spPr>
        <p:txBody>
          <a:bodyPr wrap="square" lIns="91440" tIns="45720" rIns="91440" bIns="45720" anchor="t">
            <a:spAutoFit/>
          </a:bodyPr>
          <a:lstStyle/>
          <a:p>
            <a:pPr>
              <a:lnSpc>
                <a:spcPct val="150000"/>
              </a:lnSpc>
            </a:pPr>
            <a:r>
              <a:rPr lang="en-US" dirty="0">
                <a:ea typeface="Cambria" panose="02040503050406030204" pitchFamily="18" charset="0"/>
              </a:rPr>
              <a:t>A borrower who saw that his or her loans were Not on Track in Section 2 will see recommended actions to take to ensure his or her loans are On Track.</a:t>
            </a:r>
          </a:p>
          <a:p>
            <a:pPr>
              <a:lnSpc>
                <a:spcPct val="150000"/>
              </a:lnSpc>
            </a:pPr>
            <a:r>
              <a:rPr lang="en-US" dirty="0">
                <a:ea typeface="Cambria" panose="02040503050406030204" pitchFamily="18" charset="0"/>
              </a:rPr>
              <a:t>Selecting the tabs expands the screen and provides the borrower with additional information and relevant links to take action. </a:t>
            </a:r>
          </a:p>
        </p:txBody>
      </p:sp>
      <p:sp>
        <p:nvSpPr>
          <p:cNvPr id="12" name="Rectangle 11">
            <a:extLst>
              <a:ext uri="{FF2B5EF4-FFF2-40B4-BE49-F238E27FC236}">
                <a16:creationId xmlns:a16="http://schemas.microsoft.com/office/drawing/2014/main" id="{861432CC-68EF-455A-AA82-68C77D9D7EA7}"/>
              </a:ext>
            </a:extLst>
          </p:cNvPr>
          <p:cNvSpPr/>
          <p:nvPr/>
        </p:nvSpPr>
        <p:spPr>
          <a:xfrm>
            <a:off x="4012162" y="5040399"/>
            <a:ext cx="3224193" cy="476328"/>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Rectangle 22">
            <a:extLst>
              <a:ext uri="{FF2B5EF4-FFF2-40B4-BE49-F238E27FC236}">
                <a16:creationId xmlns:a16="http://schemas.microsoft.com/office/drawing/2014/main" id="{A3C1A319-D912-4BC1-A746-B36F403376EE}"/>
              </a:ext>
            </a:extLst>
          </p:cNvPr>
          <p:cNvSpPr/>
          <p:nvPr/>
        </p:nvSpPr>
        <p:spPr>
          <a:xfrm>
            <a:off x="4007962" y="5490486"/>
            <a:ext cx="3224193" cy="476328"/>
          </a:xfrm>
          <a:prstGeom prst="rect">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5050"/>
              </a:solidFill>
            </a:endParaRPr>
          </a:p>
        </p:txBody>
      </p:sp>
      <p:cxnSp>
        <p:nvCxnSpPr>
          <p:cNvPr id="35" name="Connector: Elbow 34">
            <a:extLst>
              <a:ext uri="{FF2B5EF4-FFF2-40B4-BE49-F238E27FC236}">
                <a16:creationId xmlns:a16="http://schemas.microsoft.com/office/drawing/2014/main" id="{7A6FF071-6167-4B4E-8A9A-049B16D14275}"/>
              </a:ext>
            </a:extLst>
          </p:cNvPr>
          <p:cNvCxnSpPr>
            <a:cxnSpLocks/>
            <a:stCxn id="12" idx="3"/>
            <a:endCxn id="3" idx="1"/>
          </p:cNvCxnSpPr>
          <p:nvPr/>
        </p:nvCxnSpPr>
        <p:spPr>
          <a:xfrm flipV="1">
            <a:off x="7236355" y="2244671"/>
            <a:ext cx="845300" cy="3033892"/>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8" name="Straight Arrow Connector 37">
            <a:extLst>
              <a:ext uri="{FF2B5EF4-FFF2-40B4-BE49-F238E27FC236}">
                <a16:creationId xmlns:a16="http://schemas.microsoft.com/office/drawing/2014/main" id="{A71217A5-189E-4D13-90DD-8068D15FDDC8}"/>
              </a:ext>
            </a:extLst>
          </p:cNvPr>
          <p:cNvCxnSpPr>
            <a:cxnSpLocks/>
            <a:stCxn id="23" idx="3"/>
          </p:cNvCxnSpPr>
          <p:nvPr/>
        </p:nvCxnSpPr>
        <p:spPr>
          <a:xfrm flipV="1">
            <a:off x="7232155" y="5040399"/>
            <a:ext cx="1538621" cy="688251"/>
          </a:xfrm>
          <a:prstGeom prst="straightConnector1">
            <a:avLst/>
          </a:prstGeom>
          <a:ln>
            <a:solidFill>
              <a:schemeClr val="accent2"/>
            </a:solidFill>
            <a:tailEnd type="triangle"/>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D2C65369-D18F-41B8-8915-092779EC5793}"/>
              </a:ext>
            </a:extLst>
          </p:cNvPr>
          <p:cNvPicPr/>
          <p:nvPr/>
        </p:nvPicPr>
        <p:blipFill>
          <a:blip r:embed="rId4"/>
          <a:stretch>
            <a:fillRect/>
          </a:stretch>
        </p:blipFill>
        <p:spPr>
          <a:xfrm>
            <a:off x="8081655" y="522593"/>
            <a:ext cx="2397503" cy="3444155"/>
          </a:xfrm>
          <a:prstGeom prst="rect">
            <a:avLst/>
          </a:prstGeom>
          <a:ln>
            <a:solidFill>
              <a:schemeClr val="accent1"/>
            </a:solidFill>
          </a:ln>
        </p:spPr>
      </p:pic>
      <p:pic>
        <p:nvPicPr>
          <p:cNvPr id="7" name="Picture 6">
            <a:extLst>
              <a:ext uri="{FF2B5EF4-FFF2-40B4-BE49-F238E27FC236}">
                <a16:creationId xmlns:a16="http://schemas.microsoft.com/office/drawing/2014/main" id="{5354A1F6-0EAB-4781-A5B3-9A5C1664475F}"/>
              </a:ext>
            </a:extLst>
          </p:cNvPr>
          <p:cNvPicPr/>
          <p:nvPr/>
        </p:nvPicPr>
        <p:blipFill>
          <a:blip r:embed="rId5"/>
          <a:stretch>
            <a:fillRect/>
          </a:stretch>
        </p:blipFill>
        <p:spPr>
          <a:xfrm>
            <a:off x="8845879" y="2356556"/>
            <a:ext cx="2247334" cy="4151938"/>
          </a:xfrm>
          <a:prstGeom prst="rect">
            <a:avLst/>
          </a:prstGeom>
          <a:ln>
            <a:solidFill>
              <a:schemeClr val="accent2"/>
            </a:solidFill>
          </a:ln>
        </p:spPr>
      </p:pic>
    </p:spTree>
    <p:extLst>
      <p:ext uri="{BB962C8B-B14F-4D97-AF65-F5344CB8AC3E}">
        <p14:creationId xmlns:p14="http://schemas.microsoft.com/office/powerpoint/2010/main" val="74262359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BD43365-D300-4FCE-89E7-25CF74DD3C7C}"/>
              </a:ext>
            </a:extLst>
          </p:cNvPr>
          <p:cNvPicPr/>
          <p:nvPr/>
        </p:nvPicPr>
        <p:blipFill>
          <a:blip r:embed="rId3"/>
          <a:stretch>
            <a:fillRect/>
          </a:stretch>
        </p:blipFill>
        <p:spPr>
          <a:xfrm>
            <a:off x="727119" y="2750669"/>
            <a:ext cx="2781211" cy="3995361"/>
          </a:xfrm>
          <a:prstGeom prst="rect">
            <a:avLst/>
          </a:prstGeom>
          <a:ln>
            <a:solidFill>
              <a:schemeClr val="tx1"/>
            </a:solidFill>
          </a:ln>
        </p:spPr>
      </p:pic>
      <p:sp>
        <p:nvSpPr>
          <p:cNvPr id="2" name="Slide Number Placeholder 1">
            <a:extLst>
              <a:ext uri="{FF2B5EF4-FFF2-40B4-BE49-F238E27FC236}">
                <a16:creationId xmlns:a16="http://schemas.microsoft.com/office/drawing/2014/main" id="{08837C6E-3D2D-AE4F-A9B1-54DC6A4AB15B}"/>
              </a:ext>
            </a:extLst>
          </p:cNvPr>
          <p:cNvSpPr>
            <a:spLocks noGrp="1"/>
          </p:cNvSpPr>
          <p:nvPr>
            <p:ph type="sldNum" sz="quarter" idx="4"/>
          </p:nvPr>
        </p:nvSpPr>
        <p:spPr/>
        <p:txBody>
          <a:bodyPr/>
          <a:lstStyle/>
          <a:p>
            <a:fld id="{234755BD-B4AC-9044-BCE4-27904766F8BB}" type="slidenum">
              <a:rPr lang="en-US" smtClean="0"/>
              <a:pPr/>
              <a:t>51</a:t>
            </a:fld>
            <a:endParaRPr lang="en-US" dirty="0"/>
          </a:p>
        </p:txBody>
      </p:sp>
      <p:sp>
        <p:nvSpPr>
          <p:cNvPr id="8" name="Title 7">
            <a:extLst>
              <a:ext uri="{FF2B5EF4-FFF2-40B4-BE49-F238E27FC236}">
                <a16:creationId xmlns:a16="http://schemas.microsoft.com/office/drawing/2014/main" id="{04BFD3B3-736E-4429-958D-6BEBDF05FD2D}"/>
              </a:ext>
            </a:extLst>
          </p:cNvPr>
          <p:cNvSpPr>
            <a:spLocks noGrp="1"/>
          </p:cNvSpPr>
          <p:nvPr>
            <p:ph type="title"/>
          </p:nvPr>
        </p:nvSpPr>
        <p:spPr/>
        <p:txBody>
          <a:bodyPr/>
          <a:lstStyle/>
          <a:p>
            <a:r>
              <a:rPr lang="en-US" dirty="0"/>
              <a:t>CONFIRMATION</a:t>
            </a:r>
          </a:p>
        </p:txBody>
      </p:sp>
      <p:sp>
        <p:nvSpPr>
          <p:cNvPr id="5" name="Rectangle 4">
            <a:extLst>
              <a:ext uri="{FF2B5EF4-FFF2-40B4-BE49-F238E27FC236}">
                <a16:creationId xmlns:a16="http://schemas.microsoft.com/office/drawing/2014/main" id="{09064E8D-5694-4B4E-9742-7D621C6A9A08}"/>
              </a:ext>
            </a:extLst>
          </p:cNvPr>
          <p:cNvSpPr/>
          <p:nvPr/>
        </p:nvSpPr>
        <p:spPr>
          <a:xfrm>
            <a:off x="555301" y="1369526"/>
            <a:ext cx="4589906" cy="2126864"/>
          </a:xfrm>
          <a:prstGeom prst="rect">
            <a:avLst/>
          </a:prstGeom>
        </p:spPr>
        <p:txBody>
          <a:bodyPr wrap="square">
            <a:spAutoFit/>
          </a:bodyPr>
          <a:lstStyle/>
          <a:p>
            <a:pPr>
              <a:lnSpc>
                <a:spcPct val="150000"/>
              </a:lnSpc>
            </a:pPr>
            <a:r>
              <a:rPr lang="en-US" dirty="0">
                <a:ea typeface="Cambria" panose="02040503050406030204" pitchFamily="18" charset="0"/>
              </a:rPr>
              <a:t>All borrowers will be presented with the required action of printing, signing, and submitting their PSLF application. </a:t>
            </a:r>
          </a:p>
          <a:p>
            <a:pPr>
              <a:lnSpc>
                <a:spcPct val="150000"/>
              </a:lnSpc>
            </a:pPr>
            <a:endParaRPr lang="en-US" dirty="0">
              <a:latin typeface="Cambria" panose="02040503050406030204" pitchFamily="18" charset="0"/>
              <a:ea typeface="Cambria" panose="02040503050406030204" pitchFamily="18" charset="0"/>
            </a:endParaRPr>
          </a:p>
          <a:p>
            <a:pPr>
              <a:lnSpc>
                <a:spcPct val="150000"/>
              </a:lnSpc>
            </a:pPr>
            <a:r>
              <a:rPr lang="en-US" dirty="0">
                <a:latin typeface="Cambria" panose="02040503050406030204" pitchFamily="18" charset="0"/>
                <a:ea typeface="Cambria" panose="02040503050406030204" pitchFamily="18" charset="0"/>
              </a:rPr>
              <a:t> </a:t>
            </a:r>
          </a:p>
        </p:txBody>
      </p:sp>
      <p:sp>
        <p:nvSpPr>
          <p:cNvPr id="23" name="Rectangle 22">
            <a:extLst>
              <a:ext uri="{FF2B5EF4-FFF2-40B4-BE49-F238E27FC236}">
                <a16:creationId xmlns:a16="http://schemas.microsoft.com/office/drawing/2014/main" id="{A3C1A319-D912-4BC1-A746-B36F403376EE}"/>
              </a:ext>
            </a:extLst>
          </p:cNvPr>
          <p:cNvSpPr/>
          <p:nvPr/>
        </p:nvSpPr>
        <p:spPr>
          <a:xfrm>
            <a:off x="823667" y="6095399"/>
            <a:ext cx="2479091" cy="409551"/>
          </a:xfrm>
          <a:prstGeom prst="rect">
            <a:avLst/>
          </a:prstGeom>
          <a:noFill/>
          <a:ln w="19050">
            <a:solidFill>
              <a:srgbClr val="FF5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5050"/>
              </a:solidFill>
            </a:endParaRPr>
          </a:p>
        </p:txBody>
      </p:sp>
      <p:cxnSp>
        <p:nvCxnSpPr>
          <p:cNvPr id="20" name="Straight Arrow Connector 19">
            <a:extLst>
              <a:ext uri="{FF2B5EF4-FFF2-40B4-BE49-F238E27FC236}">
                <a16:creationId xmlns:a16="http://schemas.microsoft.com/office/drawing/2014/main" id="{59AC0AA1-BAA3-4972-BEA9-D5A485B55A6C}"/>
              </a:ext>
            </a:extLst>
          </p:cNvPr>
          <p:cNvCxnSpPr>
            <a:cxnSpLocks/>
          </p:cNvCxnSpPr>
          <p:nvPr/>
        </p:nvCxnSpPr>
        <p:spPr>
          <a:xfrm flipV="1">
            <a:off x="3503417" y="3718233"/>
            <a:ext cx="1242693" cy="2567712"/>
          </a:xfrm>
          <a:prstGeom prst="straightConnector1">
            <a:avLst/>
          </a:prstGeom>
          <a:ln>
            <a:solidFill>
              <a:srgbClr val="FF5050"/>
            </a:solidFill>
            <a:tailEnd type="triangle"/>
          </a:ln>
        </p:spPr>
        <p:style>
          <a:lnRef idx="1">
            <a:schemeClr val="accent1"/>
          </a:lnRef>
          <a:fillRef idx="0">
            <a:schemeClr val="accent1"/>
          </a:fillRef>
          <a:effectRef idx="0">
            <a:schemeClr val="accent1"/>
          </a:effectRef>
          <a:fontRef idx="minor">
            <a:schemeClr val="tx1"/>
          </a:fontRef>
        </p:style>
      </p:cxnSp>
      <p:sp>
        <p:nvSpPr>
          <p:cNvPr id="46" name="Rectangle 45">
            <a:extLst>
              <a:ext uri="{FF2B5EF4-FFF2-40B4-BE49-F238E27FC236}">
                <a16:creationId xmlns:a16="http://schemas.microsoft.com/office/drawing/2014/main" id="{8E789959-955F-43B0-B599-F884894DC30A}"/>
              </a:ext>
            </a:extLst>
          </p:cNvPr>
          <p:cNvSpPr/>
          <p:nvPr/>
        </p:nvSpPr>
        <p:spPr>
          <a:xfrm>
            <a:off x="8075798" y="2415439"/>
            <a:ext cx="3978031" cy="5002652"/>
          </a:xfrm>
          <a:prstGeom prst="rect">
            <a:avLst/>
          </a:prstGeom>
        </p:spPr>
        <p:txBody>
          <a:bodyPr wrap="square" lIns="91440" tIns="45720" rIns="91440" bIns="45720" anchor="t">
            <a:spAutoFit/>
          </a:bodyPr>
          <a:lstStyle/>
          <a:p>
            <a:pPr>
              <a:lnSpc>
                <a:spcPct val="150000"/>
              </a:lnSpc>
            </a:pPr>
            <a:r>
              <a:rPr lang="en-US" sz="1650" b="1" dirty="0">
                <a:ea typeface="Cambria" panose="02040503050406030204" pitchFamily="18" charset="0"/>
              </a:rPr>
              <a:t>Note: </a:t>
            </a:r>
            <a:r>
              <a:rPr lang="en-US" sz="1650" dirty="0">
                <a:ea typeface="Cambria" panose="02040503050406030204" pitchFamily="18" charset="0"/>
              </a:rPr>
              <a:t>If a borrower has listed an employer that is Ineligible, Likely Ineligible, or manually entered an employer that does not have a match in the database, he or she will receive an alert at the top of the </a:t>
            </a:r>
            <a:r>
              <a:rPr lang="en-US" sz="1650" b="1" dirty="0">
                <a:ea typeface="Cambria" panose="02040503050406030204" pitchFamily="18" charset="0"/>
              </a:rPr>
              <a:t>Print, Sign and Submit your Application</a:t>
            </a:r>
            <a:r>
              <a:rPr lang="en-US" sz="1650" dirty="0">
                <a:ea typeface="Cambria" panose="02040503050406030204" pitchFamily="18" charset="0"/>
              </a:rPr>
              <a:t> section stating that the employer must be adjudicated, and that a PDF application cannot be generated until the employer has gone through the adjudication process.</a:t>
            </a:r>
            <a:endParaRPr lang="en-US" sz="1680" dirty="0">
              <a:ea typeface="Cambria" panose="02040503050406030204" pitchFamily="18" charset="0"/>
            </a:endParaRPr>
          </a:p>
          <a:p>
            <a:pPr>
              <a:lnSpc>
                <a:spcPct val="150000"/>
              </a:lnSpc>
            </a:pPr>
            <a:r>
              <a:rPr lang="en-US" sz="1680" dirty="0">
                <a:latin typeface="Cambria" panose="02040503050406030204" pitchFamily="18" charset="0"/>
                <a:ea typeface="Cambria" panose="02040503050406030204" pitchFamily="18" charset="0"/>
              </a:rPr>
              <a:t> </a:t>
            </a:r>
          </a:p>
        </p:txBody>
      </p:sp>
      <p:pic>
        <p:nvPicPr>
          <p:cNvPr id="13" name="Picture 12">
            <a:extLst>
              <a:ext uri="{FF2B5EF4-FFF2-40B4-BE49-F238E27FC236}">
                <a16:creationId xmlns:a16="http://schemas.microsoft.com/office/drawing/2014/main" id="{B03B06B5-AE0C-456C-B0AE-B19ECDE98861}"/>
              </a:ext>
            </a:extLst>
          </p:cNvPr>
          <p:cNvPicPr/>
          <p:nvPr/>
        </p:nvPicPr>
        <p:blipFill>
          <a:blip r:embed="rId4"/>
          <a:stretch>
            <a:fillRect/>
          </a:stretch>
        </p:blipFill>
        <p:spPr>
          <a:xfrm>
            <a:off x="4820133" y="1753695"/>
            <a:ext cx="3174117" cy="4424343"/>
          </a:xfrm>
          <a:prstGeom prst="rect">
            <a:avLst/>
          </a:prstGeom>
          <a:ln>
            <a:solidFill>
              <a:schemeClr val="tx1"/>
            </a:solidFill>
          </a:ln>
        </p:spPr>
      </p:pic>
      <p:pic>
        <p:nvPicPr>
          <p:cNvPr id="14" name="Picture 13">
            <a:extLst>
              <a:ext uri="{FF2B5EF4-FFF2-40B4-BE49-F238E27FC236}">
                <a16:creationId xmlns:a16="http://schemas.microsoft.com/office/drawing/2014/main" id="{9A41DA8D-3EF4-4D58-B31B-D26D3ECD9781}"/>
              </a:ext>
            </a:extLst>
          </p:cNvPr>
          <p:cNvPicPr/>
          <p:nvPr/>
        </p:nvPicPr>
        <p:blipFill>
          <a:blip r:embed="rId5"/>
          <a:stretch>
            <a:fillRect/>
          </a:stretch>
        </p:blipFill>
        <p:spPr>
          <a:xfrm>
            <a:off x="8075798" y="748594"/>
            <a:ext cx="3784048" cy="1436876"/>
          </a:xfrm>
          <a:prstGeom prst="rect">
            <a:avLst/>
          </a:prstGeom>
          <a:ln>
            <a:solidFill>
              <a:schemeClr val="tx1"/>
            </a:solidFill>
          </a:ln>
        </p:spPr>
      </p:pic>
    </p:spTree>
    <p:extLst>
      <p:ext uri="{BB962C8B-B14F-4D97-AF65-F5344CB8AC3E}">
        <p14:creationId xmlns:p14="http://schemas.microsoft.com/office/powerpoint/2010/main" val="400961351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E6056B1-4A59-443E-9DFC-2929A39530A2}"/>
              </a:ext>
            </a:extLst>
          </p:cNvPr>
          <p:cNvSpPr>
            <a:spLocks noGrp="1"/>
          </p:cNvSpPr>
          <p:nvPr>
            <p:ph type="sldNum" sz="quarter" idx="4"/>
          </p:nvPr>
        </p:nvSpPr>
        <p:spPr/>
        <p:txBody>
          <a:bodyPr/>
          <a:lstStyle/>
          <a:p>
            <a:fld id="{234755BD-B4AC-9044-BCE4-27904766F8BB}" type="slidenum">
              <a:rPr lang="en-US" smtClean="0"/>
              <a:pPr/>
              <a:t>52</a:t>
            </a:fld>
            <a:endParaRPr lang="en-US" dirty="0"/>
          </a:p>
        </p:txBody>
      </p:sp>
      <p:sp>
        <p:nvSpPr>
          <p:cNvPr id="3" name="Title 2">
            <a:extLst>
              <a:ext uri="{FF2B5EF4-FFF2-40B4-BE49-F238E27FC236}">
                <a16:creationId xmlns:a16="http://schemas.microsoft.com/office/drawing/2014/main" id="{27F5707E-3BE8-466A-B666-E308FAB59A72}"/>
              </a:ext>
            </a:extLst>
          </p:cNvPr>
          <p:cNvSpPr>
            <a:spLocks noGrp="1"/>
          </p:cNvSpPr>
          <p:nvPr>
            <p:ph type="title"/>
          </p:nvPr>
        </p:nvSpPr>
        <p:spPr/>
        <p:txBody>
          <a:bodyPr/>
          <a:lstStyle/>
          <a:p>
            <a:r>
              <a:rPr lang="en-US" dirty="0"/>
              <a:t>confirmation</a:t>
            </a:r>
          </a:p>
        </p:txBody>
      </p:sp>
      <p:graphicFrame>
        <p:nvGraphicFramePr>
          <p:cNvPr id="4" name="Table 3">
            <a:extLst>
              <a:ext uri="{FF2B5EF4-FFF2-40B4-BE49-F238E27FC236}">
                <a16:creationId xmlns:a16="http://schemas.microsoft.com/office/drawing/2014/main" id="{F1C2177A-5FCC-4D6C-8C6D-4C604DB40C03}"/>
              </a:ext>
            </a:extLst>
          </p:cNvPr>
          <p:cNvGraphicFramePr>
            <a:graphicFrameLocks noGrp="1"/>
          </p:cNvGraphicFramePr>
          <p:nvPr>
            <p:extLst>
              <p:ext uri="{D42A27DB-BD31-4B8C-83A1-F6EECF244321}">
                <p14:modId xmlns:p14="http://schemas.microsoft.com/office/powerpoint/2010/main" val="3101241718"/>
              </p:ext>
            </p:extLst>
          </p:nvPr>
        </p:nvGraphicFramePr>
        <p:xfrm>
          <a:off x="718456" y="1715784"/>
          <a:ext cx="5185762" cy="4992579"/>
        </p:xfrm>
        <a:graphic>
          <a:graphicData uri="http://schemas.openxmlformats.org/drawingml/2006/table">
            <a:tbl>
              <a:tblPr/>
              <a:tblGrid>
                <a:gridCol w="2592881">
                  <a:extLst>
                    <a:ext uri="{9D8B030D-6E8A-4147-A177-3AD203B41FA5}">
                      <a16:colId xmlns:a16="http://schemas.microsoft.com/office/drawing/2014/main" val="637763037"/>
                    </a:ext>
                  </a:extLst>
                </a:gridCol>
                <a:gridCol w="2592881">
                  <a:extLst>
                    <a:ext uri="{9D8B030D-6E8A-4147-A177-3AD203B41FA5}">
                      <a16:colId xmlns:a16="http://schemas.microsoft.com/office/drawing/2014/main" val="3639436919"/>
                    </a:ext>
                  </a:extLst>
                </a:gridCol>
              </a:tblGrid>
              <a:tr h="306976">
                <a:tc gridSpan="2">
                  <a:txBody>
                    <a:bodyPr/>
                    <a:lstStyle/>
                    <a:p>
                      <a:pPr algn="l" fontAlgn="t"/>
                      <a:r>
                        <a:rPr lang="en-US" sz="1800" b="1">
                          <a:solidFill>
                            <a:srgbClr val="345065"/>
                          </a:solidFill>
                          <a:effectLst/>
                          <a:latin typeface="+mn-lt"/>
                        </a:rPr>
                        <a:t>Signature Examples</a:t>
                      </a:r>
                    </a:p>
                  </a:txBody>
                  <a:tcPr marL="48109" marR="48109" marT="24054" marB="24054">
                    <a:lnL>
                      <a:noFill/>
                    </a:lnL>
                    <a:lnR>
                      <a:noFill/>
                    </a:lnR>
                    <a:lnT>
                      <a:noFill/>
                    </a:lnT>
                    <a:lnB w="25400" cap="flat" cmpd="sng" algn="ctr">
                      <a:solidFill>
                        <a:srgbClr val="BDC1C2"/>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1112048515"/>
                  </a:ext>
                </a:extLst>
              </a:tr>
              <a:tr h="306976">
                <a:tc>
                  <a:txBody>
                    <a:bodyPr/>
                    <a:lstStyle/>
                    <a:p>
                      <a:pPr algn="l" fontAlgn="t"/>
                      <a:r>
                        <a:rPr lang="en-US" sz="1800" b="1">
                          <a:solidFill>
                            <a:srgbClr val="345065"/>
                          </a:solidFill>
                          <a:effectLst/>
                          <a:latin typeface="+mn-lt"/>
                        </a:rPr>
                        <a:t>Signature Type</a:t>
                      </a:r>
                    </a:p>
                  </a:txBody>
                  <a:tcPr marL="48109" marR="48109" marT="24054" marB="24054">
                    <a:lnL>
                      <a:noFill/>
                    </a:lnL>
                    <a:lnR>
                      <a:noFill/>
                    </a:lnR>
                    <a:lnT w="25400" cap="flat" cmpd="sng" algn="ctr">
                      <a:solidFill>
                        <a:srgbClr val="BDC1C2"/>
                      </a:solidFill>
                      <a:prstDash val="solid"/>
                      <a:round/>
                      <a:headEnd type="none" w="med" len="med"/>
                      <a:tailEnd type="none" w="med" len="med"/>
                    </a:lnT>
                    <a:lnB w="6350" cap="flat" cmpd="sng" algn="ctr">
                      <a:solidFill>
                        <a:srgbClr val="BDC1C2"/>
                      </a:solidFill>
                      <a:prstDash val="solid"/>
                      <a:round/>
                      <a:headEnd type="none" w="med" len="med"/>
                      <a:tailEnd type="none" w="med" len="med"/>
                    </a:lnB>
                  </a:tcPr>
                </a:tc>
                <a:tc>
                  <a:txBody>
                    <a:bodyPr/>
                    <a:lstStyle/>
                    <a:p>
                      <a:pPr algn="l" fontAlgn="t"/>
                      <a:r>
                        <a:rPr lang="en-US" sz="900" b="1" dirty="0">
                          <a:solidFill>
                            <a:srgbClr val="345065"/>
                          </a:solidFill>
                          <a:effectLst/>
                          <a:latin typeface="News Cycle"/>
                        </a:rPr>
                        <a:t>Yes/No</a:t>
                      </a:r>
                    </a:p>
                  </a:txBody>
                  <a:tcPr marL="48109" marR="48109" marT="24054" marB="24054">
                    <a:lnL>
                      <a:noFill/>
                    </a:lnL>
                    <a:lnR>
                      <a:noFill/>
                    </a:lnR>
                    <a:lnT w="25400" cap="flat" cmpd="sng" algn="ctr">
                      <a:solidFill>
                        <a:srgbClr val="BDC1C2"/>
                      </a:solidFill>
                      <a:prstDash val="solid"/>
                      <a:round/>
                      <a:headEnd type="none" w="med" len="med"/>
                      <a:tailEnd type="none" w="med" len="med"/>
                    </a:lnT>
                    <a:lnB w="6350" cap="flat" cmpd="sng" algn="ctr">
                      <a:solidFill>
                        <a:srgbClr val="BDC1C2"/>
                      </a:solidFill>
                      <a:prstDash val="solid"/>
                      <a:round/>
                      <a:headEnd type="none" w="med" len="med"/>
                      <a:tailEnd type="none" w="med" len="med"/>
                    </a:lnB>
                  </a:tcPr>
                </a:tc>
                <a:extLst>
                  <a:ext uri="{0D108BD9-81ED-4DB2-BD59-A6C34878D82A}">
                    <a16:rowId xmlns:a16="http://schemas.microsoft.com/office/drawing/2014/main" val="157486941"/>
                  </a:ext>
                </a:extLst>
              </a:tr>
              <a:tr h="829323">
                <a:tc>
                  <a:txBody>
                    <a:bodyPr/>
                    <a:lstStyle/>
                    <a:p>
                      <a:pPr algn="l" fontAlgn="t"/>
                      <a:r>
                        <a:rPr lang="en-US" sz="1800">
                          <a:effectLst/>
                          <a:latin typeface="+mn-lt"/>
                        </a:rPr>
                        <a:t>Hand drawn from signature pad, mouse, or finger</a:t>
                      </a:r>
                    </a:p>
                  </a:txBody>
                  <a:tcPr marL="48109" marR="48109" marT="24054" marB="24054">
                    <a:lnL>
                      <a:noFill/>
                    </a:lnL>
                    <a:lnR>
                      <a:noFill/>
                    </a:lnR>
                    <a:lnT w="6350" cap="flat" cmpd="sng" algn="ctr">
                      <a:solidFill>
                        <a:srgbClr val="BDC1C2"/>
                      </a:solidFill>
                      <a:prstDash val="solid"/>
                      <a:round/>
                      <a:headEnd type="none" w="med" len="med"/>
                      <a:tailEnd type="none" w="med" len="med"/>
                    </a:lnT>
                    <a:lnB w="6350" cap="flat" cmpd="sng" algn="ctr">
                      <a:solidFill>
                        <a:srgbClr val="BDC1C2"/>
                      </a:solidFill>
                      <a:prstDash val="solid"/>
                      <a:round/>
                      <a:headEnd type="none" w="med" len="med"/>
                      <a:tailEnd type="none" w="med" len="med"/>
                    </a:lnB>
                  </a:tcPr>
                </a:tc>
                <a:tc>
                  <a:txBody>
                    <a:bodyPr/>
                    <a:lstStyle/>
                    <a:p>
                      <a:pPr algn="l" fontAlgn="t"/>
                      <a:r>
                        <a:rPr lang="en-US" sz="900" dirty="0">
                          <a:effectLst/>
                        </a:rPr>
                        <a:t>✔</a:t>
                      </a:r>
                    </a:p>
                  </a:txBody>
                  <a:tcPr marL="48109" marR="48109" marT="24054" marB="24054">
                    <a:lnL>
                      <a:noFill/>
                    </a:lnL>
                    <a:lnR>
                      <a:noFill/>
                    </a:lnR>
                    <a:lnT w="6350" cap="flat" cmpd="sng" algn="ctr">
                      <a:solidFill>
                        <a:srgbClr val="BDC1C2"/>
                      </a:solidFill>
                      <a:prstDash val="solid"/>
                      <a:round/>
                      <a:headEnd type="none" w="med" len="med"/>
                      <a:tailEnd type="none" w="med" len="med"/>
                    </a:lnT>
                    <a:lnB w="6350" cap="flat" cmpd="sng" algn="ctr">
                      <a:solidFill>
                        <a:srgbClr val="BDC1C2"/>
                      </a:solidFill>
                      <a:prstDash val="solid"/>
                      <a:round/>
                      <a:headEnd type="none" w="med" len="med"/>
                      <a:tailEnd type="none" w="med" len="med"/>
                    </a:lnB>
                  </a:tcPr>
                </a:tc>
                <a:extLst>
                  <a:ext uri="{0D108BD9-81ED-4DB2-BD59-A6C34878D82A}">
                    <a16:rowId xmlns:a16="http://schemas.microsoft.com/office/drawing/2014/main" val="1387719517"/>
                  </a:ext>
                </a:extLst>
              </a:tr>
              <a:tr h="730057">
                <a:tc>
                  <a:txBody>
                    <a:bodyPr/>
                    <a:lstStyle/>
                    <a:p>
                      <a:pPr algn="l" fontAlgn="t"/>
                      <a:r>
                        <a:rPr lang="en-US" sz="1800">
                          <a:effectLst/>
                          <a:latin typeface="+mn-lt"/>
                        </a:rPr>
                        <a:t>Typed using a cursive font or any other font</a:t>
                      </a:r>
                    </a:p>
                  </a:txBody>
                  <a:tcPr marL="48109" marR="48109" marT="24054" marB="24054">
                    <a:lnL>
                      <a:noFill/>
                    </a:lnL>
                    <a:lnR>
                      <a:noFill/>
                    </a:lnR>
                    <a:lnT w="6350" cap="flat" cmpd="sng" algn="ctr">
                      <a:solidFill>
                        <a:srgbClr val="BDC1C2"/>
                      </a:solidFill>
                      <a:prstDash val="solid"/>
                      <a:round/>
                      <a:headEnd type="none" w="med" len="med"/>
                      <a:tailEnd type="none" w="med" len="med"/>
                    </a:lnT>
                    <a:lnB w="6350" cap="flat" cmpd="sng" algn="ctr">
                      <a:solidFill>
                        <a:srgbClr val="BDC1C2"/>
                      </a:solidFill>
                      <a:prstDash val="solid"/>
                      <a:round/>
                      <a:headEnd type="none" w="med" len="med"/>
                      <a:tailEnd type="none" w="med" len="med"/>
                    </a:lnB>
                  </a:tcPr>
                </a:tc>
                <a:tc>
                  <a:txBody>
                    <a:bodyPr/>
                    <a:lstStyle/>
                    <a:p>
                      <a:pPr algn="l" fontAlgn="t"/>
                      <a:r>
                        <a:rPr lang="en-US" sz="900" b="1">
                          <a:effectLst/>
                        </a:rPr>
                        <a:t>X</a:t>
                      </a:r>
                      <a:endParaRPr lang="en-US" sz="900">
                        <a:effectLst/>
                      </a:endParaRPr>
                    </a:p>
                  </a:txBody>
                  <a:tcPr marL="48109" marR="48109" marT="24054" marB="24054">
                    <a:lnL>
                      <a:noFill/>
                    </a:lnL>
                    <a:lnR>
                      <a:noFill/>
                    </a:lnR>
                    <a:lnT w="6350" cap="flat" cmpd="sng" algn="ctr">
                      <a:solidFill>
                        <a:srgbClr val="BDC1C2"/>
                      </a:solidFill>
                      <a:prstDash val="solid"/>
                      <a:round/>
                      <a:headEnd type="none" w="med" len="med"/>
                      <a:tailEnd type="none" w="med" len="med"/>
                    </a:lnT>
                    <a:lnB w="6350" cap="flat" cmpd="sng" algn="ctr">
                      <a:solidFill>
                        <a:srgbClr val="BDC1C2"/>
                      </a:solidFill>
                      <a:prstDash val="solid"/>
                      <a:round/>
                      <a:headEnd type="none" w="med" len="med"/>
                      <a:tailEnd type="none" w="med" len="med"/>
                    </a:lnB>
                  </a:tcPr>
                </a:tc>
                <a:extLst>
                  <a:ext uri="{0D108BD9-81ED-4DB2-BD59-A6C34878D82A}">
                    <a16:rowId xmlns:a16="http://schemas.microsoft.com/office/drawing/2014/main" val="3703150544"/>
                  </a:ext>
                </a:extLst>
              </a:tr>
              <a:tr h="959969">
                <a:tc>
                  <a:txBody>
                    <a:bodyPr/>
                    <a:lstStyle/>
                    <a:p>
                      <a:pPr algn="l" fontAlgn="t"/>
                      <a:r>
                        <a:rPr lang="en-US" sz="1800" dirty="0">
                          <a:effectLst/>
                          <a:latin typeface="+mn-lt"/>
                        </a:rPr>
                        <a:t>A scanned photo of a signature that was hand-drawn on paper</a:t>
                      </a:r>
                    </a:p>
                  </a:txBody>
                  <a:tcPr marL="48109" marR="48109" marT="24054" marB="24054">
                    <a:lnL>
                      <a:noFill/>
                    </a:lnL>
                    <a:lnR>
                      <a:noFill/>
                    </a:lnR>
                    <a:lnT w="6350" cap="flat" cmpd="sng" algn="ctr">
                      <a:solidFill>
                        <a:srgbClr val="BDC1C2"/>
                      </a:solidFill>
                      <a:prstDash val="solid"/>
                      <a:round/>
                      <a:headEnd type="none" w="med" len="med"/>
                      <a:tailEnd type="none" w="med" len="med"/>
                    </a:lnT>
                    <a:lnB w="6350" cap="flat" cmpd="sng" algn="ctr">
                      <a:solidFill>
                        <a:srgbClr val="BDC1C2"/>
                      </a:solidFill>
                      <a:prstDash val="solid"/>
                      <a:round/>
                      <a:headEnd type="none" w="med" len="med"/>
                      <a:tailEnd type="none" w="med" len="med"/>
                    </a:lnB>
                  </a:tcPr>
                </a:tc>
                <a:tc>
                  <a:txBody>
                    <a:bodyPr/>
                    <a:lstStyle/>
                    <a:p>
                      <a:pPr algn="l" fontAlgn="t"/>
                      <a:r>
                        <a:rPr lang="en-US" sz="900" dirty="0">
                          <a:effectLst/>
                        </a:rPr>
                        <a:t>✔</a:t>
                      </a:r>
                    </a:p>
                  </a:txBody>
                  <a:tcPr marL="48109" marR="48109" marT="24054" marB="24054">
                    <a:lnL>
                      <a:noFill/>
                    </a:lnL>
                    <a:lnR>
                      <a:noFill/>
                    </a:lnR>
                    <a:lnT w="6350" cap="flat" cmpd="sng" algn="ctr">
                      <a:solidFill>
                        <a:srgbClr val="BDC1C2"/>
                      </a:solidFill>
                      <a:prstDash val="solid"/>
                      <a:round/>
                      <a:headEnd type="none" w="med" len="med"/>
                      <a:tailEnd type="none" w="med" len="med"/>
                    </a:lnT>
                    <a:lnB w="6350" cap="flat" cmpd="sng" algn="ctr">
                      <a:solidFill>
                        <a:srgbClr val="BDC1C2"/>
                      </a:solidFill>
                      <a:prstDash val="solid"/>
                      <a:round/>
                      <a:headEnd type="none" w="med" len="med"/>
                      <a:tailEnd type="none" w="med" len="med"/>
                    </a:lnB>
                  </a:tcPr>
                </a:tc>
                <a:extLst>
                  <a:ext uri="{0D108BD9-81ED-4DB2-BD59-A6C34878D82A}">
                    <a16:rowId xmlns:a16="http://schemas.microsoft.com/office/drawing/2014/main" val="3713273157"/>
                  </a:ext>
                </a:extLst>
              </a:tr>
              <a:tr h="568149">
                <a:tc>
                  <a:txBody>
                    <a:bodyPr/>
                    <a:lstStyle/>
                    <a:p>
                      <a:pPr algn="l" fontAlgn="t"/>
                      <a:r>
                        <a:rPr lang="en-US" sz="1800">
                          <a:effectLst/>
                          <a:latin typeface="+mn-lt"/>
                        </a:rPr>
                        <a:t>Digital certificate-based signature</a:t>
                      </a:r>
                    </a:p>
                  </a:txBody>
                  <a:tcPr marL="48109" marR="48109" marT="24054" marB="24054">
                    <a:lnL>
                      <a:noFill/>
                    </a:lnL>
                    <a:lnR>
                      <a:noFill/>
                    </a:lnR>
                    <a:lnT w="6350" cap="flat" cmpd="sng" algn="ctr">
                      <a:solidFill>
                        <a:srgbClr val="BDC1C2"/>
                      </a:solidFill>
                      <a:prstDash val="solid"/>
                      <a:round/>
                      <a:headEnd type="none" w="med" len="med"/>
                      <a:tailEnd type="none" w="med" len="med"/>
                    </a:lnT>
                    <a:lnB w="6350" cap="flat" cmpd="sng" algn="ctr">
                      <a:solidFill>
                        <a:srgbClr val="BDC1C2"/>
                      </a:solidFill>
                      <a:prstDash val="solid"/>
                      <a:round/>
                      <a:headEnd type="none" w="med" len="med"/>
                      <a:tailEnd type="none" w="med" len="med"/>
                    </a:lnB>
                  </a:tcPr>
                </a:tc>
                <a:tc>
                  <a:txBody>
                    <a:bodyPr/>
                    <a:lstStyle/>
                    <a:p>
                      <a:pPr algn="l" fontAlgn="t"/>
                      <a:r>
                        <a:rPr lang="en-US" sz="900" b="1">
                          <a:effectLst/>
                        </a:rPr>
                        <a:t>X</a:t>
                      </a:r>
                      <a:endParaRPr lang="en-US" sz="900">
                        <a:effectLst/>
                      </a:endParaRPr>
                    </a:p>
                  </a:txBody>
                  <a:tcPr marL="48109" marR="48109" marT="24054" marB="24054">
                    <a:lnL>
                      <a:noFill/>
                    </a:lnL>
                    <a:lnR>
                      <a:noFill/>
                    </a:lnR>
                    <a:lnT w="6350" cap="flat" cmpd="sng" algn="ctr">
                      <a:solidFill>
                        <a:srgbClr val="BDC1C2"/>
                      </a:solidFill>
                      <a:prstDash val="solid"/>
                      <a:round/>
                      <a:headEnd type="none" w="med" len="med"/>
                      <a:tailEnd type="none" w="med" len="med"/>
                    </a:lnT>
                    <a:lnB w="6350" cap="flat" cmpd="sng" algn="ctr">
                      <a:solidFill>
                        <a:srgbClr val="BDC1C2"/>
                      </a:solidFill>
                      <a:prstDash val="solid"/>
                      <a:round/>
                      <a:headEnd type="none" w="med" len="med"/>
                      <a:tailEnd type="none" w="med" len="med"/>
                    </a:lnB>
                  </a:tcPr>
                </a:tc>
                <a:extLst>
                  <a:ext uri="{0D108BD9-81ED-4DB2-BD59-A6C34878D82A}">
                    <a16:rowId xmlns:a16="http://schemas.microsoft.com/office/drawing/2014/main" val="972176403"/>
                  </a:ext>
                </a:extLst>
              </a:tr>
              <a:tr h="1189881">
                <a:tc>
                  <a:txBody>
                    <a:bodyPr/>
                    <a:lstStyle/>
                    <a:p>
                      <a:pPr algn="l" fontAlgn="t"/>
                      <a:r>
                        <a:rPr lang="en-US" sz="1800" dirty="0">
                          <a:effectLst/>
                          <a:latin typeface="+mn-lt"/>
                        </a:rPr>
                        <a:t>A wet signature that was drawn in ink and sent to us in its original format</a:t>
                      </a:r>
                    </a:p>
                  </a:txBody>
                  <a:tcPr marL="48109" marR="48109" marT="24054" marB="24054">
                    <a:lnL>
                      <a:noFill/>
                    </a:lnL>
                    <a:lnR>
                      <a:noFill/>
                    </a:lnR>
                    <a:lnT w="6350" cap="flat" cmpd="sng" algn="ctr">
                      <a:solidFill>
                        <a:srgbClr val="BDC1C2"/>
                      </a:solidFill>
                      <a:prstDash val="solid"/>
                      <a:round/>
                      <a:headEnd type="none" w="med" len="med"/>
                      <a:tailEnd type="none" w="med" len="med"/>
                    </a:lnT>
                    <a:lnB w="6350" cap="flat" cmpd="sng" algn="ctr">
                      <a:solidFill>
                        <a:srgbClr val="BDC1C2"/>
                      </a:solidFill>
                      <a:prstDash val="solid"/>
                      <a:round/>
                      <a:headEnd type="none" w="med" len="med"/>
                      <a:tailEnd type="none" w="med" len="med"/>
                    </a:lnB>
                  </a:tcPr>
                </a:tc>
                <a:tc>
                  <a:txBody>
                    <a:bodyPr/>
                    <a:lstStyle/>
                    <a:p>
                      <a:pPr algn="l" fontAlgn="t"/>
                      <a:r>
                        <a:rPr lang="en-US" sz="900" dirty="0">
                          <a:effectLst/>
                        </a:rPr>
                        <a:t>✔</a:t>
                      </a:r>
                    </a:p>
                  </a:txBody>
                  <a:tcPr marL="48109" marR="48109" marT="24054" marB="24054">
                    <a:lnL>
                      <a:noFill/>
                    </a:lnL>
                    <a:lnR>
                      <a:noFill/>
                    </a:lnR>
                    <a:lnT w="6350" cap="flat" cmpd="sng" algn="ctr">
                      <a:solidFill>
                        <a:srgbClr val="BDC1C2"/>
                      </a:solidFill>
                      <a:prstDash val="solid"/>
                      <a:round/>
                      <a:headEnd type="none" w="med" len="med"/>
                      <a:tailEnd type="none" w="med" len="med"/>
                    </a:lnT>
                    <a:lnB w="6350" cap="flat" cmpd="sng" algn="ctr">
                      <a:solidFill>
                        <a:srgbClr val="BDC1C2"/>
                      </a:solidFill>
                      <a:prstDash val="solid"/>
                      <a:round/>
                      <a:headEnd type="none" w="med" len="med"/>
                      <a:tailEnd type="none" w="med" len="med"/>
                    </a:lnB>
                  </a:tcPr>
                </a:tc>
                <a:extLst>
                  <a:ext uri="{0D108BD9-81ED-4DB2-BD59-A6C34878D82A}">
                    <a16:rowId xmlns:a16="http://schemas.microsoft.com/office/drawing/2014/main" val="1134617274"/>
                  </a:ext>
                </a:extLst>
              </a:tr>
            </a:tbl>
          </a:graphicData>
        </a:graphic>
      </p:graphicFrame>
      <p:sp>
        <p:nvSpPr>
          <p:cNvPr id="5" name="Rectangle 1">
            <a:extLst>
              <a:ext uri="{FF2B5EF4-FFF2-40B4-BE49-F238E27FC236}">
                <a16:creationId xmlns:a16="http://schemas.microsoft.com/office/drawing/2014/main" id="{778673E9-E7E7-486C-8829-563D0EBD37C4}"/>
              </a:ext>
            </a:extLst>
          </p:cNvPr>
          <p:cNvSpPr>
            <a:spLocks noChangeArrowheads="1"/>
          </p:cNvSpPr>
          <p:nvPr/>
        </p:nvSpPr>
        <p:spPr bwMode="auto">
          <a:xfrm>
            <a:off x="6287784" y="1289038"/>
            <a:ext cx="5819018" cy="5129593"/>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50784"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1" i="0" u="none" strike="noStrike" cap="none" normalizeH="0" baseline="0" dirty="0">
                <a:ln>
                  <a:noFill/>
                </a:ln>
                <a:solidFill>
                  <a:srgbClr val="212529"/>
                </a:solidFill>
                <a:effectLst/>
                <a:latin typeface="+mn-lt"/>
                <a:cs typeface="Noto Serif" panose="02020600060500020200" pitchFamily="18" charset="0"/>
              </a:rPr>
              <a:t>A reminder about digital signatures:</a:t>
            </a:r>
            <a:r>
              <a:rPr kumimoji="0" lang="en-US" altLang="en-US" b="0" i="0" u="none" strike="noStrike" cap="none" normalizeH="0" baseline="0" dirty="0">
                <a:ln>
                  <a:noFill/>
                </a:ln>
                <a:solidFill>
                  <a:srgbClr val="212529"/>
                </a:solidFill>
                <a:effectLst/>
                <a:latin typeface="+mn-lt"/>
                <a:cs typeface="Noto Serif" panose="02020600060500020200" pitchFamily="18" charset="0"/>
              </a:rPr>
              <a:t> Digital signatures from you or your employer must be hand drawn (from a signature pad, mouse, finger, or by taking a picture of a signature drawn on a piece of paper that you then scan and embed on the signature line of the PSLF form) to be accepted. Typed signatures, even if made to mimic a hand-drawn signature, or security certificate-based signatures are not accepted.</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b="0" i="0" u="none" strike="noStrike" cap="none" normalizeH="0" baseline="0" dirty="0">
              <a:ln>
                <a:noFill/>
              </a:ln>
              <a:solidFill>
                <a:schemeClr val="tx1"/>
              </a:solidFill>
              <a:effectLst/>
              <a:latin typeface="+mn-l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a:ln>
                  <a:noFill/>
                </a:ln>
                <a:solidFill>
                  <a:srgbClr val="212529"/>
                </a:solidFill>
                <a:effectLst/>
                <a:latin typeface="+mn-lt"/>
                <a:cs typeface="Noto Serif" panose="02020600060500020200" pitchFamily="18" charset="0"/>
              </a:rPr>
              <a:t>Send the completed form, with your employer’s certification, to FedLoan Servicing, the U.S. Department of Education’s federal loan servicer for the PSLF Program. You may mail the form to this address:</a:t>
            </a:r>
            <a:endParaRPr kumimoji="0" lang="en-US" altLang="en-US" sz="1400" b="0" i="0" u="none" strike="noStrike" cap="none" normalizeH="0" baseline="0" dirty="0">
              <a:ln>
                <a:noFill/>
              </a:ln>
              <a:solidFill>
                <a:schemeClr val="tx1"/>
              </a:solidFill>
              <a:effectLst/>
              <a:latin typeface="+mn-l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400" b="0" i="0" u="none" strike="noStrike" cap="none" normalizeH="0" baseline="0" dirty="0">
              <a:ln>
                <a:noFill/>
              </a:ln>
              <a:solidFill>
                <a:srgbClr val="212529"/>
              </a:solidFill>
              <a:effectLst/>
              <a:latin typeface="+mn-lt"/>
              <a:cs typeface="Noto Serif" panose="02020600060500020200"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a:ln>
                  <a:noFill/>
                </a:ln>
                <a:solidFill>
                  <a:srgbClr val="212529"/>
                </a:solidFill>
                <a:effectLst/>
                <a:latin typeface="+mn-lt"/>
                <a:cs typeface="Noto Serif" panose="02020600060500020200" pitchFamily="18" charset="0"/>
              </a:rPr>
              <a:t>U.S. Department of Education</a:t>
            </a:r>
            <a:br>
              <a:rPr kumimoji="0" lang="en-US" altLang="en-US" sz="1400" b="0" i="0" u="none" strike="noStrike" cap="none" normalizeH="0" baseline="0" dirty="0">
                <a:ln>
                  <a:noFill/>
                </a:ln>
                <a:solidFill>
                  <a:srgbClr val="212529"/>
                </a:solidFill>
                <a:effectLst/>
                <a:latin typeface="+mn-lt"/>
                <a:cs typeface="Noto Serif" panose="02020600060500020200" pitchFamily="18" charset="0"/>
              </a:rPr>
            </a:br>
            <a:r>
              <a:rPr kumimoji="0" lang="en-US" altLang="en-US" sz="1400" b="0" i="0" u="none" strike="noStrike" cap="none" normalizeH="0" baseline="0" dirty="0">
                <a:ln>
                  <a:noFill/>
                </a:ln>
                <a:solidFill>
                  <a:srgbClr val="212529"/>
                </a:solidFill>
                <a:effectLst/>
                <a:latin typeface="+mn-lt"/>
                <a:cs typeface="Noto Serif" panose="02020600060500020200" pitchFamily="18" charset="0"/>
              </a:rPr>
              <a:t>FedLoan Servicing</a:t>
            </a:r>
            <a:br>
              <a:rPr kumimoji="0" lang="en-US" altLang="en-US" sz="1400" b="0" i="0" u="none" strike="noStrike" cap="none" normalizeH="0" baseline="0" dirty="0">
                <a:ln>
                  <a:noFill/>
                </a:ln>
                <a:solidFill>
                  <a:srgbClr val="212529"/>
                </a:solidFill>
                <a:effectLst/>
                <a:latin typeface="+mn-lt"/>
                <a:cs typeface="Noto Serif" panose="02020600060500020200" pitchFamily="18" charset="0"/>
              </a:rPr>
            </a:br>
            <a:r>
              <a:rPr kumimoji="0" lang="en-US" altLang="en-US" sz="1400" b="0" i="0" u="none" strike="noStrike" cap="none" normalizeH="0" baseline="0" dirty="0">
                <a:ln>
                  <a:noFill/>
                </a:ln>
                <a:solidFill>
                  <a:srgbClr val="212529"/>
                </a:solidFill>
                <a:effectLst/>
                <a:latin typeface="+mn-lt"/>
                <a:cs typeface="Noto Serif" panose="02020600060500020200" pitchFamily="18" charset="0"/>
              </a:rPr>
              <a:t>P.O. Box 69184</a:t>
            </a:r>
            <a:br>
              <a:rPr kumimoji="0" lang="en-US" altLang="en-US" sz="1400" b="0" i="0" u="none" strike="noStrike" cap="none" normalizeH="0" baseline="0" dirty="0">
                <a:ln>
                  <a:noFill/>
                </a:ln>
                <a:solidFill>
                  <a:srgbClr val="212529"/>
                </a:solidFill>
                <a:effectLst/>
                <a:latin typeface="+mn-lt"/>
                <a:cs typeface="Noto Serif" panose="02020600060500020200" pitchFamily="18" charset="0"/>
              </a:rPr>
            </a:br>
            <a:r>
              <a:rPr kumimoji="0" lang="en-US" altLang="en-US" sz="1400" b="0" i="0" u="none" strike="noStrike" cap="none" normalizeH="0" baseline="0" dirty="0">
                <a:ln>
                  <a:noFill/>
                </a:ln>
                <a:solidFill>
                  <a:srgbClr val="212529"/>
                </a:solidFill>
                <a:effectLst/>
                <a:latin typeface="+mn-lt"/>
                <a:cs typeface="Noto Serif" panose="02020600060500020200" pitchFamily="18" charset="0"/>
              </a:rPr>
              <a:t>Harrisburg, PA 17106-9184</a:t>
            </a:r>
            <a:br>
              <a:rPr kumimoji="0" lang="en-US" altLang="en-US" sz="1400" b="0" i="0" u="none" strike="noStrike" cap="none" normalizeH="0" baseline="0" dirty="0">
                <a:ln>
                  <a:noFill/>
                </a:ln>
                <a:solidFill>
                  <a:srgbClr val="212529"/>
                </a:solidFill>
                <a:effectLst/>
                <a:latin typeface="+mn-lt"/>
                <a:cs typeface="Noto Serif" panose="02020600060500020200" pitchFamily="18" charset="0"/>
              </a:rPr>
            </a:br>
            <a:endParaRPr kumimoji="0" lang="en-US" altLang="en-US" sz="1400" b="0" i="0" u="none" strike="noStrike" cap="none" normalizeH="0" baseline="0" dirty="0">
              <a:ln>
                <a:noFill/>
              </a:ln>
              <a:solidFill>
                <a:schemeClr val="tx1"/>
              </a:solidFill>
              <a:effectLst/>
              <a:latin typeface="+mn-l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a:ln>
                  <a:noFill/>
                </a:ln>
                <a:solidFill>
                  <a:srgbClr val="212529"/>
                </a:solidFill>
                <a:effectLst/>
                <a:latin typeface="+mn-lt"/>
                <a:cs typeface="Noto Serif" panose="02020600060500020200" pitchFamily="18" charset="0"/>
              </a:rPr>
              <a:t>You may also fax your PSLF form to 717-720-1628.</a:t>
            </a:r>
            <a:endParaRPr kumimoji="0" lang="en-US" altLang="en-US" sz="1400" b="0" i="0" u="none" strike="noStrike" cap="none" normalizeH="0" baseline="0" dirty="0">
              <a:ln>
                <a:noFill/>
              </a:ln>
              <a:solidFill>
                <a:schemeClr val="tx1"/>
              </a:solidFill>
              <a:effectLst/>
              <a:latin typeface="+mn-l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a:ln>
                  <a:noFill/>
                </a:ln>
                <a:solidFill>
                  <a:srgbClr val="212529"/>
                </a:solidFill>
                <a:effectLst/>
                <a:latin typeface="+mn-lt"/>
                <a:cs typeface="Noto Serif" panose="02020600060500020200" pitchFamily="18" charset="0"/>
              </a:rPr>
              <a:t>If FedLoan Servicing is already your servicer, </a:t>
            </a:r>
            <a:r>
              <a:rPr kumimoji="0" lang="en-US" altLang="en-US" sz="1400" b="0" i="0" u="sng" strike="noStrike" cap="none" normalizeH="0" baseline="0" dirty="0">
                <a:ln>
                  <a:noFill/>
                </a:ln>
                <a:solidFill>
                  <a:srgbClr val="1A729F"/>
                </a:solidFill>
                <a:effectLst/>
                <a:latin typeface="+mn-lt"/>
                <a:cs typeface="Noto Serif" panose="02020600060500020200" pitchFamily="18" charset="0"/>
                <a:hlinkClick r:id="rId2"/>
              </a:rPr>
              <a:t>you may upload your PSLF form on their website</a:t>
            </a:r>
            <a:r>
              <a:rPr kumimoji="0" lang="en-US" altLang="en-US" sz="1400" b="0" i="0" u="none" strike="noStrike" cap="none" normalizeH="0" baseline="0" dirty="0">
                <a:ln>
                  <a:noFill/>
                </a:ln>
                <a:solidFill>
                  <a:srgbClr val="212529"/>
                </a:solidFill>
                <a:effectLst/>
                <a:latin typeface="+mn-lt"/>
                <a:cs typeface="Noto Serif" panose="02020600060500020200" pitchFamily="18" charset="0"/>
              </a:rPr>
              <a:t>.</a:t>
            </a:r>
            <a:endParaRPr kumimoji="0" lang="en-US" altLang="en-US" sz="14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81356349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F7C79B1-B66E-F54C-9547-41926CFB32E9}"/>
              </a:ext>
            </a:extLst>
          </p:cNvPr>
          <p:cNvSpPr>
            <a:spLocks noGrp="1"/>
          </p:cNvSpPr>
          <p:nvPr>
            <p:ph type="sldNum" sz="quarter" idx="11"/>
          </p:nvPr>
        </p:nvSpPr>
        <p:spPr/>
        <p:txBody>
          <a:bodyPr/>
          <a:lstStyle/>
          <a:p>
            <a:fld id="{234755BD-B4AC-9044-BCE4-27904766F8BB}" type="slidenum">
              <a:rPr lang="en-US" smtClean="0"/>
              <a:pPr/>
              <a:t>53</a:t>
            </a:fld>
            <a:endParaRPr lang="en-US"/>
          </a:p>
        </p:txBody>
      </p:sp>
      <p:sp>
        <p:nvSpPr>
          <p:cNvPr id="4" name="Text Placeholder 4">
            <a:extLst>
              <a:ext uri="{FF2B5EF4-FFF2-40B4-BE49-F238E27FC236}">
                <a16:creationId xmlns:a16="http://schemas.microsoft.com/office/drawing/2014/main" id="{8C2EDCD5-5D28-844F-8A69-4FC8554F125A}"/>
              </a:ext>
            </a:extLst>
          </p:cNvPr>
          <p:cNvSpPr txBox="1">
            <a:spLocks/>
          </p:cNvSpPr>
          <p:nvPr/>
        </p:nvSpPr>
        <p:spPr>
          <a:xfrm>
            <a:off x="1992438" y="1802292"/>
            <a:ext cx="8207124" cy="1762542"/>
          </a:xfrm>
          <a:prstGeom prst="rect">
            <a:avLst/>
          </a:prstGeom>
          <a:noFill/>
        </p:spPr>
        <p:txBody>
          <a:bodyPr/>
          <a:lstStyle>
            <a:lvl1pPr marL="228544" indent="-228544" algn="l" defTabSz="914173" rtl="0" eaLnBrk="1" latinLnBrk="0" hangingPunct="1">
              <a:lnSpc>
                <a:spcPct val="90000"/>
              </a:lnSpc>
              <a:spcBef>
                <a:spcPts val="1000"/>
              </a:spcBef>
              <a:buClr>
                <a:schemeClr val="accent2"/>
              </a:buClr>
              <a:buFont typeface="Arial" panose="020B0604020202020204" pitchFamily="34" charset="0"/>
              <a:buChar char="•"/>
              <a:defRPr sz="2800" b="0" i="0" kern="1200">
                <a:solidFill>
                  <a:schemeClr val="tx1"/>
                </a:solidFill>
                <a:latin typeface="Cambria" panose="02040503050406030204" pitchFamily="18" charset="0"/>
                <a:ea typeface="+mn-ea"/>
                <a:cs typeface="Arial" panose="020B0604020202020204" pitchFamily="34" charset="0"/>
              </a:defRPr>
            </a:lvl1pPr>
            <a:lvl2pPr marL="685630" indent="-228544" algn="l" defTabSz="914173" rtl="0" eaLnBrk="1" latinLnBrk="0" hangingPunct="1">
              <a:lnSpc>
                <a:spcPct val="90000"/>
              </a:lnSpc>
              <a:spcBef>
                <a:spcPts val="500"/>
              </a:spcBef>
              <a:buClr>
                <a:schemeClr val="accent2"/>
              </a:buClr>
              <a:buFont typeface="Arial" panose="020B0604020202020204" pitchFamily="34" charset="0"/>
              <a:buChar char="•"/>
              <a:defRPr sz="2000" b="0" i="0" kern="1200">
                <a:solidFill>
                  <a:schemeClr val="tx1"/>
                </a:solidFill>
                <a:latin typeface="Cambria" panose="02040503050406030204" pitchFamily="18" charset="0"/>
                <a:ea typeface="+mn-ea"/>
                <a:cs typeface="Arial" panose="020B0604020202020204" pitchFamily="34" charset="0"/>
              </a:defRPr>
            </a:lvl2pPr>
            <a:lvl3pPr marL="1142717" indent="-228544" algn="l" defTabSz="914173" rtl="0" eaLnBrk="1" latinLnBrk="0" hangingPunct="1">
              <a:lnSpc>
                <a:spcPct val="90000"/>
              </a:lnSpc>
              <a:spcBef>
                <a:spcPts val="500"/>
              </a:spcBef>
              <a:buClr>
                <a:schemeClr val="accent2"/>
              </a:buClr>
              <a:buFont typeface="Arial" panose="020B0604020202020204" pitchFamily="34" charset="0"/>
              <a:buChar char="•"/>
              <a:defRPr sz="1800" b="0" i="0" kern="1200">
                <a:solidFill>
                  <a:schemeClr val="tx1"/>
                </a:solidFill>
                <a:latin typeface="Cambria" panose="02040503050406030204" pitchFamily="18" charset="0"/>
                <a:ea typeface="+mn-ea"/>
                <a:cs typeface="Arial" panose="020B0604020202020204" pitchFamily="34" charset="0"/>
              </a:defRPr>
            </a:lvl3pPr>
            <a:lvl4pPr marL="1599803" indent="-228544" algn="l" defTabSz="914173" rtl="0" eaLnBrk="1" latinLnBrk="0" hangingPunct="1">
              <a:lnSpc>
                <a:spcPct val="90000"/>
              </a:lnSpc>
              <a:spcBef>
                <a:spcPts val="500"/>
              </a:spcBef>
              <a:buClr>
                <a:schemeClr val="accent2"/>
              </a:buClr>
              <a:buFont typeface="Arial" panose="020B0604020202020204" pitchFamily="34" charset="0"/>
              <a:buChar char="•"/>
              <a:defRPr sz="1600" b="0" i="0" kern="1200">
                <a:solidFill>
                  <a:schemeClr val="tx1"/>
                </a:solidFill>
                <a:latin typeface="Cambria" panose="02040503050406030204" pitchFamily="18" charset="0"/>
                <a:ea typeface="+mn-ea"/>
                <a:cs typeface="Arial" panose="020B0604020202020204" pitchFamily="34" charset="0"/>
              </a:defRPr>
            </a:lvl4pPr>
            <a:lvl5pPr marL="2056890" indent="-228544" algn="l" defTabSz="914173" rtl="0" eaLnBrk="1" latinLnBrk="0" hangingPunct="1">
              <a:lnSpc>
                <a:spcPct val="90000"/>
              </a:lnSpc>
              <a:spcBef>
                <a:spcPts val="500"/>
              </a:spcBef>
              <a:buClr>
                <a:schemeClr val="accent2"/>
              </a:buClr>
              <a:buFont typeface="Arial" panose="020B0604020202020204" pitchFamily="34" charset="0"/>
              <a:buChar char="•"/>
              <a:defRPr sz="1400" b="0" i="0" kern="1200">
                <a:solidFill>
                  <a:schemeClr val="tx1"/>
                </a:solidFill>
                <a:latin typeface="Cambria" panose="02040503050406030204" pitchFamily="18" charset="0"/>
                <a:ea typeface="+mn-ea"/>
                <a:cs typeface="Arial" panose="020B0604020202020204" pitchFamily="34" charset="0"/>
              </a:defRPr>
            </a:lvl5pPr>
            <a:lvl6pPr marL="2513976"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062"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149"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238"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8000" b="1" dirty="0">
                <a:solidFill>
                  <a:schemeClr val="accent1"/>
                </a:solidFill>
                <a:latin typeface="Arial" panose="020B0604020202020204" pitchFamily="34" charset="0"/>
              </a:rPr>
              <a:t>QUESTIONS?</a:t>
            </a:r>
          </a:p>
        </p:txBody>
      </p:sp>
      <p:sp>
        <p:nvSpPr>
          <p:cNvPr id="5" name="Text Placeholder 3">
            <a:extLst>
              <a:ext uri="{FF2B5EF4-FFF2-40B4-BE49-F238E27FC236}">
                <a16:creationId xmlns:a16="http://schemas.microsoft.com/office/drawing/2014/main" id="{266E3C58-B4EF-B84D-A530-F02A1F1DB0E3}"/>
              </a:ext>
            </a:extLst>
          </p:cNvPr>
          <p:cNvSpPr txBox="1">
            <a:spLocks/>
          </p:cNvSpPr>
          <p:nvPr/>
        </p:nvSpPr>
        <p:spPr>
          <a:xfrm>
            <a:off x="1650894" y="3899275"/>
            <a:ext cx="8890211" cy="1534563"/>
          </a:xfrm>
          <a:prstGeom prst="rect">
            <a:avLst/>
          </a:prstGeom>
        </p:spPr>
        <p:txBody>
          <a:bodyPr/>
          <a:lstStyle>
            <a:lvl1pPr marL="228544" indent="-228544" algn="l" defTabSz="914173" rtl="0" eaLnBrk="1" latinLnBrk="0" hangingPunct="1">
              <a:lnSpc>
                <a:spcPct val="90000"/>
              </a:lnSpc>
              <a:spcBef>
                <a:spcPts val="1000"/>
              </a:spcBef>
              <a:buClr>
                <a:schemeClr val="accent2"/>
              </a:buClr>
              <a:buFont typeface="Arial" panose="020B0604020202020204" pitchFamily="34" charset="0"/>
              <a:buChar char="•"/>
              <a:defRPr sz="2800" b="0" i="0" kern="1200">
                <a:solidFill>
                  <a:schemeClr val="tx1"/>
                </a:solidFill>
                <a:latin typeface="Cambria" panose="02040503050406030204" pitchFamily="18" charset="0"/>
                <a:ea typeface="+mn-ea"/>
                <a:cs typeface="Arial" panose="020B0604020202020204" pitchFamily="34" charset="0"/>
              </a:defRPr>
            </a:lvl1pPr>
            <a:lvl2pPr marL="685630" indent="-228544" algn="l" defTabSz="914173" rtl="0" eaLnBrk="1" latinLnBrk="0" hangingPunct="1">
              <a:lnSpc>
                <a:spcPct val="90000"/>
              </a:lnSpc>
              <a:spcBef>
                <a:spcPts val="500"/>
              </a:spcBef>
              <a:buClr>
                <a:schemeClr val="accent2"/>
              </a:buClr>
              <a:buFont typeface="Arial" panose="020B0604020202020204" pitchFamily="34" charset="0"/>
              <a:buChar char="•"/>
              <a:defRPr sz="2000" b="0" i="0" kern="1200">
                <a:solidFill>
                  <a:schemeClr val="tx1"/>
                </a:solidFill>
                <a:latin typeface="Cambria" panose="02040503050406030204" pitchFamily="18" charset="0"/>
                <a:ea typeface="+mn-ea"/>
                <a:cs typeface="Arial" panose="020B0604020202020204" pitchFamily="34" charset="0"/>
              </a:defRPr>
            </a:lvl2pPr>
            <a:lvl3pPr marL="1142717" indent="-228544" algn="l" defTabSz="914173" rtl="0" eaLnBrk="1" latinLnBrk="0" hangingPunct="1">
              <a:lnSpc>
                <a:spcPct val="90000"/>
              </a:lnSpc>
              <a:spcBef>
                <a:spcPts val="500"/>
              </a:spcBef>
              <a:buClr>
                <a:schemeClr val="accent2"/>
              </a:buClr>
              <a:buFont typeface="Arial" panose="020B0604020202020204" pitchFamily="34" charset="0"/>
              <a:buChar char="•"/>
              <a:defRPr sz="1800" b="0" i="0" kern="1200">
                <a:solidFill>
                  <a:schemeClr val="tx1"/>
                </a:solidFill>
                <a:latin typeface="Cambria" panose="02040503050406030204" pitchFamily="18" charset="0"/>
                <a:ea typeface="+mn-ea"/>
                <a:cs typeface="Arial" panose="020B0604020202020204" pitchFamily="34" charset="0"/>
              </a:defRPr>
            </a:lvl3pPr>
            <a:lvl4pPr marL="1599803" indent="-228544" algn="l" defTabSz="914173" rtl="0" eaLnBrk="1" latinLnBrk="0" hangingPunct="1">
              <a:lnSpc>
                <a:spcPct val="90000"/>
              </a:lnSpc>
              <a:spcBef>
                <a:spcPts val="500"/>
              </a:spcBef>
              <a:buClr>
                <a:schemeClr val="accent2"/>
              </a:buClr>
              <a:buFont typeface="Arial" panose="020B0604020202020204" pitchFamily="34" charset="0"/>
              <a:buChar char="•"/>
              <a:defRPr sz="1600" b="0" i="0" kern="1200">
                <a:solidFill>
                  <a:schemeClr val="tx1"/>
                </a:solidFill>
                <a:latin typeface="Cambria" panose="02040503050406030204" pitchFamily="18" charset="0"/>
                <a:ea typeface="+mn-ea"/>
                <a:cs typeface="Arial" panose="020B0604020202020204" pitchFamily="34" charset="0"/>
              </a:defRPr>
            </a:lvl4pPr>
            <a:lvl5pPr marL="2056890" indent="-228544" algn="l" defTabSz="914173" rtl="0" eaLnBrk="1" latinLnBrk="0" hangingPunct="1">
              <a:lnSpc>
                <a:spcPct val="90000"/>
              </a:lnSpc>
              <a:spcBef>
                <a:spcPts val="500"/>
              </a:spcBef>
              <a:buClr>
                <a:schemeClr val="accent2"/>
              </a:buClr>
              <a:buFont typeface="Arial" panose="020B0604020202020204" pitchFamily="34" charset="0"/>
              <a:buChar char="•"/>
              <a:defRPr sz="1400" b="0" i="0" kern="1200">
                <a:solidFill>
                  <a:schemeClr val="tx1"/>
                </a:solidFill>
                <a:latin typeface="Cambria" panose="02040503050406030204" pitchFamily="18" charset="0"/>
                <a:ea typeface="+mn-ea"/>
                <a:cs typeface="Arial" panose="020B0604020202020204" pitchFamily="34" charset="0"/>
              </a:defRPr>
            </a:lvl5pPr>
            <a:lvl6pPr marL="2513976"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062"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149"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238"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800" dirty="0"/>
              <a:t>[email]</a:t>
            </a:r>
          </a:p>
          <a:p>
            <a:pPr marL="0" indent="0" algn="ctr">
              <a:buNone/>
            </a:pPr>
            <a:r>
              <a:rPr lang="en-US" sz="1800" dirty="0"/>
              <a:t>[Virtual Table times and sessions]</a:t>
            </a:r>
          </a:p>
        </p:txBody>
      </p:sp>
    </p:spTree>
    <p:extLst>
      <p:ext uri="{BB962C8B-B14F-4D97-AF65-F5344CB8AC3E}">
        <p14:creationId xmlns:p14="http://schemas.microsoft.com/office/powerpoint/2010/main" val="31669809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6A02929-4CC6-2544-9CB0-A26916745BD8}"/>
              </a:ext>
            </a:extLst>
          </p:cNvPr>
          <p:cNvSpPr>
            <a:spLocks noGrp="1"/>
          </p:cNvSpPr>
          <p:nvPr>
            <p:ph type="sldNum" sz="quarter" idx="4"/>
          </p:nvPr>
        </p:nvSpPr>
        <p:spPr/>
        <p:txBody>
          <a:bodyPr/>
          <a:lstStyle/>
          <a:p>
            <a:fld id="{234755BD-B4AC-9044-BCE4-27904766F8BB}" type="slidenum">
              <a:rPr lang="en-US" smtClean="0"/>
              <a:pPr/>
              <a:t>6</a:t>
            </a:fld>
            <a:endParaRPr lang="en-US" dirty="0"/>
          </a:p>
        </p:txBody>
      </p:sp>
      <p:sp>
        <p:nvSpPr>
          <p:cNvPr id="3" name="Title 2">
            <a:extLst>
              <a:ext uri="{FF2B5EF4-FFF2-40B4-BE49-F238E27FC236}">
                <a16:creationId xmlns:a16="http://schemas.microsoft.com/office/drawing/2014/main" id="{3810EEDF-10CD-F449-A6AF-6B2B8DCB5F12}"/>
              </a:ext>
            </a:extLst>
          </p:cNvPr>
          <p:cNvSpPr>
            <a:spLocks noGrp="1"/>
          </p:cNvSpPr>
          <p:nvPr>
            <p:ph type="title"/>
          </p:nvPr>
        </p:nvSpPr>
        <p:spPr/>
        <p:txBody>
          <a:bodyPr/>
          <a:lstStyle/>
          <a:p>
            <a:r>
              <a:rPr lang="en-US" dirty="0"/>
              <a:t>Note on Parent PLUS Loans</a:t>
            </a:r>
          </a:p>
        </p:txBody>
      </p:sp>
      <p:sp>
        <p:nvSpPr>
          <p:cNvPr id="4" name="TextBox 3">
            <a:extLst>
              <a:ext uri="{FF2B5EF4-FFF2-40B4-BE49-F238E27FC236}">
                <a16:creationId xmlns:a16="http://schemas.microsoft.com/office/drawing/2014/main" id="{A439ED1A-D08E-DE4B-A0E7-8C68B4FEDBC3}"/>
              </a:ext>
            </a:extLst>
          </p:cNvPr>
          <p:cNvSpPr txBox="1"/>
          <p:nvPr/>
        </p:nvSpPr>
        <p:spPr>
          <a:xfrm>
            <a:off x="912570" y="1613118"/>
            <a:ext cx="8231429" cy="2677656"/>
          </a:xfrm>
          <a:prstGeom prst="rect">
            <a:avLst/>
          </a:prstGeom>
          <a:noFill/>
        </p:spPr>
        <p:txBody>
          <a:bodyPr wrap="square" rtlCol="0">
            <a:spAutoFit/>
          </a:bodyPr>
          <a:lstStyle/>
          <a:p>
            <a:pPr marL="285750" indent="-285750">
              <a:buFont typeface="Arial" panose="020B0604020202020204" pitchFamily="34" charset="0"/>
              <a:buChar char="•"/>
            </a:pPr>
            <a:r>
              <a:rPr lang="en-US" sz="2800" dirty="0">
                <a:latin typeface="Cambria" panose="02040503050406030204" pitchFamily="18" charset="0"/>
              </a:rPr>
              <a:t>Parent PLUS Loans are not excluded from PSLF, but they are not eligible for all income-driven repayment plans </a:t>
            </a:r>
          </a:p>
          <a:p>
            <a:pPr marL="285750" indent="-285750">
              <a:buFont typeface="Arial" panose="020B0604020202020204" pitchFamily="34" charset="0"/>
              <a:buChar char="•"/>
            </a:pPr>
            <a:endParaRPr lang="en-US" sz="2800" dirty="0">
              <a:latin typeface="Cambria" panose="02040503050406030204" pitchFamily="18" charset="0"/>
            </a:endParaRPr>
          </a:p>
          <a:p>
            <a:pPr marL="285750" indent="-285750">
              <a:buFont typeface="Arial" panose="020B0604020202020204" pitchFamily="34" charset="0"/>
              <a:buChar char="•"/>
            </a:pPr>
            <a:r>
              <a:rPr lang="en-US" sz="2800" dirty="0">
                <a:latin typeface="Cambria" panose="02040503050406030204" pitchFamily="18" charset="0"/>
              </a:rPr>
              <a:t>Parent PLUS borrowers can consolidate their debt to access IDR plans and thus, PSLF</a:t>
            </a:r>
          </a:p>
        </p:txBody>
      </p:sp>
      <p:pic>
        <p:nvPicPr>
          <p:cNvPr id="5" name="Graphic 4">
            <a:extLst>
              <a:ext uri="{FF2B5EF4-FFF2-40B4-BE49-F238E27FC236}">
                <a16:creationId xmlns:a16="http://schemas.microsoft.com/office/drawing/2014/main" id="{B0493C6B-F592-8742-A914-DAFE8E0E92A1}"/>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7326033" y="4180073"/>
            <a:ext cx="1817966" cy="2129618"/>
          </a:xfrm>
          <a:prstGeom prst="rect">
            <a:avLst/>
          </a:prstGeom>
        </p:spPr>
      </p:pic>
      <p:pic>
        <p:nvPicPr>
          <p:cNvPr id="6" name="Graphic 5">
            <a:extLst>
              <a:ext uri="{FF2B5EF4-FFF2-40B4-BE49-F238E27FC236}">
                <a16:creationId xmlns:a16="http://schemas.microsoft.com/office/drawing/2014/main" id="{F3F62C24-E0EA-5A49-A012-A7BE0853C3F6}"/>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9412770" y="4625788"/>
            <a:ext cx="1437477" cy="1683903"/>
          </a:xfrm>
          <a:prstGeom prst="rect">
            <a:avLst/>
          </a:prstGeom>
        </p:spPr>
      </p:pic>
    </p:spTree>
    <p:extLst>
      <p:ext uri="{BB962C8B-B14F-4D97-AF65-F5344CB8AC3E}">
        <p14:creationId xmlns:p14="http://schemas.microsoft.com/office/powerpoint/2010/main" val="13847464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CC87014-5CC0-9A4D-B6D1-C159D74E2D63}"/>
              </a:ext>
            </a:extLst>
          </p:cNvPr>
          <p:cNvSpPr>
            <a:spLocks noGrp="1"/>
          </p:cNvSpPr>
          <p:nvPr>
            <p:ph type="sldNum" sz="quarter" idx="4"/>
          </p:nvPr>
        </p:nvSpPr>
        <p:spPr/>
        <p:txBody>
          <a:bodyPr/>
          <a:lstStyle/>
          <a:p>
            <a:fld id="{234755BD-B4AC-9044-BCE4-27904766F8BB}" type="slidenum">
              <a:rPr lang="en-US" smtClean="0"/>
              <a:pPr/>
              <a:t>7</a:t>
            </a:fld>
            <a:endParaRPr lang="en-US" dirty="0"/>
          </a:p>
        </p:txBody>
      </p:sp>
      <p:sp>
        <p:nvSpPr>
          <p:cNvPr id="3" name="Title 2">
            <a:extLst>
              <a:ext uri="{FF2B5EF4-FFF2-40B4-BE49-F238E27FC236}">
                <a16:creationId xmlns:a16="http://schemas.microsoft.com/office/drawing/2014/main" id="{A493C325-B08A-DC4A-8BC1-F775650250D3}"/>
              </a:ext>
            </a:extLst>
          </p:cNvPr>
          <p:cNvSpPr>
            <a:spLocks noGrp="1"/>
          </p:cNvSpPr>
          <p:nvPr>
            <p:ph type="title"/>
          </p:nvPr>
        </p:nvSpPr>
        <p:spPr/>
        <p:txBody>
          <a:bodyPr/>
          <a:lstStyle/>
          <a:p>
            <a:r>
              <a:rPr lang="en-US" dirty="0"/>
              <a:t>PSLF Basics: Eligible payments</a:t>
            </a:r>
          </a:p>
        </p:txBody>
      </p:sp>
      <p:cxnSp>
        <p:nvCxnSpPr>
          <p:cNvPr id="6" name="Straight Arrow Connector 5">
            <a:extLst>
              <a:ext uri="{FF2B5EF4-FFF2-40B4-BE49-F238E27FC236}">
                <a16:creationId xmlns:a16="http://schemas.microsoft.com/office/drawing/2014/main" id="{0CD363CF-7C85-B447-9D3B-89497037621C}"/>
              </a:ext>
            </a:extLst>
          </p:cNvPr>
          <p:cNvCxnSpPr>
            <a:cxnSpLocks/>
          </p:cNvCxnSpPr>
          <p:nvPr/>
        </p:nvCxnSpPr>
        <p:spPr>
          <a:xfrm>
            <a:off x="672353" y="3854824"/>
            <a:ext cx="10461812" cy="0"/>
          </a:xfrm>
          <a:prstGeom prst="straightConnector1">
            <a:avLst/>
          </a:prstGeom>
          <a:ln w="57150">
            <a:solidFill>
              <a:schemeClr val="accent5"/>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9BD97AAD-FF92-8744-8B96-A2004BD9D373}"/>
              </a:ext>
            </a:extLst>
          </p:cNvPr>
          <p:cNvSpPr txBox="1"/>
          <p:nvPr/>
        </p:nvSpPr>
        <p:spPr>
          <a:xfrm>
            <a:off x="3334871" y="1716354"/>
            <a:ext cx="7117976" cy="1815882"/>
          </a:xfrm>
          <a:prstGeom prst="rect">
            <a:avLst/>
          </a:prstGeom>
          <a:noFill/>
        </p:spPr>
        <p:txBody>
          <a:bodyPr wrap="square" rtlCol="0">
            <a:spAutoFit/>
          </a:bodyPr>
          <a:lstStyle/>
          <a:p>
            <a:pPr marL="285750" indent="-285750">
              <a:buFont typeface="Arial" panose="020B0604020202020204" pitchFamily="34" charset="0"/>
              <a:buChar char="•"/>
            </a:pPr>
            <a:r>
              <a:rPr lang="en-US" sz="2800" dirty="0">
                <a:latin typeface="Cambria" panose="02040503050406030204" pitchFamily="18" charset="0"/>
              </a:rPr>
              <a:t>On-time</a:t>
            </a:r>
          </a:p>
          <a:p>
            <a:pPr marL="285750" indent="-285750">
              <a:buFont typeface="Arial" panose="020B0604020202020204" pitchFamily="34" charset="0"/>
              <a:buChar char="•"/>
            </a:pPr>
            <a:r>
              <a:rPr lang="en-US" sz="2800" dirty="0">
                <a:latin typeface="Cambria" panose="02040503050406030204" pitchFamily="18" charset="0"/>
              </a:rPr>
              <a:t>In a Standard Plan or any IDR plan</a:t>
            </a:r>
          </a:p>
          <a:p>
            <a:pPr marL="285750" indent="-285750">
              <a:buFont typeface="Arial" panose="020B0604020202020204" pitchFamily="34" charset="0"/>
              <a:buChar char="•"/>
            </a:pPr>
            <a:r>
              <a:rPr lang="en-US" sz="2800" dirty="0">
                <a:latin typeface="Cambria" panose="02040503050406030204" pitchFamily="18" charset="0"/>
              </a:rPr>
              <a:t>For at least the amount due</a:t>
            </a:r>
          </a:p>
          <a:p>
            <a:pPr marL="285750" indent="-285750">
              <a:buFont typeface="Arial" panose="020B0604020202020204" pitchFamily="34" charset="0"/>
              <a:buChar char="•"/>
            </a:pPr>
            <a:r>
              <a:rPr lang="en-US" sz="2800" dirty="0">
                <a:latin typeface="Cambria" panose="02040503050406030204" pitchFamily="18" charset="0"/>
              </a:rPr>
              <a:t>Can be non-consecutive</a:t>
            </a:r>
          </a:p>
        </p:txBody>
      </p:sp>
      <p:sp>
        <p:nvSpPr>
          <p:cNvPr id="14" name="Oval 13">
            <a:extLst>
              <a:ext uri="{FF2B5EF4-FFF2-40B4-BE49-F238E27FC236}">
                <a16:creationId xmlns:a16="http://schemas.microsoft.com/office/drawing/2014/main" id="{732B3D87-4728-2D43-BE30-5D9FAB496F7D}"/>
              </a:ext>
            </a:extLst>
          </p:cNvPr>
          <p:cNvSpPr/>
          <p:nvPr/>
        </p:nvSpPr>
        <p:spPr>
          <a:xfrm>
            <a:off x="963906" y="1550873"/>
            <a:ext cx="2146845" cy="2146845"/>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779C4103-477C-B246-AB35-5C9CD11FE471}"/>
              </a:ext>
            </a:extLst>
          </p:cNvPr>
          <p:cNvSpPr txBox="1"/>
          <p:nvPr/>
        </p:nvSpPr>
        <p:spPr>
          <a:xfrm>
            <a:off x="3334871" y="4221941"/>
            <a:ext cx="8372280" cy="1815882"/>
          </a:xfrm>
          <a:prstGeom prst="rect">
            <a:avLst/>
          </a:prstGeom>
          <a:noFill/>
        </p:spPr>
        <p:txBody>
          <a:bodyPr wrap="square" rtlCol="0">
            <a:spAutoFit/>
          </a:bodyPr>
          <a:lstStyle/>
          <a:p>
            <a:pPr marL="285750" indent="-285750">
              <a:buFont typeface="Arial" panose="020B0604020202020204" pitchFamily="34" charset="0"/>
              <a:buChar char="•"/>
            </a:pPr>
            <a:r>
              <a:rPr lang="en-US" sz="2800" dirty="0">
                <a:latin typeface="Cambria" panose="02040503050406030204" pitchFamily="18" charset="0"/>
              </a:rPr>
              <a:t>More than 15 days late</a:t>
            </a:r>
          </a:p>
          <a:p>
            <a:pPr marL="285750" indent="-285750">
              <a:buFont typeface="Arial" panose="020B0604020202020204" pitchFamily="34" charset="0"/>
              <a:buChar char="•"/>
            </a:pPr>
            <a:r>
              <a:rPr lang="en-US" sz="2800" dirty="0">
                <a:latin typeface="Cambria" panose="02040503050406030204" pitchFamily="18" charset="0"/>
              </a:rPr>
              <a:t>In a Graduated, Extended, or Alternative plan</a:t>
            </a:r>
          </a:p>
          <a:p>
            <a:pPr marL="285750" indent="-285750">
              <a:buFont typeface="Arial" panose="020B0604020202020204" pitchFamily="34" charset="0"/>
              <a:buChar char="•"/>
            </a:pPr>
            <a:r>
              <a:rPr lang="en-US" sz="2800" dirty="0">
                <a:latin typeface="Cambria" panose="02040503050406030204" pitchFamily="18" charset="0"/>
              </a:rPr>
              <a:t>For less than the amount due</a:t>
            </a:r>
          </a:p>
          <a:p>
            <a:pPr marL="285750" indent="-285750">
              <a:buFont typeface="Arial" panose="020B0604020202020204" pitchFamily="34" charset="0"/>
              <a:buChar char="•"/>
            </a:pPr>
            <a:r>
              <a:rPr lang="en-US" sz="2800" dirty="0">
                <a:latin typeface="Cambria" panose="02040503050406030204" pitchFamily="18" charset="0"/>
              </a:rPr>
              <a:t>Made when not required (e.g. in-school deferment)</a:t>
            </a:r>
          </a:p>
        </p:txBody>
      </p:sp>
      <p:pic>
        <p:nvPicPr>
          <p:cNvPr id="12" name="Graphic 11">
            <a:extLst>
              <a:ext uri="{FF2B5EF4-FFF2-40B4-BE49-F238E27FC236}">
                <a16:creationId xmlns:a16="http://schemas.microsoft.com/office/drawing/2014/main" id="{03047A6B-D4E5-794F-8E1A-259360266FAF}"/>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636362" y="2290539"/>
            <a:ext cx="890016" cy="667512"/>
          </a:xfrm>
          <a:prstGeom prst="rect">
            <a:avLst/>
          </a:prstGeom>
        </p:spPr>
      </p:pic>
      <p:sp>
        <p:nvSpPr>
          <p:cNvPr id="15" name="Oval 14">
            <a:extLst>
              <a:ext uri="{FF2B5EF4-FFF2-40B4-BE49-F238E27FC236}">
                <a16:creationId xmlns:a16="http://schemas.microsoft.com/office/drawing/2014/main" id="{76258683-90B4-854E-81F3-A22802A7C7BC}"/>
              </a:ext>
            </a:extLst>
          </p:cNvPr>
          <p:cNvSpPr/>
          <p:nvPr/>
        </p:nvSpPr>
        <p:spPr>
          <a:xfrm>
            <a:off x="963905" y="4056460"/>
            <a:ext cx="2146845" cy="2146845"/>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pic>
        <p:nvPicPr>
          <p:cNvPr id="13" name="Graphic 12">
            <a:extLst>
              <a:ext uri="{FF2B5EF4-FFF2-40B4-BE49-F238E27FC236}">
                <a16:creationId xmlns:a16="http://schemas.microsoft.com/office/drawing/2014/main" id="{C2E0A877-9191-1043-965C-25F67BFF4DCB}"/>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1703571" y="4800685"/>
            <a:ext cx="667512" cy="667512"/>
          </a:xfrm>
          <a:prstGeom prst="rect">
            <a:avLst/>
          </a:prstGeom>
        </p:spPr>
      </p:pic>
    </p:spTree>
    <p:extLst>
      <p:ext uri="{BB962C8B-B14F-4D97-AF65-F5344CB8AC3E}">
        <p14:creationId xmlns:p14="http://schemas.microsoft.com/office/powerpoint/2010/main" val="15709361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536BD8C-D10B-F449-8454-8CFE02459509}"/>
              </a:ext>
            </a:extLst>
          </p:cNvPr>
          <p:cNvSpPr>
            <a:spLocks noGrp="1"/>
          </p:cNvSpPr>
          <p:nvPr>
            <p:ph type="sldNum" sz="quarter" idx="4"/>
          </p:nvPr>
        </p:nvSpPr>
        <p:spPr/>
        <p:txBody>
          <a:bodyPr/>
          <a:lstStyle/>
          <a:p>
            <a:fld id="{234755BD-B4AC-9044-BCE4-27904766F8BB}" type="slidenum">
              <a:rPr lang="en-US" smtClean="0"/>
              <a:pPr/>
              <a:t>8</a:t>
            </a:fld>
            <a:endParaRPr lang="en-US" dirty="0"/>
          </a:p>
        </p:txBody>
      </p:sp>
      <p:sp>
        <p:nvSpPr>
          <p:cNvPr id="3" name="Title 2">
            <a:extLst>
              <a:ext uri="{FF2B5EF4-FFF2-40B4-BE49-F238E27FC236}">
                <a16:creationId xmlns:a16="http://schemas.microsoft.com/office/drawing/2014/main" id="{CD87B2BC-C1A1-C34E-9FCB-E9A481456C48}"/>
              </a:ext>
            </a:extLst>
          </p:cNvPr>
          <p:cNvSpPr>
            <a:spLocks noGrp="1"/>
          </p:cNvSpPr>
          <p:nvPr>
            <p:ph type="title"/>
          </p:nvPr>
        </p:nvSpPr>
        <p:spPr/>
        <p:txBody>
          <a:bodyPr/>
          <a:lstStyle/>
          <a:p>
            <a:r>
              <a:rPr lang="en-US" dirty="0"/>
              <a:t>Changes to Payment Counts</a:t>
            </a:r>
          </a:p>
        </p:txBody>
      </p:sp>
      <p:sp>
        <p:nvSpPr>
          <p:cNvPr id="4" name="TextBox 3">
            <a:extLst>
              <a:ext uri="{FF2B5EF4-FFF2-40B4-BE49-F238E27FC236}">
                <a16:creationId xmlns:a16="http://schemas.microsoft.com/office/drawing/2014/main" id="{9D77457A-8D88-4543-B6DD-E5336F877389}"/>
              </a:ext>
            </a:extLst>
          </p:cNvPr>
          <p:cNvSpPr txBox="1"/>
          <p:nvPr/>
        </p:nvSpPr>
        <p:spPr>
          <a:xfrm>
            <a:off x="912570" y="1613118"/>
            <a:ext cx="8231429" cy="4401205"/>
          </a:xfrm>
          <a:prstGeom prst="rect">
            <a:avLst/>
          </a:prstGeom>
          <a:noFill/>
        </p:spPr>
        <p:txBody>
          <a:bodyPr wrap="square" rtlCol="0">
            <a:spAutoFit/>
          </a:bodyPr>
          <a:lstStyle/>
          <a:p>
            <a:pPr marL="285750" indent="-285750">
              <a:buFont typeface="Arial" panose="020B0604020202020204" pitchFamily="34" charset="0"/>
              <a:buChar char="•"/>
            </a:pPr>
            <a:r>
              <a:rPr lang="en-US" sz="2800" dirty="0">
                <a:latin typeface="Cambria" panose="02040503050406030204" pitchFamily="18" charset="0"/>
              </a:rPr>
              <a:t>Multiple payments in less than the amount due may be counted </a:t>
            </a:r>
            <a:r>
              <a:rPr lang="en-US" sz="2800" i="1" dirty="0">
                <a:latin typeface="Cambria" panose="02040503050406030204" pitchFamily="18" charset="0"/>
              </a:rPr>
              <a:t>only if all smaller payments:</a:t>
            </a:r>
            <a:endParaRPr lang="en-US" sz="2800" dirty="0">
              <a:latin typeface="Cambria" panose="02040503050406030204" pitchFamily="18" charset="0"/>
            </a:endParaRPr>
          </a:p>
          <a:p>
            <a:pPr marL="742950" lvl="1" indent="-285750">
              <a:buFont typeface="Arial" panose="020B0604020202020204" pitchFamily="34" charset="0"/>
              <a:buChar char="•"/>
            </a:pPr>
            <a:r>
              <a:rPr lang="en-US" sz="2800" dirty="0">
                <a:latin typeface="Cambria" panose="02040503050406030204" pitchFamily="18" charset="0"/>
              </a:rPr>
              <a:t>Add up to the amount due and</a:t>
            </a:r>
          </a:p>
          <a:p>
            <a:pPr marL="742950" lvl="1" indent="-285750">
              <a:buFont typeface="Arial" panose="020B0604020202020204" pitchFamily="34" charset="0"/>
              <a:buChar char="•"/>
            </a:pPr>
            <a:r>
              <a:rPr lang="en-US" sz="2800" dirty="0">
                <a:latin typeface="Cambria" panose="02040503050406030204" pitchFamily="18" charset="0"/>
              </a:rPr>
              <a:t>Are paid within 15 days of the due date</a:t>
            </a:r>
          </a:p>
          <a:p>
            <a:pPr marL="742950" lvl="1" indent="-285750">
              <a:buFont typeface="Arial" panose="020B0604020202020204" pitchFamily="34" charset="0"/>
              <a:buChar char="•"/>
            </a:pPr>
            <a:endParaRPr lang="en-US" sz="2800" dirty="0">
              <a:latin typeface="Cambria" panose="02040503050406030204" pitchFamily="18" charset="0"/>
            </a:endParaRPr>
          </a:p>
          <a:p>
            <a:pPr marL="285750" indent="-285750">
              <a:buFont typeface="Arial" panose="020B0604020202020204" pitchFamily="34" charset="0"/>
              <a:buChar char="•"/>
            </a:pPr>
            <a:r>
              <a:rPr lang="en-US" sz="2800" dirty="0">
                <a:latin typeface="Cambria" panose="02040503050406030204" pitchFamily="18" charset="0"/>
              </a:rPr>
              <a:t>Lump sum payments will be counted as eligible</a:t>
            </a:r>
          </a:p>
          <a:p>
            <a:pPr marL="742950" lvl="1" indent="-285750">
              <a:buFont typeface="Arial" panose="020B0604020202020204" pitchFamily="34" charset="0"/>
              <a:buChar char="•"/>
            </a:pPr>
            <a:r>
              <a:rPr lang="en-US" sz="2800" dirty="0">
                <a:latin typeface="Cambria" panose="02040503050406030204" pitchFamily="18" charset="0"/>
              </a:rPr>
              <a:t>Limited to 12 months or payments </a:t>
            </a:r>
            <a:r>
              <a:rPr lang="en-US" sz="2800" u="sng" dirty="0">
                <a:latin typeface="Cambria" panose="02040503050406030204" pitchFamily="18" charset="0"/>
              </a:rPr>
              <a:t>or</a:t>
            </a:r>
            <a:r>
              <a:rPr lang="en-US" sz="2800" dirty="0">
                <a:latin typeface="Cambria" panose="02040503050406030204" pitchFamily="18" charset="0"/>
              </a:rPr>
              <a:t> until IDR plan recertification date, whichever comes first</a:t>
            </a:r>
          </a:p>
          <a:p>
            <a:pPr marL="742950" lvl="1" indent="-285750">
              <a:buFont typeface="Arial" panose="020B0604020202020204" pitchFamily="34" charset="0"/>
              <a:buChar char="•"/>
            </a:pPr>
            <a:r>
              <a:rPr lang="en-US" sz="2800" dirty="0">
                <a:latin typeface="Cambria" panose="02040503050406030204" pitchFamily="18" charset="0"/>
              </a:rPr>
              <a:t>Exceptions for </a:t>
            </a:r>
            <a:r>
              <a:rPr lang="en-US" sz="2800" dirty="0" err="1">
                <a:latin typeface="Cambria" panose="02040503050406030204" pitchFamily="18" charset="0"/>
              </a:rPr>
              <a:t>Americorps</a:t>
            </a:r>
            <a:r>
              <a:rPr lang="en-US" sz="2800" dirty="0">
                <a:latin typeface="Cambria" panose="02040503050406030204" pitchFamily="18" charset="0"/>
              </a:rPr>
              <a:t>, Peace Corps, and DoD still apply</a:t>
            </a:r>
            <a:endParaRPr lang="en-US" altLang="en-US" sz="2133" dirty="0">
              <a:solidFill>
                <a:schemeClr val="bg1"/>
              </a:solidFill>
            </a:endParaRPr>
          </a:p>
        </p:txBody>
      </p:sp>
      <p:pic>
        <p:nvPicPr>
          <p:cNvPr id="5" name="Graphic 4">
            <a:extLst>
              <a:ext uri="{FF2B5EF4-FFF2-40B4-BE49-F238E27FC236}">
                <a16:creationId xmlns:a16="http://schemas.microsoft.com/office/drawing/2014/main" id="{F4047EB3-F68A-FF4E-A407-563851EE79E4}"/>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8448119" y="1806020"/>
            <a:ext cx="2172063" cy="2229224"/>
          </a:xfrm>
          <a:prstGeom prst="rect">
            <a:avLst/>
          </a:prstGeom>
        </p:spPr>
      </p:pic>
      <p:pic>
        <p:nvPicPr>
          <p:cNvPr id="6" name="Graphic 5">
            <a:extLst>
              <a:ext uri="{FF2B5EF4-FFF2-40B4-BE49-F238E27FC236}">
                <a16:creationId xmlns:a16="http://schemas.microsoft.com/office/drawing/2014/main" id="{9DF6DA6F-EE37-D046-A2C4-5BEBAC130A56}"/>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rot="1831896">
            <a:off x="9693048" y="3738134"/>
            <a:ext cx="1690583" cy="1735073"/>
          </a:xfrm>
          <a:prstGeom prst="rect">
            <a:avLst/>
          </a:prstGeom>
        </p:spPr>
      </p:pic>
      <p:pic>
        <p:nvPicPr>
          <p:cNvPr id="7" name="Graphic 6">
            <a:extLst>
              <a:ext uri="{FF2B5EF4-FFF2-40B4-BE49-F238E27FC236}">
                <a16:creationId xmlns:a16="http://schemas.microsoft.com/office/drawing/2014/main" id="{62652671-C569-3043-B0CF-9CEF17091890}"/>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rot="3101469">
            <a:off x="10737244" y="2815915"/>
            <a:ext cx="903905" cy="927692"/>
          </a:xfrm>
          <a:prstGeom prst="rect">
            <a:avLst/>
          </a:prstGeom>
        </p:spPr>
      </p:pic>
    </p:spTree>
    <p:extLst>
      <p:ext uri="{BB962C8B-B14F-4D97-AF65-F5344CB8AC3E}">
        <p14:creationId xmlns:p14="http://schemas.microsoft.com/office/powerpoint/2010/main" val="14982974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CC87014-5CC0-9A4D-B6D1-C159D74E2D63}"/>
              </a:ext>
            </a:extLst>
          </p:cNvPr>
          <p:cNvSpPr>
            <a:spLocks noGrp="1"/>
          </p:cNvSpPr>
          <p:nvPr>
            <p:ph type="sldNum" sz="quarter" idx="4"/>
          </p:nvPr>
        </p:nvSpPr>
        <p:spPr/>
        <p:txBody>
          <a:bodyPr/>
          <a:lstStyle/>
          <a:p>
            <a:fld id="{234755BD-B4AC-9044-BCE4-27904766F8BB}" type="slidenum">
              <a:rPr lang="en-US" smtClean="0"/>
              <a:pPr/>
              <a:t>9</a:t>
            </a:fld>
            <a:endParaRPr lang="en-US" dirty="0"/>
          </a:p>
        </p:txBody>
      </p:sp>
      <p:sp>
        <p:nvSpPr>
          <p:cNvPr id="3" name="Title 2">
            <a:extLst>
              <a:ext uri="{FF2B5EF4-FFF2-40B4-BE49-F238E27FC236}">
                <a16:creationId xmlns:a16="http://schemas.microsoft.com/office/drawing/2014/main" id="{A493C325-B08A-DC4A-8BC1-F775650250D3}"/>
              </a:ext>
            </a:extLst>
          </p:cNvPr>
          <p:cNvSpPr>
            <a:spLocks noGrp="1"/>
          </p:cNvSpPr>
          <p:nvPr>
            <p:ph type="title"/>
          </p:nvPr>
        </p:nvSpPr>
        <p:spPr/>
        <p:txBody>
          <a:bodyPr/>
          <a:lstStyle/>
          <a:p>
            <a:r>
              <a:rPr lang="en-US" dirty="0"/>
              <a:t>PSLF Basics: Eligible Employment</a:t>
            </a:r>
          </a:p>
        </p:txBody>
      </p:sp>
      <p:cxnSp>
        <p:nvCxnSpPr>
          <p:cNvPr id="6" name="Straight Arrow Connector 5">
            <a:extLst>
              <a:ext uri="{FF2B5EF4-FFF2-40B4-BE49-F238E27FC236}">
                <a16:creationId xmlns:a16="http://schemas.microsoft.com/office/drawing/2014/main" id="{0CD363CF-7C85-B447-9D3B-89497037621C}"/>
              </a:ext>
            </a:extLst>
          </p:cNvPr>
          <p:cNvCxnSpPr>
            <a:cxnSpLocks/>
          </p:cNvCxnSpPr>
          <p:nvPr/>
        </p:nvCxnSpPr>
        <p:spPr>
          <a:xfrm>
            <a:off x="672353" y="3854824"/>
            <a:ext cx="10461812" cy="0"/>
          </a:xfrm>
          <a:prstGeom prst="straightConnector1">
            <a:avLst/>
          </a:prstGeom>
          <a:ln w="57150">
            <a:solidFill>
              <a:schemeClr val="accent5"/>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9BD97AAD-FF92-8744-8B96-A2004BD9D373}"/>
              </a:ext>
            </a:extLst>
          </p:cNvPr>
          <p:cNvSpPr txBox="1"/>
          <p:nvPr/>
        </p:nvSpPr>
        <p:spPr>
          <a:xfrm>
            <a:off x="3334871" y="1716354"/>
            <a:ext cx="7117976" cy="1815882"/>
          </a:xfrm>
          <a:prstGeom prst="rect">
            <a:avLst/>
          </a:prstGeom>
          <a:noFill/>
        </p:spPr>
        <p:txBody>
          <a:bodyPr wrap="square" rtlCol="0">
            <a:spAutoFit/>
          </a:bodyPr>
          <a:lstStyle/>
          <a:p>
            <a:pPr marL="285750" indent="-285750">
              <a:buFont typeface="Arial" panose="020B0604020202020204" pitchFamily="34" charset="0"/>
              <a:buChar char="•"/>
            </a:pPr>
            <a:r>
              <a:rPr lang="en-US" sz="2800" dirty="0">
                <a:latin typeface="Cambria" panose="02040503050406030204" pitchFamily="18" charset="0"/>
              </a:rPr>
              <a:t>Full-time (30 hours/week) or equivalent</a:t>
            </a:r>
          </a:p>
          <a:p>
            <a:pPr marL="285750" indent="-285750">
              <a:buFont typeface="Arial" panose="020B0604020202020204" pitchFamily="34" charset="0"/>
              <a:buChar char="•"/>
            </a:pPr>
            <a:r>
              <a:rPr lang="en-US" sz="2800" dirty="0">
                <a:latin typeface="Cambria" panose="02040503050406030204" pitchFamily="18" charset="0"/>
              </a:rPr>
              <a:t>Government (including military)</a:t>
            </a:r>
          </a:p>
          <a:p>
            <a:pPr marL="285750" indent="-285750">
              <a:buFont typeface="Arial" panose="020B0604020202020204" pitchFamily="34" charset="0"/>
              <a:buChar char="•"/>
            </a:pPr>
            <a:r>
              <a:rPr lang="en-US" sz="2800" dirty="0">
                <a:latin typeface="Cambria" panose="02040503050406030204" pitchFamily="18" charset="0"/>
              </a:rPr>
              <a:t>All 501(c)3 non-profits</a:t>
            </a:r>
          </a:p>
          <a:p>
            <a:pPr marL="285750" indent="-285750">
              <a:buFont typeface="Arial" panose="020B0604020202020204" pitchFamily="34" charset="0"/>
              <a:buChar char="•"/>
            </a:pPr>
            <a:r>
              <a:rPr lang="en-US" sz="2800" dirty="0">
                <a:latin typeface="Cambria" panose="02040503050406030204" pitchFamily="18" charset="0"/>
              </a:rPr>
              <a:t>Some limited exceptions</a:t>
            </a:r>
          </a:p>
        </p:txBody>
      </p:sp>
      <p:sp>
        <p:nvSpPr>
          <p:cNvPr id="14" name="Oval 13">
            <a:extLst>
              <a:ext uri="{FF2B5EF4-FFF2-40B4-BE49-F238E27FC236}">
                <a16:creationId xmlns:a16="http://schemas.microsoft.com/office/drawing/2014/main" id="{732B3D87-4728-2D43-BE30-5D9FAB496F7D}"/>
              </a:ext>
            </a:extLst>
          </p:cNvPr>
          <p:cNvSpPr/>
          <p:nvPr/>
        </p:nvSpPr>
        <p:spPr>
          <a:xfrm>
            <a:off x="963906" y="1550873"/>
            <a:ext cx="2146845" cy="2146845"/>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779C4103-477C-B246-AB35-5C9CD11FE471}"/>
              </a:ext>
            </a:extLst>
          </p:cNvPr>
          <p:cNvSpPr txBox="1"/>
          <p:nvPr/>
        </p:nvSpPr>
        <p:spPr>
          <a:xfrm>
            <a:off x="3334871" y="4221941"/>
            <a:ext cx="8077200" cy="2246769"/>
          </a:xfrm>
          <a:prstGeom prst="rect">
            <a:avLst/>
          </a:prstGeom>
          <a:noFill/>
        </p:spPr>
        <p:txBody>
          <a:bodyPr wrap="square" rtlCol="0">
            <a:spAutoFit/>
          </a:bodyPr>
          <a:lstStyle/>
          <a:p>
            <a:pPr marL="285750" indent="-285750">
              <a:buFont typeface="Arial" panose="020B0604020202020204" pitchFamily="34" charset="0"/>
              <a:buChar char="•"/>
            </a:pPr>
            <a:r>
              <a:rPr lang="en-US" sz="2800" dirty="0">
                <a:latin typeface="Cambria" panose="02040503050406030204" pitchFamily="18" charset="0"/>
              </a:rPr>
              <a:t>Part-time work that does not add up to full-time</a:t>
            </a:r>
          </a:p>
          <a:p>
            <a:pPr marL="285750" indent="-285750">
              <a:buFont typeface="Arial" panose="020B0604020202020204" pitchFamily="34" charset="0"/>
              <a:buChar char="•"/>
            </a:pPr>
            <a:r>
              <a:rPr lang="en-US" sz="2800" dirty="0">
                <a:latin typeface="Cambria" panose="02040503050406030204" pitchFamily="18" charset="0"/>
              </a:rPr>
              <a:t>Volunteer work</a:t>
            </a:r>
          </a:p>
          <a:p>
            <a:pPr marL="285750" indent="-285750">
              <a:buFont typeface="Arial" panose="020B0604020202020204" pitchFamily="34" charset="0"/>
              <a:buChar char="•"/>
            </a:pPr>
            <a:r>
              <a:rPr lang="en-US" sz="2800" dirty="0">
                <a:latin typeface="Cambria" panose="02040503050406030204" pitchFamily="18" charset="0"/>
              </a:rPr>
              <a:t>For-profit entities</a:t>
            </a:r>
          </a:p>
          <a:p>
            <a:pPr marL="742950" lvl="1" indent="-285750">
              <a:buFont typeface="Arial" panose="020B0604020202020204" pitchFamily="34" charset="0"/>
              <a:buChar char="•"/>
            </a:pPr>
            <a:r>
              <a:rPr lang="en-US" sz="2800" dirty="0">
                <a:latin typeface="Cambria" panose="02040503050406030204" pitchFamily="18" charset="0"/>
              </a:rPr>
              <a:t>Including those that employ essential workers</a:t>
            </a:r>
          </a:p>
          <a:p>
            <a:pPr marL="285750" indent="-285750">
              <a:buFont typeface="Arial" panose="020B0604020202020204" pitchFamily="34" charset="0"/>
              <a:buChar char="•"/>
            </a:pPr>
            <a:r>
              <a:rPr lang="en-US" sz="2800" dirty="0">
                <a:latin typeface="Cambria" panose="02040503050406030204" pitchFamily="18" charset="0"/>
              </a:rPr>
              <a:t>Labor unions</a:t>
            </a:r>
          </a:p>
        </p:txBody>
      </p:sp>
      <p:pic>
        <p:nvPicPr>
          <p:cNvPr id="12" name="Graphic 11">
            <a:extLst>
              <a:ext uri="{FF2B5EF4-FFF2-40B4-BE49-F238E27FC236}">
                <a16:creationId xmlns:a16="http://schemas.microsoft.com/office/drawing/2014/main" id="{03047A6B-D4E5-794F-8E1A-259360266FAF}"/>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636362" y="2290539"/>
            <a:ext cx="890016" cy="667512"/>
          </a:xfrm>
          <a:prstGeom prst="rect">
            <a:avLst/>
          </a:prstGeom>
        </p:spPr>
      </p:pic>
      <p:sp>
        <p:nvSpPr>
          <p:cNvPr id="15" name="Oval 14">
            <a:extLst>
              <a:ext uri="{FF2B5EF4-FFF2-40B4-BE49-F238E27FC236}">
                <a16:creationId xmlns:a16="http://schemas.microsoft.com/office/drawing/2014/main" id="{76258683-90B4-854E-81F3-A22802A7C7BC}"/>
              </a:ext>
            </a:extLst>
          </p:cNvPr>
          <p:cNvSpPr/>
          <p:nvPr/>
        </p:nvSpPr>
        <p:spPr>
          <a:xfrm>
            <a:off x="963905" y="4056460"/>
            <a:ext cx="2146845" cy="2146845"/>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13" name="Graphic 12">
            <a:extLst>
              <a:ext uri="{FF2B5EF4-FFF2-40B4-BE49-F238E27FC236}">
                <a16:creationId xmlns:a16="http://schemas.microsoft.com/office/drawing/2014/main" id="{C2E0A877-9191-1043-965C-25F67BFF4DCB}"/>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1703571" y="4800685"/>
            <a:ext cx="667512" cy="667512"/>
          </a:xfrm>
          <a:prstGeom prst="rect">
            <a:avLst/>
          </a:prstGeom>
        </p:spPr>
      </p:pic>
    </p:spTree>
    <p:extLst>
      <p:ext uri="{BB962C8B-B14F-4D97-AF65-F5344CB8AC3E}">
        <p14:creationId xmlns:p14="http://schemas.microsoft.com/office/powerpoint/2010/main" val="2640175930"/>
      </p:ext>
    </p:extLst>
  </p:cSld>
  <p:clrMapOvr>
    <a:masterClrMapping/>
  </p:clrMapOvr>
</p:sld>
</file>

<file path=ppt/theme/theme1.xml><?xml version="1.0" encoding="utf-8"?>
<a:theme xmlns:a="http://schemas.openxmlformats.org/drawingml/2006/main" name="Office Theme">
  <a:themeElements>
    <a:clrScheme name="">
      <a:dk1>
        <a:srgbClr val="191918"/>
      </a:dk1>
      <a:lt1>
        <a:srgbClr val="FFFFFF"/>
      </a:lt1>
      <a:dk2>
        <a:srgbClr val="2F3337"/>
      </a:dk2>
      <a:lt2>
        <a:srgbClr val="FFFFFE"/>
      </a:lt2>
      <a:accent1>
        <a:srgbClr val="2279A7"/>
      </a:accent1>
      <a:accent2>
        <a:srgbClr val="3EA11B"/>
      </a:accent2>
      <a:accent3>
        <a:srgbClr val="1C7959"/>
      </a:accent3>
      <a:accent4>
        <a:srgbClr val="195B7D"/>
      </a:accent4>
      <a:accent5>
        <a:srgbClr val="E5DC6D"/>
      </a:accent5>
      <a:accent6>
        <a:srgbClr val="EBEDEE"/>
      </a:accent6>
      <a:hlink>
        <a:srgbClr val="2279A7"/>
      </a:hlink>
      <a:folHlink>
        <a:srgbClr val="34506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5.21.20_FSA_PowerpointTemplate" id="{0E69033A-4420-CB45-A9C1-9A9966634D49}" vid="{D5AB89A8-F229-504D-B51F-1F1DFB1E0013}"/>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24DCB7AC5ECDD740B487BE4C07570BE9" ma:contentTypeVersion="12" ma:contentTypeDescription="Create a new document." ma:contentTypeScope="" ma:versionID="01dae1349a7f61092df1597a53a35e70">
  <xsd:schema xmlns:xsd="http://www.w3.org/2001/XMLSchema" xmlns:xs="http://www.w3.org/2001/XMLSchema" xmlns:p="http://schemas.microsoft.com/office/2006/metadata/properties" xmlns:ns2="bd10e23a-f09c-45e3-849e-438a97faa086" xmlns:ns3="a9a93928-7ac7-4c2f-90e6-3a0e778b9dd0" targetNamespace="http://schemas.microsoft.com/office/2006/metadata/properties" ma:root="true" ma:fieldsID="8f1d0ca4fda4a462d94ab93920608deb" ns2:_="" ns3:_="">
    <xsd:import namespace="bd10e23a-f09c-45e3-849e-438a97faa086"/>
    <xsd:import namespace="a9a93928-7ac7-4c2f-90e6-3a0e778b9dd0"/>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d10e23a-f09c-45e3-849e-438a97faa08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4" nillable="true" ma:displayName="Tags" ma:description="" ma:indexed="true"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MediaLengthInSeconds" ma:index="19"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a9a93928-7ac7-4c2f-90e6-3a0e778b9dd0"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SharedWithUsers xmlns="a9a93928-7ac7-4c2f-90e6-3a0e778b9dd0">
      <UserInfo>
        <DisplayName>Hammond, David S.</DisplayName>
        <AccountId>460</AccountId>
        <AccountType/>
      </UserInfo>
      <UserInfo>
        <DisplayName>SharingLinks.198eeb98-85a4-45c4-9118-b284d64426dd.OrganizationEdit.08017202-3418-4e2a-80bb-92496e8549fc</DisplayName>
        <AccountId>457</AccountId>
        <AccountType/>
      </UserInfo>
      <UserInfo>
        <DisplayName>Kormann, Claire (Contractor)</DisplayName>
        <AccountId>606</AccountId>
        <AccountType/>
      </UserInfo>
      <UserInfo>
        <DisplayName>Miller, Benjamin</DisplayName>
        <AccountId>637</AccountId>
        <AccountType/>
      </UserInfo>
      <UserInfo>
        <DisplayName>Celedon, Shaneek</DisplayName>
        <AccountId>632</AccountId>
        <AccountType/>
      </UserInfo>
      <UserInfo>
        <DisplayName>SharingLinks.bdb99409-d70f-4ecb-b858-3e730ced5cf6.Flexible.7e670799-7834-47e9-8dba-2d9cdeb4957e</DisplayName>
        <AccountId>785</AccountId>
        <AccountType/>
      </UserInfo>
      <UserInfo>
        <DisplayName>Isett, Christine</DisplayName>
        <AccountId>383</AccountId>
        <AccountType/>
      </UserInfo>
    </SharedWithUsers>
  </documentManagement>
</p:properties>
</file>

<file path=customXml/itemProps1.xml><?xml version="1.0" encoding="utf-8"?>
<ds:datastoreItem xmlns:ds="http://schemas.openxmlformats.org/officeDocument/2006/customXml" ds:itemID="{1B2DCF16-C109-4A1A-8065-614F11557B4C}">
  <ds:schemaRefs>
    <ds:schemaRef ds:uri="http://schemas.microsoft.com/sharepoint/v3/contenttype/forms"/>
  </ds:schemaRefs>
</ds:datastoreItem>
</file>

<file path=customXml/itemProps2.xml><?xml version="1.0" encoding="utf-8"?>
<ds:datastoreItem xmlns:ds="http://schemas.openxmlformats.org/officeDocument/2006/customXml" ds:itemID="{F0326273-BAB6-4E06-833E-34E16EC4582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d10e23a-f09c-45e3-849e-438a97faa086"/>
    <ds:schemaRef ds:uri="a9a93928-7ac7-4c2f-90e6-3a0e778b9dd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E376008-96D4-4ABA-979E-BB0A4B41A0EB}">
  <ds:schemaRefs>
    <ds:schemaRef ds:uri="http://purl.org/dc/elements/1.1/"/>
    <ds:schemaRef ds:uri="http://schemas.microsoft.com/office/2006/metadata/properties"/>
    <ds:schemaRef ds:uri="http://www.w3.org/XML/1998/namespace"/>
    <ds:schemaRef ds:uri="http://purl.org/dc/terms/"/>
    <ds:schemaRef ds:uri="http://purl.org/dc/dcmitype/"/>
    <ds:schemaRef ds:uri="http://schemas.microsoft.com/office/2006/documentManagement/types"/>
    <ds:schemaRef ds:uri="http://schemas.microsoft.com/office/infopath/2007/PartnerControls"/>
    <ds:schemaRef ds:uri="http://schemas.openxmlformats.org/package/2006/metadata/core-properties"/>
    <ds:schemaRef ds:uri="a9a93928-7ac7-4c2f-90e6-3a0e778b9dd0"/>
    <ds:schemaRef ds:uri="bd10e23a-f09c-45e3-849e-438a97faa086"/>
  </ds:schemaRefs>
</ds:datastoreItem>
</file>

<file path=docProps/app.xml><?xml version="1.0" encoding="utf-8"?>
<Properties xmlns="http://schemas.openxmlformats.org/officeDocument/2006/extended-properties" xmlns:vt="http://schemas.openxmlformats.org/officeDocument/2006/docPropsVTypes">
  <Template>Office Theme</Template>
  <TotalTime>3621</TotalTime>
  <Words>8883</Words>
  <Application>Microsoft Macintosh PowerPoint</Application>
  <PresentationFormat>Widescreen</PresentationFormat>
  <Paragraphs>568</Paragraphs>
  <Slides>53</Slides>
  <Notes>46</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53</vt:i4>
      </vt:variant>
    </vt:vector>
  </HeadingPairs>
  <TitlesOfParts>
    <vt:vector size="63" baseType="lpstr">
      <vt:lpstr>Arial</vt:lpstr>
      <vt:lpstr>Arial Narrow</vt:lpstr>
      <vt:lpstr>Calibri</vt:lpstr>
      <vt:lpstr>Calibri (body)</vt:lpstr>
      <vt:lpstr>Cambria</vt:lpstr>
      <vt:lpstr>FontAwesome</vt:lpstr>
      <vt:lpstr>News Cycle</vt:lpstr>
      <vt:lpstr>Oswald</vt:lpstr>
      <vt:lpstr>Symbol</vt:lpstr>
      <vt:lpstr>Office Theme</vt:lpstr>
      <vt:lpstr>Session B016 </vt:lpstr>
      <vt:lpstr>Agenda</vt:lpstr>
      <vt:lpstr>PSLF Basics</vt:lpstr>
      <vt:lpstr>PSLF Basics</vt:lpstr>
      <vt:lpstr>PSLF Basics: Eligible Loan Types</vt:lpstr>
      <vt:lpstr>Note on Parent PLUS Loans</vt:lpstr>
      <vt:lpstr>PSLF Basics: Eligible payments</vt:lpstr>
      <vt:lpstr>Changes to Payment Counts</vt:lpstr>
      <vt:lpstr>PSLF Basics: Eligible Employment</vt:lpstr>
      <vt:lpstr>PSLF Basics: Eligible Employment</vt:lpstr>
      <vt:lpstr>Temporary Expanded PSLF</vt:lpstr>
      <vt:lpstr>Counting Qualifying Payments</vt:lpstr>
      <vt:lpstr>Payment Counts on MYFEDLOAN.ORG</vt:lpstr>
      <vt:lpstr>Payment Counts on MYFEDLOAN.ORG</vt:lpstr>
      <vt:lpstr>Payment Counts on MYFEDLOAN.ORG</vt:lpstr>
      <vt:lpstr>Payment Counts on StudentAid.gov</vt:lpstr>
      <vt:lpstr>COVID-19 Flexibilities</vt:lpstr>
      <vt:lpstr>Limited PSLF Waiver: Through 10/31/22</vt:lpstr>
      <vt:lpstr>PSLF Limited Waiver: Borrower groups</vt:lpstr>
      <vt:lpstr>Counting Eligible Payments</vt:lpstr>
      <vt:lpstr>What to expect when you’re expecting</vt:lpstr>
      <vt:lpstr>PSLF Help Tool</vt:lpstr>
      <vt:lpstr>Pslf help tool navigation</vt:lpstr>
      <vt:lpstr>Pslf help tool navigation</vt:lpstr>
      <vt:lpstr>PSLF LANDING PAGE</vt:lpstr>
      <vt:lpstr>PSLF LANDING PAGE</vt:lpstr>
      <vt:lpstr>authentication</vt:lpstr>
      <vt:lpstr>PSLF HELP TOOL FLOW</vt:lpstr>
      <vt:lpstr>Section 1: employment history </vt:lpstr>
      <vt:lpstr>Section 1: Employment History</vt:lpstr>
      <vt:lpstr>Section 1: Employment history</vt:lpstr>
      <vt:lpstr>Section 1: employment history </vt:lpstr>
      <vt:lpstr>Section 1: employment history </vt:lpstr>
      <vt:lpstr>Section 1: employment history </vt:lpstr>
      <vt:lpstr>Section 1: employment history </vt:lpstr>
      <vt:lpstr>Section 1: employment history </vt:lpstr>
      <vt:lpstr>Section 1: employment history </vt:lpstr>
      <vt:lpstr>Step 2: Loan tips</vt:lpstr>
      <vt:lpstr>Section 2: Loan tips</vt:lpstr>
      <vt:lpstr>Section 2: loan tips </vt:lpstr>
      <vt:lpstr>Section 2: loan tips </vt:lpstr>
      <vt:lpstr>Section 2: loan Tips </vt:lpstr>
      <vt:lpstr>Section 2: loan Tips </vt:lpstr>
      <vt:lpstr>Section 3: APPLICATION DETAILS </vt:lpstr>
      <vt:lpstr>Section 3: APPLICATION DETAILS </vt:lpstr>
      <vt:lpstr>Section 4: Personal information</vt:lpstr>
      <vt:lpstr>Section 5: review &amp; save</vt:lpstr>
      <vt:lpstr>Next steps</vt:lpstr>
      <vt:lpstr>confirmation</vt:lpstr>
      <vt:lpstr>CONFIRMATION</vt:lpstr>
      <vt:lpstr>CONFIRMATION</vt:lpstr>
      <vt:lpstr>confirmation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FSA PPT 16x9_Template 2020</dc:title>
  <dc:creator>Lloyd, Leslie</dc:creator>
  <cp:lastModifiedBy>Campbell, Colleen</cp:lastModifiedBy>
  <cp:revision>220</cp:revision>
  <dcterms:created xsi:type="dcterms:W3CDTF">2020-06-18T13:31:15Z</dcterms:created>
  <dcterms:modified xsi:type="dcterms:W3CDTF">2021-11-18T16:23:26Z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0x01010024DCB7AC5ECDD740B487BE4C07570BE9</vt:lpwstr>
  </property>
  <property fmtid="{D5CDD505-2E9C-101B-9397-08002B2CF9AE}" pid="3" name="AuthorIds_UIVersion_2560">
    <vt:lpwstr>79</vt:lpwstr>
  </property>
  <property fmtid="{D5CDD505-2E9C-101B-9397-08002B2CF9AE}" pid="4" name="_dlc_DocIdItemGuid">
    <vt:lpwstr>f3771e19-3d4d-4273-b8a0-0c915acd830e</vt:lpwstr>
  </property>
</Properties>
</file>